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19" r:id="rId3"/>
    <p:sldId id="326" r:id="rId4"/>
    <p:sldId id="327" r:id="rId5"/>
    <p:sldId id="362" r:id="rId6"/>
    <p:sldId id="328" r:id="rId7"/>
    <p:sldId id="329" r:id="rId8"/>
    <p:sldId id="330" r:id="rId9"/>
    <p:sldId id="331" r:id="rId10"/>
    <p:sldId id="332" r:id="rId11"/>
    <p:sldId id="333" r:id="rId12"/>
    <p:sldId id="363" r:id="rId13"/>
    <p:sldId id="364" r:id="rId14"/>
    <p:sldId id="335" r:id="rId15"/>
    <p:sldId id="33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43A4E1-92DF-4743-B01D-CFC9957B4FBE}" v="169" dt="2023-02-21T02:33:03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6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irong Zhao" userId="836876fe-804d-4bd9-9d0e-c259ce8ab2ed" providerId="ADAL" clId="{A5AAF70E-FEBE-4A94-8EBD-A23527D315B2}"/>
    <pc:docChg chg="undo redo custSel addSld delSld modSld sldOrd">
      <pc:chgData name="Hairong Zhao" userId="836876fe-804d-4bd9-9d0e-c259ce8ab2ed" providerId="ADAL" clId="{A5AAF70E-FEBE-4A94-8EBD-A23527D315B2}" dt="2022-01-30T20:10:58.755" v="249" actId="2696"/>
      <pc:docMkLst>
        <pc:docMk/>
      </pc:docMkLst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904129372" sldId="257"/>
        </pc:sldMkLst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845363027" sldId="258"/>
        </pc:sldMkLst>
      </pc:sldChg>
      <pc:sldChg chg="delSp modSp add mod ord">
        <pc:chgData name="Hairong Zhao" userId="836876fe-804d-4bd9-9d0e-c259ce8ab2ed" providerId="ADAL" clId="{A5AAF70E-FEBE-4A94-8EBD-A23527D315B2}" dt="2022-01-30T19:32:22.767" v="209" actId="20577"/>
        <pc:sldMkLst>
          <pc:docMk/>
          <pc:sldMk cId="4095996822" sldId="258"/>
        </pc:sldMkLst>
        <pc:spChg chg="mod">
          <ac:chgData name="Hairong Zhao" userId="836876fe-804d-4bd9-9d0e-c259ce8ab2ed" providerId="ADAL" clId="{A5AAF70E-FEBE-4A94-8EBD-A23527D315B2}" dt="2022-01-30T19:32:22.767" v="209" actId="20577"/>
          <ac:spMkLst>
            <pc:docMk/>
            <pc:sldMk cId="4095996822" sldId="258"/>
            <ac:spMk id="125955" creationId="{00000000-0000-0000-0000-000000000000}"/>
          </ac:spMkLst>
        </pc:spChg>
        <pc:graphicFrameChg chg="del modGraphic">
          <ac:chgData name="Hairong Zhao" userId="836876fe-804d-4bd9-9d0e-c259ce8ab2ed" providerId="ADAL" clId="{A5AAF70E-FEBE-4A94-8EBD-A23527D315B2}" dt="2022-01-30T19:32:18.824" v="208" actId="478"/>
          <ac:graphicFrameMkLst>
            <pc:docMk/>
            <pc:sldMk cId="4095996822" sldId="258"/>
            <ac:graphicFrameMk id="7" creationId="{00000000-0000-0000-0000-000000000000}"/>
          </ac:graphicFrameMkLst>
        </pc:graphicFrameChg>
      </pc:sldChg>
      <pc:sldChg chg="modSp add mod">
        <pc:chgData name="Hairong Zhao" userId="836876fe-804d-4bd9-9d0e-c259ce8ab2ed" providerId="ADAL" clId="{A5AAF70E-FEBE-4A94-8EBD-A23527D315B2}" dt="2022-01-30T19:33:06.565" v="213" actId="1076"/>
        <pc:sldMkLst>
          <pc:docMk/>
          <pc:sldMk cId="217606473" sldId="259"/>
        </pc:sldMkLst>
        <pc:spChg chg="mod">
          <ac:chgData name="Hairong Zhao" userId="836876fe-804d-4bd9-9d0e-c259ce8ab2ed" providerId="ADAL" clId="{A5AAF70E-FEBE-4A94-8EBD-A23527D315B2}" dt="2022-01-30T19:32:44.426" v="210" actId="1076"/>
          <ac:spMkLst>
            <pc:docMk/>
            <pc:sldMk cId="217606473" sldId="259"/>
            <ac:spMk id="54276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19:32:48.677" v="211" actId="14100"/>
          <ac:spMkLst>
            <pc:docMk/>
            <pc:sldMk cId="217606473" sldId="259"/>
            <ac:spMk id="54277" creationId="{00000000-0000-0000-0000-000000000000}"/>
          </ac:spMkLst>
        </pc:spChg>
        <pc:grpChg chg="mod">
          <ac:chgData name="Hairong Zhao" userId="836876fe-804d-4bd9-9d0e-c259ce8ab2ed" providerId="ADAL" clId="{A5AAF70E-FEBE-4A94-8EBD-A23527D315B2}" dt="2022-01-30T19:32:59.935" v="212" actId="1076"/>
          <ac:grpSpMkLst>
            <pc:docMk/>
            <pc:sldMk cId="217606473" sldId="259"/>
            <ac:grpSpMk id="4" creationId="{00000000-0000-0000-0000-000000000000}"/>
          </ac:grpSpMkLst>
        </pc:grpChg>
        <pc:grpChg chg="mod">
          <ac:chgData name="Hairong Zhao" userId="836876fe-804d-4bd9-9d0e-c259ce8ab2ed" providerId="ADAL" clId="{A5AAF70E-FEBE-4A94-8EBD-A23527D315B2}" dt="2022-01-30T19:33:06.565" v="213" actId="1076"/>
          <ac:grpSpMkLst>
            <pc:docMk/>
            <pc:sldMk cId="217606473" sldId="259"/>
            <ac:grpSpMk id="5" creationId="{00000000-0000-0000-0000-000000000000}"/>
          </ac:grpSpMkLst>
        </pc:grpChg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4260228698" sldId="259"/>
        </pc:sldMkLst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1502157649" sldId="260"/>
        </pc:sldMkLst>
      </pc:sldChg>
      <pc:sldChg chg="modSp add mod">
        <pc:chgData name="Hairong Zhao" userId="836876fe-804d-4bd9-9d0e-c259ce8ab2ed" providerId="ADAL" clId="{A5AAF70E-FEBE-4A94-8EBD-A23527D315B2}" dt="2022-01-30T19:33:23.482" v="215" actId="14100"/>
        <pc:sldMkLst>
          <pc:docMk/>
          <pc:sldMk cId="1576444115" sldId="260"/>
        </pc:sldMkLst>
        <pc:spChg chg="mod">
          <ac:chgData name="Hairong Zhao" userId="836876fe-804d-4bd9-9d0e-c259ce8ab2ed" providerId="ADAL" clId="{A5AAF70E-FEBE-4A94-8EBD-A23527D315B2}" dt="2022-01-30T19:33:23.482" v="215" actId="14100"/>
          <ac:spMkLst>
            <pc:docMk/>
            <pc:sldMk cId="1576444115" sldId="260"/>
            <ac:spMk id="56325" creationId="{00000000-0000-0000-0000-000000000000}"/>
          </ac:spMkLst>
        </pc:spChg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1458883696" sldId="261"/>
        </pc:sldMkLst>
      </pc:sldChg>
      <pc:sldChg chg="addSp modSp add mod">
        <pc:chgData name="Hairong Zhao" userId="836876fe-804d-4bd9-9d0e-c259ce8ab2ed" providerId="ADAL" clId="{A5AAF70E-FEBE-4A94-8EBD-A23527D315B2}" dt="2022-01-30T19:40:35.066" v="227" actId="1076"/>
        <pc:sldMkLst>
          <pc:docMk/>
          <pc:sldMk cId="2562966733" sldId="261"/>
        </pc:sldMkLst>
        <pc:spChg chg="mod">
          <ac:chgData name="Hairong Zhao" userId="836876fe-804d-4bd9-9d0e-c259ce8ab2ed" providerId="ADAL" clId="{A5AAF70E-FEBE-4A94-8EBD-A23527D315B2}" dt="2022-01-30T19:33:36.253" v="216" actId="1076"/>
          <ac:spMkLst>
            <pc:docMk/>
            <pc:sldMk cId="2562966733" sldId="261"/>
            <ac:spMk id="58372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19:40:35.066" v="227" actId="1076"/>
          <ac:spMkLst>
            <pc:docMk/>
            <pc:sldMk cId="2562966733" sldId="261"/>
            <ac:spMk id="58373" creationId="{00000000-0000-0000-0000-000000000000}"/>
          </ac:spMkLst>
        </pc:spChg>
        <pc:graphicFrameChg chg="add mod">
          <ac:chgData name="Hairong Zhao" userId="836876fe-804d-4bd9-9d0e-c259ce8ab2ed" providerId="ADAL" clId="{A5AAF70E-FEBE-4A94-8EBD-A23527D315B2}" dt="2022-01-30T19:38:03.351" v="221" actId="1076"/>
          <ac:graphicFrameMkLst>
            <pc:docMk/>
            <pc:sldMk cId="2562966733" sldId="261"/>
            <ac:graphicFrameMk id="12" creationId="{3CC9F239-C405-4F0E-AE94-5547A8530397}"/>
          </ac:graphicFrameMkLst>
        </pc:graphicFrameChg>
        <pc:graphicFrameChg chg="mod">
          <ac:chgData name="Hairong Zhao" userId="836876fe-804d-4bd9-9d0e-c259ce8ab2ed" providerId="ADAL" clId="{A5AAF70E-FEBE-4A94-8EBD-A23527D315B2}" dt="2022-01-30T19:37:49.735" v="219" actId="1076"/>
          <ac:graphicFrameMkLst>
            <pc:docMk/>
            <pc:sldMk cId="2562966733" sldId="261"/>
            <ac:graphicFrameMk id="42076" creationId="{00000000-0000-0000-0000-000000000000}"/>
          </ac:graphicFrameMkLst>
        </pc:graphicFrameChg>
      </pc:sldChg>
      <pc:sldChg chg="modSp add del mod">
        <pc:chgData name="Hairong Zhao" userId="836876fe-804d-4bd9-9d0e-c259ce8ab2ed" providerId="ADAL" clId="{A5AAF70E-FEBE-4A94-8EBD-A23527D315B2}" dt="2022-01-30T19:40:22.478" v="226" actId="47"/>
        <pc:sldMkLst>
          <pc:docMk/>
          <pc:sldMk cId="1292064327" sldId="262"/>
        </pc:sldMkLst>
        <pc:spChg chg="mod">
          <ac:chgData name="Hairong Zhao" userId="836876fe-804d-4bd9-9d0e-c259ce8ab2ed" providerId="ADAL" clId="{A5AAF70E-FEBE-4A94-8EBD-A23527D315B2}" dt="2022-01-30T19:38:52.594" v="225" actId="1076"/>
          <ac:spMkLst>
            <pc:docMk/>
            <pc:sldMk cId="1292064327" sldId="262"/>
            <ac:spMk id="2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19:38:49.648" v="224" actId="1076"/>
          <ac:spMkLst>
            <pc:docMk/>
            <pc:sldMk cId="1292064327" sldId="262"/>
            <ac:spMk id="60421" creationId="{00000000-0000-0000-0000-000000000000}"/>
          </ac:spMkLst>
        </pc:spChg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3629937491" sldId="262"/>
        </pc:sldMkLst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971554002" sldId="263"/>
        </pc:sldMkLst>
      </pc:sldChg>
      <pc:sldChg chg="modSp add mod">
        <pc:chgData name="Hairong Zhao" userId="836876fe-804d-4bd9-9d0e-c259ce8ab2ed" providerId="ADAL" clId="{A5AAF70E-FEBE-4A94-8EBD-A23527D315B2}" dt="2022-01-30T19:40:51.862" v="229" actId="27636"/>
        <pc:sldMkLst>
          <pc:docMk/>
          <pc:sldMk cId="1057671253" sldId="263"/>
        </pc:sldMkLst>
        <pc:spChg chg="mod">
          <ac:chgData name="Hairong Zhao" userId="836876fe-804d-4bd9-9d0e-c259ce8ab2ed" providerId="ADAL" clId="{A5AAF70E-FEBE-4A94-8EBD-A23527D315B2}" dt="2022-01-30T19:40:51.862" v="229" actId="27636"/>
          <ac:spMkLst>
            <pc:docMk/>
            <pc:sldMk cId="1057671253" sldId="263"/>
            <ac:spMk id="62469" creationId="{00000000-0000-0000-0000-000000000000}"/>
          </ac:spMkLst>
        </pc:spChg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1023506701" sldId="264"/>
        </pc:sldMkLst>
      </pc:sldChg>
      <pc:sldChg chg="modSp add mod">
        <pc:chgData name="Hairong Zhao" userId="836876fe-804d-4bd9-9d0e-c259ce8ab2ed" providerId="ADAL" clId="{A5AAF70E-FEBE-4A94-8EBD-A23527D315B2}" dt="2022-01-30T19:41:44.577" v="234" actId="20577"/>
        <pc:sldMkLst>
          <pc:docMk/>
          <pc:sldMk cId="1865448866" sldId="264"/>
        </pc:sldMkLst>
        <pc:spChg chg="mod">
          <ac:chgData name="Hairong Zhao" userId="836876fe-804d-4bd9-9d0e-c259ce8ab2ed" providerId="ADAL" clId="{A5AAF70E-FEBE-4A94-8EBD-A23527D315B2}" dt="2022-01-30T19:41:07.056" v="230" actId="1076"/>
          <ac:spMkLst>
            <pc:docMk/>
            <pc:sldMk cId="1865448866" sldId="264"/>
            <ac:spMk id="125954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19:41:44.577" v="234" actId="20577"/>
          <ac:spMkLst>
            <pc:docMk/>
            <pc:sldMk cId="1865448866" sldId="264"/>
            <ac:spMk id="125955" creationId="{00000000-0000-0000-0000-000000000000}"/>
          </ac:spMkLst>
        </pc:spChg>
        <pc:graphicFrameChg chg="mod">
          <ac:chgData name="Hairong Zhao" userId="836876fe-804d-4bd9-9d0e-c259ce8ab2ed" providerId="ADAL" clId="{A5AAF70E-FEBE-4A94-8EBD-A23527D315B2}" dt="2022-01-30T19:41:17.468" v="232" actId="1076"/>
          <ac:graphicFrameMkLst>
            <pc:docMk/>
            <pc:sldMk cId="1865448866" sldId="264"/>
            <ac:graphicFrameMk id="6" creationId="{00000000-0000-0000-0000-000000000000}"/>
          </ac:graphicFrameMkLst>
        </pc:graphicFrameChg>
        <pc:graphicFrameChg chg="mod">
          <ac:chgData name="Hairong Zhao" userId="836876fe-804d-4bd9-9d0e-c259ce8ab2ed" providerId="ADAL" clId="{A5AAF70E-FEBE-4A94-8EBD-A23527D315B2}" dt="2022-01-30T19:41:22.052" v="233" actId="1076"/>
          <ac:graphicFrameMkLst>
            <pc:docMk/>
            <pc:sldMk cId="1865448866" sldId="264"/>
            <ac:graphicFrameMk id="10" creationId="{00000000-0000-0000-0000-000000000000}"/>
          </ac:graphicFrameMkLst>
        </pc:graphicFrameChg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1943415912" sldId="265"/>
        </pc:sldMkLst>
      </pc:sldChg>
      <pc:sldChg chg="modSp add mod">
        <pc:chgData name="Hairong Zhao" userId="836876fe-804d-4bd9-9d0e-c259ce8ab2ed" providerId="ADAL" clId="{A5AAF70E-FEBE-4A94-8EBD-A23527D315B2}" dt="2022-01-30T19:42:09.809" v="239" actId="27636"/>
        <pc:sldMkLst>
          <pc:docMk/>
          <pc:sldMk cId="3120995185" sldId="265"/>
        </pc:sldMkLst>
        <pc:spChg chg="mod">
          <ac:chgData name="Hairong Zhao" userId="836876fe-804d-4bd9-9d0e-c259ce8ab2ed" providerId="ADAL" clId="{A5AAF70E-FEBE-4A94-8EBD-A23527D315B2}" dt="2022-01-30T19:41:59.620" v="235" actId="1076"/>
          <ac:spMkLst>
            <pc:docMk/>
            <pc:sldMk cId="3120995185" sldId="265"/>
            <ac:spMk id="125954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19:42:09.809" v="239" actId="27636"/>
          <ac:spMkLst>
            <pc:docMk/>
            <pc:sldMk cId="3120995185" sldId="265"/>
            <ac:spMk id="125955" creationId="{00000000-0000-0000-0000-000000000000}"/>
          </ac:spMkLst>
        </pc:spChg>
        <pc:graphicFrameChg chg="mod">
          <ac:chgData name="Hairong Zhao" userId="836876fe-804d-4bd9-9d0e-c259ce8ab2ed" providerId="ADAL" clId="{A5AAF70E-FEBE-4A94-8EBD-A23527D315B2}" dt="2022-01-30T19:42:05.984" v="237" actId="1076"/>
          <ac:graphicFrameMkLst>
            <pc:docMk/>
            <pc:sldMk cId="3120995185" sldId="265"/>
            <ac:graphicFrameMk id="10" creationId="{00000000-0000-0000-0000-000000000000}"/>
          </ac:graphicFrameMkLst>
        </pc:graphicFrameChg>
      </pc:sldChg>
      <pc:sldChg chg="addSp delSp modSp mod setFolMasterAnim modAnim">
        <pc:chgData name="Hairong Zhao" userId="836876fe-804d-4bd9-9d0e-c259ce8ab2ed" providerId="ADAL" clId="{A5AAF70E-FEBE-4A94-8EBD-A23527D315B2}" dt="2022-01-30T15:37:54.345" v="117"/>
        <pc:sldMkLst>
          <pc:docMk/>
          <pc:sldMk cId="2734424805" sldId="266"/>
        </pc:sldMkLst>
        <pc:spChg chg="mod">
          <ac:chgData name="Hairong Zhao" userId="836876fe-804d-4bd9-9d0e-c259ce8ab2ed" providerId="ADAL" clId="{A5AAF70E-FEBE-4A94-8EBD-A23527D315B2}" dt="2022-01-30T01:17:17.307" v="78" actId="1076"/>
          <ac:spMkLst>
            <pc:docMk/>
            <pc:sldMk cId="2734424805" sldId="266"/>
            <ac:spMk id="2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01:17:50.099" v="79" actId="1076"/>
          <ac:spMkLst>
            <pc:docMk/>
            <pc:sldMk cId="2734424805" sldId="266"/>
            <ac:spMk id="8" creationId="{00000000-0000-0000-0000-000000000000}"/>
          </ac:spMkLst>
        </pc:spChg>
        <pc:spChg chg="del mod">
          <ac:chgData name="Hairong Zhao" userId="836876fe-804d-4bd9-9d0e-c259ce8ab2ed" providerId="ADAL" clId="{A5AAF70E-FEBE-4A94-8EBD-A23527D315B2}" dt="2022-01-30T01:16:01.305" v="77" actId="478"/>
          <ac:spMkLst>
            <pc:docMk/>
            <pc:sldMk cId="2734424805" sldId="266"/>
            <ac:spMk id="10" creationId="{00000000-0000-0000-0000-000000000000}"/>
          </ac:spMkLst>
        </pc:spChg>
        <pc:spChg chg="add mod">
          <ac:chgData name="Hairong Zhao" userId="836876fe-804d-4bd9-9d0e-c259ce8ab2ed" providerId="ADAL" clId="{A5AAF70E-FEBE-4A94-8EBD-A23527D315B2}" dt="2022-01-30T01:20:26.597" v="115" actId="1076"/>
          <ac:spMkLst>
            <pc:docMk/>
            <pc:sldMk cId="2734424805" sldId="266"/>
            <ac:spMk id="12" creationId="{794826AD-531E-45FE-AFA5-01828B58564D}"/>
          </ac:spMkLst>
        </pc:spChg>
        <pc:graphicFrameChg chg="mod">
          <ac:chgData name="Hairong Zhao" userId="836876fe-804d-4bd9-9d0e-c259ce8ab2ed" providerId="ADAL" clId="{A5AAF70E-FEBE-4A94-8EBD-A23527D315B2}" dt="2022-01-30T01:17:50.099" v="79" actId="1076"/>
          <ac:graphicFrameMkLst>
            <pc:docMk/>
            <pc:sldMk cId="2734424805" sldId="266"/>
            <ac:graphicFrameMk id="6" creationId="{00000000-0000-0000-0000-000000000000}"/>
          </ac:graphicFrameMkLst>
        </pc:graphicFrameChg>
        <pc:graphicFrameChg chg="mod">
          <ac:chgData name="Hairong Zhao" userId="836876fe-804d-4bd9-9d0e-c259ce8ab2ed" providerId="ADAL" clId="{A5AAF70E-FEBE-4A94-8EBD-A23527D315B2}" dt="2022-01-30T01:17:50.099" v="79" actId="1076"/>
          <ac:graphicFrameMkLst>
            <pc:docMk/>
            <pc:sldMk cId="2734424805" sldId="266"/>
            <ac:graphicFrameMk id="7" creationId="{00000000-0000-0000-0000-000000000000}"/>
          </ac:graphicFrameMkLst>
        </pc:graphicFrameChg>
        <pc:graphicFrameChg chg="add del mod">
          <ac:chgData name="Hairong Zhao" userId="836876fe-804d-4bd9-9d0e-c259ce8ab2ed" providerId="ADAL" clId="{A5AAF70E-FEBE-4A94-8EBD-A23527D315B2}" dt="2022-01-30T01:18:33.004" v="81"/>
          <ac:graphicFrameMkLst>
            <pc:docMk/>
            <pc:sldMk cId="2734424805" sldId="266"/>
            <ac:graphicFrameMk id="11" creationId="{B9601C7D-3260-485D-AF05-1DBE08C9DD25}"/>
          </ac:graphicFrameMkLst>
        </pc:graphicFrameChg>
      </pc:sldChg>
      <pc:sldChg chg="del">
        <pc:chgData name="Hairong Zhao" userId="836876fe-804d-4bd9-9d0e-c259ce8ab2ed" providerId="ADAL" clId="{A5AAF70E-FEBE-4A94-8EBD-A23527D315B2}" dt="2022-01-30T16:06:01.279" v="137" actId="47"/>
        <pc:sldMkLst>
          <pc:docMk/>
          <pc:sldMk cId="123409210" sldId="267"/>
        </pc:sldMkLst>
      </pc:sldChg>
      <pc:sldChg chg="modSp add mod">
        <pc:chgData name="Hairong Zhao" userId="836876fe-804d-4bd9-9d0e-c259ce8ab2ed" providerId="ADAL" clId="{A5AAF70E-FEBE-4A94-8EBD-A23527D315B2}" dt="2022-01-30T19:43:26.665" v="242" actId="14100"/>
        <pc:sldMkLst>
          <pc:docMk/>
          <pc:sldMk cId="2436757044" sldId="267"/>
        </pc:sldMkLst>
        <pc:spChg chg="mod">
          <ac:chgData name="Hairong Zhao" userId="836876fe-804d-4bd9-9d0e-c259ce8ab2ed" providerId="ADAL" clId="{A5AAF70E-FEBE-4A94-8EBD-A23527D315B2}" dt="2022-01-30T19:43:26.665" v="242" actId="14100"/>
          <ac:spMkLst>
            <pc:docMk/>
            <pc:sldMk cId="2436757044" sldId="267"/>
            <ac:spMk id="41986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19:43:17.913" v="240" actId="1076"/>
          <ac:spMkLst>
            <pc:docMk/>
            <pc:sldMk cId="2436757044" sldId="267"/>
            <ac:spMk id="42030" creationId="{00000000-0000-0000-0000-000000000000}"/>
          </ac:spMkLst>
        </pc:spChg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1686329761" sldId="272"/>
        </pc:sldMkLst>
      </pc:sldChg>
      <pc:sldChg chg="modSp add del mod">
        <pc:chgData name="Hairong Zhao" userId="836876fe-804d-4bd9-9d0e-c259ce8ab2ed" providerId="ADAL" clId="{A5AAF70E-FEBE-4A94-8EBD-A23527D315B2}" dt="2022-01-30T20:10:58.755" v="249" actId="2696"/>
        <pc:sldMkLst>
          <pc:docMk/>
          <pc:sldMk cId="2450731668" sldId="272"/>
        </pc:sldMkLst>
        <pc:spChg chg="mod">
          <ac:chgData name="Hairong Zhao" userId="836876fe-804d-4bd9-9d0e-c259ce8ab2ed" providerId="ADAL" clId="{A5AAF70E-FEBE-4A94-8EBD-A23527D315B2}" dt="2022-01-30T19:44:35.625" v="248" actId="27636"/>
          <ac:spMkLst>
            <pc:docMk/>
            <pc:sldMk cId="2450731668" sldId="272"/>
            <ac:spMk id="21508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19:44:32.294" v="246" actId="1076"/>
          <ac:spMkLst>
            <pc:docMk/>
            <pc:sldMk cId="2450731668" sldId="272"/>
            <ac:spMk id="21509" creationId="{00000000-0000-0000-0000-000000000000}"/>
          </ac:spMkLst>
        </pc:spChg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791518541" sldId="273"/>
        </pc:sldMkLst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313920368" sldId="274"/>
        </pc:sldMkLst>
      </pc:sldChg>
      <pc:sldChg chg="modSp mod">
        <pc:chgData name="Hairong Zhao" userId="836876fe-804d-4bd9-9d0e-c259ce8ab2ed" providerId="ADAL" clId="{A5AAF70E-FEBE-4A94-8EBD-A23527D315B2}" dt="2022-01-30T19:27:13.301" v="154" actId="1076"/>
        <pc:sldMkLst>
          <pc:docMk/>
          <pc:sldMk cId="952693947" sldId="275"/>
        </pc:sldMkLst>
        <pc:spChg chg="mod">
          <ac:chgData name="Hairong Zhao" userId="836876fe-804d-4bd9-9d0e-c259ce8ab2ed" providerId="ADAL" clId="{A5AAF70E-FEBE-4A94-8EBD-A23527D315B2}" dt="2022-01-30T19:27:09.930" v="153" actId="14100"/>
          <ac:spMkLst>
            <pc:docMk/>
            <pc:sldMk cId="952693947" sldId="275"/>
            <ac:spMk id="3" creationId="{00000000-0000-0000-0000-000000000000}"/>
          </ac:spMkLst>
        </pc:spChg>
        <pc:graphicFrameChg chg="mod">
          <ac:chgData name="Hairong Zhao" userId="836876fe-804d-4bd9-9d0e-c259ce8ab2ed" providerId="ADAL" clId="{A5AAF70E-FEBE-4A94-8EBD-A23527D315B2}" dt="2022-01-30T19:27:13.301" v="154" actId="1076"/>
          <ac:graphicFrameMkLst>
            <pc:docMk/>
            <pc:sldMk cId="952693947" sldId="275"/>
            <ac:graphicFrameMk id="6" creationId="{00000000-0000-0000-0000-000000000000}"/>
          </ac:graphicFrameMkLst>
        </pc:graphicFrameChg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3110462068" sldId="276"/>
        </pc:sldMkLst>
      </pc:sldChg>
      <pc:sldChg chg="modSp mod modAnim">
        <pc:chgData name="Hairong Zhao" userId="836876fe-804d-4bd9-9d0e-c259ce8ab2ed" providerId="ADAL" clId="{A5AAF70E-FEBE-4A94-8EBD-A23527D315B2}" dt="2022-01-30T00:41:00.674" v="30" actId="20577"/>
        <pc:sldMkLst>
          <pc:docMk/>
          <pc:sldMk cId="1556472169" sldId="278"/>
        </pc:sldMkLst>
        <pc:spChg chg="mod">
          <ac:chgData name="Hairong Zhao" userId="836876fe-804d-4bd9-9d0e-c259ce8ab2ed" providerId="ADAL" clId="{A5AAF70E-FEBE-4A94-8EBD-A23527D315B2}" dt="2022-01-30T00:41:00.674" v="30" actId="20577"/>
          <ac:spMkLst>
            <pc:docMk/>
            <pc:sldMk cId="1556472169" sldId="278"/>
            <ac:spMk id="125955" creationId="{00000000-0000-0000-0000-000000000000}"/>
          </ac:spMkLst>
        </pc:spChg>
      </pc:sldChg>
      <pc:sldChg chg="modSp modAnim">
        <pc:chgData name="Hairong Zhao" userId="836876fe-804d-4bd9-9d0e-c259ce8ab2ed" providerId="ADAL" clId="{A5AAF70E-FEBE-4A94-8EBD-A23527D315B2}" dt="2022-01-30T01:05:14.239" v="61" actId="207"/>
        <pc:sldMkLst>
          <pc:docMk/>
          <pc:sldMk cId="3292119373" sldId="279"/>
        </pc:sldMkLst>
        <pc:spChg chg="mod">
          <ac:chgData name="Hairong Zhao" userId="836876fe-804d-4bd9-9d0e-c259ce8ab2ed" providerId="ADAL" clId="{A5AAF70E-FEBE-4A94-8EBD-A23527D315B2}" dt="2022-01-30T01:05:14.239" v="61" actId="207"/>
          <ac:spMkLst>
            <pc:docMk/>
            <pc:sldMk cId="3292119373" sldId="279"/>
            <ac:spMk id="125955" creationId="{00000000-0000-0000-0000-000000000000}"/>
          </ac:spMkLst>
        </pc:spChg>
      </pc:sldChg>
      <pc:sldChg chg="addSp delSp modSp mod modAnim">
        <pc:chgData name="Hairong Zhao" userId="836876fe-804d-4bd9-9d0e-c259ce8ab2ed" providerId="ADAL" clId="{A5AAF70E-FEBE-4A94-8EBD-A23527D315B2}" dt="2022-01-30T01:08:52.405" v="74" actId="1076"/>
        <pc:sldMkLst>
          <pc:docMk/>
          <pc:sldMk cId="32481048" sldId="280"/>
        </pc:sldMkLst>
        <pc:spChg chg="mod">
          <ac:chgData name="Hairong Zhao" userId="836876fe-804d-4bd9-9d0e-c259ce8ab2ed" providerId="ADAL" clId="{A5AAF70E-FEBE-4A94-8EBD-A23527D315B2}" dt="2022-01-30T01:08:47.779" v="73" actId="1076"/>
          <ac:spMkLst>
            <pc:docMk/>
            <pc:sldMk cId="32481048" sldId="280"/>
            <ac:spMk id="6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01:08:52.405" v="74" actId="1076"/>
          <ac:spMkLst>
            <pc:docMk/>
            <pc:sldMk cId="32481048" sldId="280"/>
            <ac:spMk id="9" creationId="{00000000-0000-0000-0000-000000000000}"/>
          </ac:spMkLst>
        </pc:spChg>
        <pc:spChg chg="add del mod">
          <ac:chgData name="Hairong Zhao" userId="836876fe-804d-4bd9-9d0e-c259ce8ab2ed" providerId="ADAL" clId="{A5AAF70E-FEBE-4A94-8EBD-A23527D315B2}" dt="2022-01-30T00:47:10.246" v="38" actId="21"/>
          <ac:spMkLst>
            <pc:docMk/>
            <pc:sldMk cId="32481048" sldId="280"/>
            <ac:spMk id="14" creationId="{17A81E1A-5052-4E18-B5E1-87F7C9FE0B80}"/>
          </ac:spMkLst>
        </pc:spChg>
        <pc:spChg chg="mod">
          <ac:chgData name="Hairong Zhao" userId="836876fe-804d-4bd9-9d0e-c259ce8ab2ed" providerId="ADAL" clId="{A5AAF70E-FEBE-4A94-8EBD-A23527D315B2}" dt="2022-01-30T01:07:44.351" v="66" actId="1076"/>
          <ac:spMkLst>
            <pc:docMk/>
            <pc:sldMk cId="32481048" sldId="280"/>
            <ac:spMk id="125955" creationId="{00000000-0000-0000-0000-000000000000}"/>
          </ac:spMkLst>
        </pc:spChg>
        <pc:graphicFrameChg chg="mod">
          <ac:chgData name="Hairong Zhao" userId="836876fe-804d-4bd9-9d0e-c259ce8ab2ed" providerId="ADAL" clId="{A5AAF70E-FEBE-4A94-8EBD-A23527D315B2}" dt="2022-01-30T01:08:44.202" v="72" actId="1076"/>
          <ac:graphicFrameMkLst>
            <pc:docMk/>
            <pc:sldMk cId="32481048" sldId="280"/>
            <ac:graphicFrameMk id="2" creationId="{00000000-0000-0000-0000-000000000000}"/>
          </ac:graphicFrameMkLst>
        </pc:graphicFrameChg>
        <pc:graphicFrameChg chg="mod">
          <ac:chgData name="Hairong Zhao" userId="836876fe-804d-4bd9-9d0e-c259ce8ab2ed" providerId="ADAL" clId="{A5AAF70E-FEBE-4A94-8EBD-A23527D315B2}" dt="2022-01-30T01:08:44.202" v="72" actId="1076"/>
          <ac:graphicFrameMkLst>
            <pc:docMk/>
            <pc:sldMk cId="32481048" sldId="280"/>
            <ac:graphicFrameMk id="7" creationId="{00000000-0000-0000-0000-000000000000}"/>
          </ac:graphicFrameMkLst>
        </pc:graphicFrameChg>
        <pc:graphicFrameChg chg="mod">
          <ac:chgData name="Hairong Zhao" userId="836876fe-804d-4bd9-9d0e-c259ce8ab2ed" providerId="ADAL" clId="{A5AAF70E-FEBE-4A94-8EBD-A23527D315B2}" dt="2022-01-30T01:08:44.202" v="72" actId="1076"/>
          <ac:graphicFrameMkLst>
            <pc:docMk/>
            <pc:sldMk cId="32481048" sldId="280"/>
            <ac:graphicFrameMk id="8" creationId="{00000000-0000-0000-0000-000000000000}"/>
          </ac:graphicFrameMkLst>
        </pc:graphicFrameChg>
        <pc:graphicFrameChg chg="add mod">
          <ac:chgData name="Hairong Zhao" userId="836876fe-804d-4bd9-9d0e-c259ce8ab2ed" providerId="ADAL" clId="{A5AAF70E-FEBE-4A94-8EBD-A23527D315B2}" dt="2022-01-30T01:07:47.140" v="67" actId="1076"/>
          <ac:graphicFrameMkLst>
            <pc:docMk/>
            <pc:sldMk cId="32481048" sldId="280"/>
            <ac:graphicFrameMk id="15" creationId="{58891003-8B89-42EF-9978-94FDB3B9F99A}"/>
          </ac:graphicFrameMkLst>
        </pc:graphicFrameChg>
      </pc:sldChg>
      <pc:sldChg chg="addSp delSp modSp mod modAnim">
        <pc:chgData name="Hairong Zhao" userId="836876fe-804d-4bd9-9d0e-c259ce8ab2ed" providerId="ADAL" clId="{A5AAF70E-FEBE-4A94-8EBD-A23527D315B2}" dt="2022-01-30T16:04:50.691" v="136" actId="20577"/>
        <pc:sldMkLst>
          <pc:docMk/>
          <pc:sldMk cId="1511515468" sldId="281"/>
        </pc:sldMkLst>
        <pc:spChg chg="add del mod">
          <ac:chgData name="Hairong Zhao" userId="836876fe-804d-4bd9-9d0e-c259ce8ab2ed" providerId="ADAL" clId="{A5AAF70E-FEBE-4A94-8EBD-A23527D315B2}" dt="2022-01-30T00:48:24.566" v="58" actId="478"/>
          <ac:spMkLst>
            <pc:docMk/>
            <pc:sldMk cId="1511515468" sldId="281"/>
            <ac:spMk id="7" creationId="{691546B7-B7A8-48C0-8B1C-FD2918837538}"/>
          </ac:spMkLst>
        </pc:spChg>
        <pc:spChg chg="mod">
          <ac:chgData name="Hairong Zhao" userId="836876fe-804d-4bd9-9d0e-c259ce8ab2ed" providerId="ADAL" clId="{A5AAF70E-FEBE-4A94-8EBD-A23527D315B2}" dt="2022-01-30T16:04:50.691" v="136" actId="20577"/>
          <ac:spMkLst>
            <pc:docMk/>
            <pc:sldMk cId="1511515468" sldId="281"/>
            <ac:spMk id="19461" creationId="{00000000-0000-0000-0000-000000000000}"/>
          </ac:spMkLst>
        </pc:spChg>
      </pc:sldChg>
      <pc:sldChg chg="modSp mod">
        <pc:chgData name="Hairong Zhao" userId="836876fe-804d-4bd9-9d0e-c259ce8ab2ed" providerId="ADAL" clId="{A5AAF70E-FEBE-4A94-8EBD-A23527D315B2}" dt="2022-01-30T01:11:14.059" v="75" actId="14100"/>
        <pc:sldMkLst>
          <pc:docMk/>
          <pc:sldMk cId="2536375107" sldId="282"/>
        </pc:sldMkLst>
        <pc:spChg chg="mod">
          <ac:chgData name="Hairong Zhao" userId="836876fe-804d-4bd9-9d0e-c259ce8ab2ed" providerId="ADAL" clId="{A5AAF70E-FEBE-4A94-8EBD-A23527D315B2}" dt="2022-01-30T01:11:14.059" v="75" actId="14100"/>
          <ac:spMkLst>
            <pc:docMk/>
            <pc:sldMk cId="2536375107" sldId="282"/>
            <ac:spMk id="28" creationId="{00000000-0000-0000-0000-000000000000}"/>
          </ac:spMkLst>
        </pc:spChg>
      </pc:sldChg>
      <pc:sldChg chg="addSp modSp mod">
        <pc:chgData name="Hairong Zhao" userId="836876fe-804d-4bd9-9d0e-c259ce8ab2ed" providerId="ADAL" clId="{A5AAF70E-FEBE-4A94-8EBD-A23527D315B2}" dt="2022-01-30T19:22:25.421" v="143" actId="1076"/>
        <pc:sldMkLst>
          <pc:docMk/>
          <pc:sldMk cId="2160987551" sldId="286"/>
        </pc:sldMkLst>
        <pc:grpChg chg="mod">
          <ac:chgData name="Hairong Zhao" userId="836876fe-804d-4bd9-9d0e-c259ce8ab2ed" providerId="ADAL" clId="{A5AAF70E-FEBE-4A94-8EBD-A23527D315B2}" dt="2022-01-30T19:22:16.860" v="140" actId="1076"/>
          <ac:grpSpMkLst>
            <pc:docMk/>
            <pc:sldMk cId="2160987551" sldId="286"/>
            <ac:grpSpMk id="8" creationId="{00000000-0000-0000-0000-000000000000}"/>
          </ac:grpSpMkLst>
        </pc:grpChg>
        <pc:grpChg chg="mod">
          <ac:chgData name="Hairong Zhao" userId="836876fe-804d-4bd9-9d0e-c259ce8ab2ed" providerId="ADAL" clId="{A5AAF70E-FEBE-4A94-8EBD-A23527D315B2}" dt="2022-01-30T19:22:19.074" v="141" actId="1076"/>
          <ac:grpSpMkLst>
            <pc:docMk/>
            <pc:sldMk cId="2160987551" sldId="286"/>
            <ac:grpSpMk id="41" creationId="{00000000-0000-0000-0000-000000000000}"/>
          </ac:grpSpMkLst>
        </pc:grpChg>
        <pc:graphicFrameChg chg="add mod">
          <ac:chgData name="Hairong Zhao" userId="836876fe-804d-4bd9-9d0e-c259ce8ab2ed" providerId="ADAL" clId="{A5AAF70E-FEBE-4A94-8EBD-A23527D315B2}" dt="2022-01-30T19:22:25.421" v="143" actId="1076"/>
          <ac:graphicFrameMkLst>
            <pc:docMk/>
            <pc:sldMk cId="2160987551" sldId="286"/>
            <ac:graphicFrameMk id="79" creationId="{6E83FB5A-4809-468A-8528-109FE56379E0}"/>
          </ac:graphicFrameMkLst>
        </pc:graphicFrameChg>
      </pc:sldChg>
      <pc:sldChg chg="modSp mod">
        <pc:chgData name="Hairong Zhao" userId="836876fe-804d-4bd9-9d0e-c259ce8ab2ed" providerId="ADAL" clId="{A5AAF70E-FEBE-4A94-8EBD-A23527D315B2}" dt="2022-01-30T19:31:12.931" v="170" actId="27636"/>
        <pc:sldMkLst>
          <pc:docMk/>
          <pc:sldMk cId="1247814037" sldId="287"/>
        </pc:sldMkLst>
        <pc:spChg chg="mod">
          <ac:chgData name="Hairong Zhao" userId="836876fe-804d-4bd9-9d0e-c259ce8ab2ed" providerId="ADAL" clId="{A5AAF70E-FEBE-4A94-8EBD-A23527D315B2}" dt="2022-01-30T19:31:12.931" v="170" actId="27636"/>
          <ac:spMkLst>
            <pc:docMk/>
            <pc:sldMk cId="1247814037" sldId="287"/>
            <ac:spMk id="3" creationId="{00000000-0000-0000-0000-000000000000}"/>
          </ac:spMkLst>
        </pc:spChg>
      </pc:sldChg>
      <pc:sldChg chg="addSp delSp modSp mod modAnim">
        <pc:chgData name="Hairong Zhao" userId="836876fe-804d-4bd9-9d0e-c259ce8ab2ed" providerId="ADAL" clId="{A5AAF70E-FEBE-4A94-8EBD-A23527D315B2}" dt="2022-01-30T19:25:35.771" v="152" actId="14100"/>
        <pc:sldMkLst>
          <pc:docMk/>
          <pc:sldMk cId="3651184659" sldId="288"/>
        </pc:sldMkLst>
        <pc:spChg chg="mod">
          <ac:chgData name="Hairong Zhao" userId="836876fe-804d-4bd9-9d0e-c259ce8ab2ed" providerId="ADAL" clId="{A5AAF70E-FEBE-4A94-8EBD-A23527D315B2}" dt="2022-01-30T19:25:35.771" v="152" actId="14100"/>
          <ac:spMkLst>
            <pc:docMk/>
            <pc:sldMk cId="3651184659" sldId="288"/>
            <ac:spMk id="3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19:23:48.133" v="144" actId="1076"/>
          <ac:spMkLst>
            <pc:docMk/>
            <pc:sldMk cId="3651184659" sldId="288"/>
            <ac:spMk id="9" creationId="{00000000-0000-0000-0000-000000000000}"/>
          </ac:spMkLst>
        </pc:spChg>
        <pc:graphicFrameChg chg="add del mod">
          <ac:chgData name="Hairong Zhao" userId="836876fe-804d-4bd9-9d0e-c259ce8ab2ed" providerId="ADAL" clId="{A5AAF70E-FEBE-4A94-8EBD-A23527D315B2}" dt="2022-01-30T19:25:11.904" v="151" actId="478"/>
          <ac:graphicFrameMkLst>
            <pc:docMk/>
            <pc:sldMk cId="3651184659" sldId="288"/>
            <ac:graphicFrameMk id="11" creationId="{8444A7B7-4BD9-4A53-88BE-311522D7DAE5}"/>
          </ac:graphicFrameMkLst>
        </pc:graphicFrameChg>
      </pc:sldChg>
      <pc:sldChg chg="modSp add mod">
        <pc:chgData name="Hairong Zhao" userId="836876fe-804d-4bd9-9d0e-c259ce8ab2ed" providerId="ADAL" clId="{A5AAF70E-FEBE-4A94-8EBD-A23527D315B2}" dt="2022-01-30T19:28:24.896" v="160" actId="27636"/>
        <pc:sldMkLst>
          <pc:docMk/>
          <pc:sldMk cId="1979531721" sldId="289"/>
        </pc:sldMkLst>
        <pc:spChg chg="mod">
          <ac:chgData name="Hairong Zhao" userId="836876fe-804d-4bd9-9d0e-c259ce8ab2ed" providerId="ADAL" clId="{A5AAF70E-FEBE-4A94-8EBD-A23527D315B2}" dt="2022-01-30T19:28:24.896" v="160" actId="27636"/>
          <ac:spMkLst>
            <pc:docMk/>
            <pc:sldMk cId="1979531721" sldId="289"/>
            <ac:spMk id="125955" creationId="{00000000-0000-0000-0000-000000000000}"/>
          </ac:spMkLst>
        </pc:spChg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2446644084" sldId="289"/>
        </pc:sldMkLst>
      </pc:sldChg>
      <pc:sldChg chg="modSp add mod">
        <pc:chgData name="Hairong Zhao" userId="836876fe-804d-4bd9-9d0e-c259ce8ab2ed" providerId="ADAL" clId="{A5AAF70E-FEBE-4A94-8EBD-A23527D315B2}" dt="2022-01-30T19:44:01.759" v="244" actId="1076"/>
        <pc:sldMkLst>
          <pc:docMk/>
          <pc:sldMk cId="1534703086" sldId="290"/>
        </pc:sldMkLst>
        <pc:spChg chg="mod">
          <ac:chgData name="Hairong Zhao" userId="836876fe-804d-4bd9-9d0e-c259ce8ab2ed" providerId="ADAL" clId="{A5AAF70E-FEBE-4A94-8EBD-A23527D315B2}" dt="2022-01-30T19:44:01.759" v="244" actId="1076"/>
          <ac:spMkLst>
            <pc:docMk/>
            <pc:sldMk cId="1534703086" sldId="290"/>
            <ac:spMk id="44036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19:43:58.298" v="243" actId="14100"/>
          <ac:spMkLst>
            <pc:docMk/>
            <pc:sldMk cId="1534703086" sldId="290"/>
            <ac:spMk id="44038" creationId="{00000000-0000-0000-0000-000000000000}"/>
          </ac:spMkLst>
        </pc:spChg>
      </pc:sldChg>
      <pc:sldChg chg="modSp add del mod">
        <pc:chgData name="Hairong Zhao" userId="836876fe-804d-4bd9-9d0e-c259ce8ab2ed" providerId="ADAL" clId="{A5AAF70E-FEBE-4A94-8EBD-A23527D315B2}" dt="2022-01-30T20:10:58.755" v="249" actId="2696"/>
        <pc:sldMkLst>
          <pc:docMk/>
          <pc:sldMk cId="1712897986" sldId="291"/>
        </pc:sldMkLst>
        <pc:spChg chg="mod">
          <ac:chgData name="Hairong Zhao" userId="836876fe-804d-4bd9-9d0e-c259ce8ab2ed" providerId="ADAL" clId="{A5AAF70E-FEBE-4A94-8EBD-A23527D315B2}" dt="2022-01-30T19:44:25.518" v="245" actId="1076"/>
          <ac:spMkLst>
            <pc:docMk/>
            <pc:sldMk cId="1712897986" sldId="291"/>
            <ac:spMk id="19461" creationId="{00000000-0000-0000-0000-000000000000}"/>
          </ac:spMkLst>
        </pc:spChg>
      </pc:sldChg>
      <pc:sldChg chg="modSp add del mod">
        <pc:chgData name="Hairong Zhao" userId="836876fe-804d-4bd9-9d0e-c259ce8ab2ed" providerId="ADAL" clId="{A5AAF70E-FEBE-4A94-8EBD-A23527D315B2}" dt="2022-01-30T20:10:58.755" v="249" actId="2696"/>
        <pc:sldMkLst>
          <pc:docMk/>
          <pc:sldMk cId="1282982789" sldId="292"/>
        </pc:sldMkLst>
        <pc:spChg chg="mod">
          <ac:chgData name="Hairong Zhao" userId="836876fe-804d-4bd9-9d0e-c259ce8ab2ed" providerId="ADAL" clId="{A5AAF70E-FEBE-4A94-8EBD-A23527D315B2}" dt="2022-01-30T19:28:24.932" v="162" actId="27636"/>
          <ac:spMkLst>
            <pc:docMk/>
            <pc:sldMk cId="1282982789" sldId="292"/>
            <ac:spMk id="125955" creationId="{00000000-0000-0000-0000-000000000000}"/>
          </ac:spMkLst>
        </pc:spChg>
      </pc:sldChg>
      <pc:sldChg chg="modSp add del mod">
        <pc:chgData name="Hairong Zhao" userId="836876fe-804d-4bd9-9d0e-c259ce8ab2ed" providerId="ADAL" clId="{A5AAF70E-FEBE-4A94-8EBD-A23527D315B2}" dt="2022-01-30T20:10:58.755" v="249" actId="2696"/>
        <pc:sldMkLst>
          <pc:docMk/>
          <pc:sldMk cId="123553516" sldId="293"/>
        </pc:sldMkLst>
        <pc:spChg chg="mod">
          <ac:chgData name="Hairong Zhao" userId="836876fe-804d-4bd9-9d0e-c259ce8ab2ed" providerId="ADAL" clId="{A5AAF70E-FEBE-4A94-8EBD-A23527D315B2}" dt="2022-01-30T19:28:24.947" v="163" actId="27636"/>
          <ac:spMkLst>
            <pc:docMk/>
            <pc:sldMk cId="123553516" sldId="293"/>
            <ac:spMk id="125955" creationId="{00000000-0000-0000-0000-000000000000}"/>
          </ac:spMkLst>
        </pc:spChg>
      </pc:sldChg>
    </pc:docChg>
  </pc:docChgLst>
  <pc:docChgLst>
    <pc:chgData name="Zhao, Hairong" userId="836876fe-804d-4bd9-9d0e-c259ce8ab2ed" providerId="ADAL" clId="{157A12D0-DD5F-47C8-92D5-FDFD3D95DB36}"/>
    <pc:docChg chg="undo custSel addSld delSld modSld">
      <pc:chgData name="Zhao, Hairong" userId="836876fe-804d-4bd9-9d0e-c259ce8ab2ed" providerId="ADAL" clId="{157A12D0-DD5F-47C8-92D5-FDFD3D95DB36}" dt="2023-02-09T01:46:05.210" v="431"/>
      <pc:docMkLst>
        <pc:docMk/>
      </pc:docMkLst>
      <pc:sldChg chg="add del">
        <pc:chgData name="Zhao, Hairong" userId="836876fe-804d-4bd9-9d0e-c259ce8ab2ed" providerId="ADAL" clId="{157A12D0-DD5F-47C8-92D5-FDFD3D95DB36}" dt="2023-02-08T23:47:28.158" v="55" actId="47"/>
        <pc:sldMkLst>
          <pc:docMk/>
          <pc:sldMk cId="4095996822" sldId="258"/>
        </pc:sldMkLst>
      </pc:sldChg>
      <pc:sldChg chg="modSp mod">
        <pc:chgData name="Zhao, Hairong" userId="836876fe-804d-4bd9-9d0e-c259ce8ab2ed" providerId="ADAL" clId="{157A12D0-DD5F-47C8-92D5-FDFD3D95DB36}" dt="2023-02-09T00:09:01.715" v="188" actId="20577"/>
        <pc:sldMkLst>
          <pc:docMk/>
          <pc:sldMk cId="217606473" sldId="259"/>
        </pc:sldMkLst>
        <pc:spChg chg="mod">
          <ac:chgData name="Zhao, Hairong" userId="836876fe-804d-4bd9-9d0e-c259ce8ab2ed" providerId="ADAL" clId="{157A12D0-DD5F-47C8-92D5-FDFD3D95DB36}" dt="2023-02-09T00:06:30.884" v="168" actId="1076"/>
          <ac:spMkLst>
            <pc:docMk/>
            <pc:sldMk cId="217606473" sldId="259"/>
            <ac:spMk id="2" creationId="{00000000-0000-0000-0000-000000000000}"/>
          </ac:spMkLst>
        </pc:spChg>
        <pc:spChg chg="mod">
          <ac:chgData name="Zhao, Hairong" userId="836876fe-804d-4bd9-9d0e-c259ce8ab2ed" providerId="ADAL" clId="{157A12D0-DD5F-47C8-92D5-FDFD3D95DB36}" dt="2023-02-09T00:09:01.715" v="188" actId="20577"/>
          <ac:spMkLst>
            <pc:docMk/>
            <pc:sldMk cId="217606473" sldId="259"/>
            <ac:spMk id="54277" creationId="{00000000-0000-0000-0000-000000000000}"/>
          </ac:spMkLst>
        </pc:spChg>
        <pc:grpChg chg="mod">
          <ac:chgData name="Zhao, Hairong" userId="836876fe-804d-4bd9-9d0e-c259ce8ab2ed" providerId="ADAL" clId="{157A12D0-DD5F-47C8-92D5-FDFD3D95DB36}" dt="2023-02-09T00:05:53.097" v="158" actId="1076"/>
          <ac:grpSpMkLst>
            <pc:docMk/>
            <pc:sldMk cId="217606473" sldId="259"/>
            <ac:grpSpMk id="4" creationId="{00000000-0000-0000-0000-000000000000}"/>
          </ac:grpSpMkLst>
        </pc:grpChg>
        <pc:grpChg chg="mod">
          <ac:chgData name="Zhao, Hairong" userId="836876fe-804d-4bd9-9d0e-c259ce8ab2ed" providerId="ADAL" clId="{157A12D0-DD5F-47C8-92D5-FDFD3D95DB36}" dt="2023-02-09T00:05:27.429" v="154" actId="1076"/>
          <ac:grpSpMkLst>
            <pc:docMk/>
            <pc:sldMk cId="217606473" sldId="259"/>
            <ac:grpSpMk id="5" creationId="{00000000-0000-0000-0000-000000000000}"/>
          </ac:grpSpMkLst>
        </pc:grpChg>
        <pc:graphicFrameChg chg="mod">
          <ac:chgData name="Zhao, Hairong" userId="836876fe-804d-4bd9-9d0e-c259ce8ab2ed" providerId="ADAL" clId="{157A12D0-DD5F-47C8-92D5-FDFD3D95DB36}" dt="2023-02-09T00:06:19.321" v="163" actId="1076"/>
          <ac:graphicFrameMkLst>
            <pc:docMk/>
            <pc:sldMk cId="217606473" sldId="259"/>
            <ac:graphicFrameMk id="48" creationId="{00000000-0000-0000-0000-000000000000}"/>
          </ac:graphicFrameMkLst>
        </pc:graphicFrameChg>
      </pc:sldChg>
      <pc:sldChg chg="delSp modSp mod">
        <pc:chgData name="Zhao, Hairong" userId="836876fe-804d-4bd9-9d0e-c259ce8ab2ed" providerId="ADAL" clId="{157A12D0-DD5F-47C8-92D5-FDFD3D95DB36}" dt="2023-02-09T00:07:35.926" v="176" actId="14100"/>
        <pc:sldMkLst>
          <pc:docMk/>
          <pc:sldMk cId="1576444115" sldId="260"/>
        </pc:sldMkLst>
        <pc:spChg chg="del mod">
          <ac:chgData name="Zhao, Hairong" userId="836876fe-804d-4bd9-9d0e-c259ce8ab2ed" providerId="ADAL" clId="{157A12D0-DD5F-47C8-92D5-FDFD3D95DB36}" dt="2023-02-09T00:07:28.138" v="175" actId="478"/>
          <ac:spMkLst>
            <pc:docMk/>
            <pc:sldMk cId="1576444115" sldId="260"/>
            <ac:spMk id="39982" creationId="{00000000-0000-0000-0000-000000000000}"/>
          </ac:spMkLst>
        </pc:spChg>
        <pc:spChg chg="mod">
          <ac:chgData name="Zhao, Hairong" userId="836876fe-804d-4bd9-9d0e-c259ce8ab2ed" providerId="ADAL" clId="{157A12D0-DD5F-47C8-92D5-FDFD3D95DB36}" dt="2023-02-09T00:07:35.926" v="176" actId="14100"/>
          <ac:spMkLst>
            <pc:docMk/>
            <pc:sldMk cId="1576444115" sldId="260"/>
            <ac:spMk id="56324" creationId="{00000000-0000-0000-0000-000000000000}"/>
          </ac:spMkLst>
        </pc:spChg>
        <pc:spChg chg="mod">
          <ac:chgData name="Zhao, Hairong" userId="836876fe-804d-4bd9-9d0e-c259ce8ab2ed" providerId="ADAL" clId="{157A12D0-DD5F-47C8-92D5-FDFD3D95DB36}" dt="2023-02-09T00:07:13.136" v="173" actId="20577"/>
          <ac:spMkLst>
            <pc:docMk/>
            <pc:sldMk cId="1576444115" sldId="260"/>
            <ac:spMk id="56325" creationId="{00000000-0000-0000-0000-000000000000}"/>
          </ac:spMkLst>
        </pc:spChg>
      </pc:sldChg>
      <pc:sldChg chg="modSp mod">
        <pc:chgData name="Zhao, Hairong" userId="836876fe-804d-4bd9-9d0e-c259ce8ab2ed" providerId="ADAL" clId="{157A12D0-DD5F-47C8-92D5-FDFD3D95DB36}" dt="2023-02-09T00:09:24.920" v="192" actId="27636"/>
        <pc:sldMkLst>
          <pc:docMk/>
          <pc:sldMk cId="2562966733" sldId="261"/>
        </pc:sldMkLst>
        <pc:spChg chg="mod">
          <ac:chgData name="Zhao, Hairong" userId="836876fe-804d-4bd9-9d0e-c259ce8ab2ed" providerId="ADAL" clId="{157A12D0-DD5F-47C8-92D5-FDFD3D95DB36}" dt="2023-02-09T00:09:24.920" v="192" actId="27636"/>
          <ac:spMkLst>
            <pc:docMk/>
            <pc:sldMk cId="2562966733" sldId="261"/>
            <ac:spMk id="58373" creationId="{00000000-0000-0000-0000-000000000000}"/>
          </ac:spMkLst>
        </pc:spChg>
      </pc:sldChg>
      <pc:sldChg chg="addSp delSp modSp add mod modAnim">
        <pc:chgData name="Zhao, Hairong" userId="836876fe-804d-4bd9-9d0e-c259ce8ab2ed" providerId="ADAL" clId="{157A12D0-DD5F-47C8-92D5-FDFD3D95DB36}" dt="2023-02-09T01:45:42.080" v="424" actId="20577"/>
        <pc:sldMkLst>
          <pc:docMk/>
          <pc:sldMk cId="2799452841" sldId="262"/>
        </pc:sldMkLst>
        <pc:spChg chg="mod ord">
          <ac:chgData name="Zhao, Hairong" userId="836876fe-804d-4bd9-9d0e-c259ce8ab2ed" providerId="ADAL" clId="{157A12D0-DD5F-47C8-92D5-FDFD3D95DB36}" dt="2023-02-09T01:35:11.603" v="394" actId="1076"/>
          <ac:spMkLst>
            <pc:docMk/>
            <pc:sldMk cId="2799452841" sldId="262"/>
            <ac:spMk id="27689" creationId="{00000000-0000-0000-0000-000000000000}"/>
          </ac:spMkLst>
        </pc:spChg>
        <pc:grpChg chg="ord">
          <ac:chgData name="Zhao, Hairong" userId="836876fe-804d-4bd9-9d0e-c259ce8ab2ed" providerId="ADAL" clId="{157A12D0-DD5F-47C8-92D5-FDFD3D95DB36}" dt="2023-02-09T01:34:16.385" v="359" actId="166"/>
          <ac:grpSpMkLst>
            <pc:docMk/>
            <pc:sldMk cId="2799452841" sldId="262"/>
            <ac:grpSpMk id="3" creationId="{00000000-0000-0000-0000-000000000000}"/>
          </ac:grpSpMkLst>
        </pc:grpChg>
        <pc:grpChg chg="ord">
          <ac:chgData name="Zhao, Hairong" userId="836876fe-804d-4bd9-9d0e-c259ce8ab2ed" providerId="ADAL" clId="{157A12D0-DD5F-47C8-92D5-FDFD3D95DB36}" dt="2023-02-09T01:37:37.592" v="399" actId="166"/>
          <ac:grpSpMkLst>
            <pc:docMk/>
            <pc:sldMk cId="2799452841" sldId="262"/>
            <ac:grpSpMk id="4" creationId="{00000000-0000-0000-0000-000000000000}"/>
          </ac:grpSpMkLst>
        </pc:grpChg>
        <pc:graphicFrameChg chg="modGraphic">
          <ac:chgData name="Zhao, Hairong" userId="836876fe-804d-4bd9-9d0e-c259ce8ab2ed" providerId="ADAL" clId="{157A12D0-DD5F-47C8-92D5-FDFD3D95DB36}" dt="2023-02-09T01:45:42.080" v="424" actId="20577"/>
          <ac:graphicFrameMkLst>
            <pc:docMk/>
            <pc:sldMk cId="2799452841" sldId="262"/>
            <ac:graphicFrameMk id="39" creationId="{70B0E442-0A50-4F5C-8F60-FAAB02F249DB}"/>
          </ac:graphicFrameMkLst>
        </pc:graphicFrameChg>
        <pc:graphicFrameChg chg="del">
          <ac:chgData name="Zhao, Hairong" userId="836876fe-804d-4bd9-9d0e-c259ce8ab2ed" providerId="ADAL" clId="{157A12D0-DD5F-47C8-92D5-FDFD3D95DB36}" dt="2023-02-09T01:33:47.428" v="356" actId="478"/>
          <ac:graphicFrameMkLst>
            <pc:docMk/>
            <pc:sldMk cId="2799452841" sldId="262"/>
            <ac:graphicFrameMk id="13509" creationId="{00000000-0000-0000-0000-000000000000}"/>
          </ac:graphicFrameMkLst>
        </pc:graphicFrameChg>
        <pc:picChg chg="add mod">
          <ac:chgData name="Zhao, Hairong" userId="836876fe-804d-4bd9-9d0e-c259ce8ab2ed" providerId="ADAL" clId="{157A12D0-DD5F-47C8-92D5-FDFD3D95DB36}" dt="2023-02-09T01:34:44.877" v="384" actId="1037"/>
          <ac:picMkLst>
            <pc:docMk/>
            <pc:sldMk cId="2799452841" sldId="262"/>
            <ac:picMk id="2" creationId="{B1BE96B6-40A7-3662-5986-4493452FC8E1}"/>
          </ac:picMkLst>
        </pc:picChg>
        <pc:picChg chg="add mod">
          <ac:chgData name="Zhao, Hairong" userId="836876fe-804d-4bd9-9d0e-c259ce8ab2ed" providerId="ADAL" clId="{157A12D0-DD5F-47C8-92D5-FDFD3D95DB36}" dt="2023-02-09T01:34:52.571" v="391" actId="1038"/>
          <ac:picMkLst>
            <pc:docMk/>
            <pc:sldMk cId="2799452841" sldId="262"/>
            <ac:picMk id="6" creationId="{3E908A93-D93D-D4F3-9164-8AADB8ADF8A5}"/>
          </ac:picMkLst>
        </pc:picChg>
      </pc:sldChg>
      <pc:sldChg chg="modSp mod">
        <pc:chgData name="Zhao, Hairong" userId="836876fe-804d-4bd9-9d0e-c259ce8ab2ed" providerId="ADAL" clId="{157A12D0-DD5F-47C8-92D5-FDFD3D95DB36}" dt="2023-02-09T00:09:53.882" v="194" actId="27636"/>
        <pc:sldMkLst>
          <pc:docMk/>
          <pc:sldMk cId="1057671253" sldId="263"/>
        </pc:sldMkLst>
        <pc:spChg chg="mod">
          <ac:chgData name="Zhao, Hairong" userId="836876fe-804d-4bd9-9d0e-c259ce8ab2ed" providerId="ADAL" clId="{157A12D0-DD5F-47C8-92D5-FDFD3D95DB36}" dt="2023-02-09T00:09:53.882" v="194" actId="27636"/>
          <ac:spMkLst>
            <pc:docMk/>
            <pc:sldMk cId="1057671253" sldId="263"/>
            <ac:spMk id="62469" creationId="{00000000-0000-0000-0000-000000000000}"/>
          </ac:spMkLst>
        </pc:spChg>
      </pc:sldChg>
      <pc:sldChg chg="modSp mod">
        <pc:chgData name="Zhao, Hairong" userId="836876fe-804d-4bd9-9d0e-c259ce8ab2ed" providerId="ADAL" clId="{157A12D0-DD5F-47C8-92D5-FDFD3D95DB36}" dt="2023-02-09T00:23:37.524" v="205" actId="20577"/>
        <pc:sldMkLst>
          <pc:docMk/>
          <pc:sldMk cId="1865448866" sldId="264"/>
        </pc:sldMkLst>
        <pc:graphicFrameChg chg="modGraphic">
          <ac:chgData name="Zhao, Hairong" userId="836876fe-804d-4bd9-9d0e-c259ce8ab2ed" providerId="ADAL" clId="{157A12D0-DD5F-47C8-92D5-FDFD3D95DB36}" dt="2023-02-09T00:23:37.524" v="205" actId="20577"/>
          <ac:graphicFrameMkLst>
            <pc:docMk/>
            <pc:sldMk cId="1865448866" sldId="264"/>
            <ac:graphicFrameMk id="6" creationId="{00000000-0000-0000-0000-000000000000}"/>
          </ac:graphicFrameMkLst>
        </pc:graphicFrameChg>
      </pc:sldChg>
      <pc:sldChg chg="del">
        <pc:chgData name="Zhao, Hairong" userId="836876fe-804d-4bd9-9d0e-c259ce8ab2ed" providerId="ADAL" clId="{157A12D0-DD5F-47C8-92D5-FDFD3D95DB36}" dt="2023-02-08T23:42:34.741" v="10" actId="47"/>
        <pc:sldMkLst>
          <pc:docMk/>
          <pc:sldMk cId="2734424805" sldId="266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3408813482" sldId="266"/>
        </pc:sldMkLst>
      </pc:sldChg>
      <pc:sldChg chg="modSp mod">
        <pc:chgData name="Zhao, Hairong" userId="836876fe-804d-4bd9-9d0e-c259ce8ab2ed" providerId="ADAL" clId="{157A12D0-DD5F-47C8-92D5-FDFD3D95DB36}" dt="2023-02-09T00:25:39.787" v="210" actId="20577"/>
        <pc:sldMkLst>
          <pc:docMk/>
          <pc:sldMk cId="2436757044" sldId="267"/>
        </pc:sldMkLst>
        <pc:graphicFrameChg chg="modGraphic">
          <ac:chgData name="Zhao, Hairong" userId="836876fe-804d-4bd9-9d0e-c259ce8ab2ed" providerId="ADAL" clId="{157A12D0-DD5F-47C8-92D5-FDFD3D95DB36}" dt="2023-02-09T00:25:39.787" v="210" actId="20577"/>
          <ac:graphicFrameMkLst>
            <pc:docMk/>
            <pc:sldMk cId="2436757044" sldId="267"/>
            <ac:graphicFrameMk id="27819" creationId="{00000000-0000-0000-0000-000000000000}"/>
          </ac:graphicFrameMkLst>
        </pc:graphicFrameChg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1562453526" sldId="268"/>
        </pc:sldMkLst>
      </pc:sldChg>
      <pc:sldChg chg="del">
        <pc:chgData name="Zhao, Hairong" userId="836876fe-804d-4bd9-9d0e-c259ce8ab2ed" providerId="ADAL" clId="{157A12D0-DD5F-47C8-92D5-FDFD3D95DB36}" dt="2023-02-08T23:42:35.918" v="11" actId="47"/>
        <pc:sldMkLst>
          <pc:docMk/>
          <pc:sldMk cId="3491758556" sldId="268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928517316" sldId="269"/>
        </pc:sldMkLst>
      </pc:sldChg>
      <pc:sldChg chg="modSp del mod">
        <pc:chgData name="Zhao, Hairong" userId="836876fe-804d-4bd9-9d0e-c259ce8ab2ed" providerId="ADAL" clId="{157A12D0-DD5F-47C8-92D5-FDFD3D95DB36}" dt="2023-02-08T23:42:37.127" v="12" actId="47"/>
        <pc:sldMkLst>
          <pc:docMk/>
          <pc:sldMk cId="2456140232" sldId="269"/>
        </pc:sldMkLst>
        <pc:spChg chg="mod">
          <ac:chgData name="Zhao, Hairong" userId="836876fe-804d-4bd9-9d0e-c259ce8ab2ed" providerId="ADAL" clId="{157A12D0-DD5F-47C8-92D5-FDFD3D95DB36}" dt="2023-02-08T23:40:45.350" v="2" actId="27636"/>
          <ac:spMkLst>
            <pc:docMk/>
            <pc:sldMk cId="2456140232" sldId="269"/>
            <ac:spMk id="3" creationId="{00000000-0000-0000-0000-000000000000}"/>
          </ac:spMkLst>
        </pc:spChg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32868073" sldId="270"/>
        </pc:sldMkLst>
      </pc:sldChg>
      <pc:sldChg chg="del">
        <pc:chgData name="Zhao, Hairong" userId="836876fe-804d-4bd9-9d0e-c259ce8ab2ed" providerId="ADAL" clId="{157A12D0-DD5F-47C8-92D5-FDFD3D95DB36}" dt="2023-02-08T23:42:38.147" v="13" actId="47"/>
        <pc:sldMkLst>
          <pc:docMk/>
          <pc:sldMk cId="1295690934" sldId="270"/>
        </pc:sldMkLst>
      </pc:sldChg>
      <pc:sldChg chg="add del">
        <pc:chgData name="Zhao, Hairong" userId="836876fe-804d-4bd9-9d0e-c259ce8ab2ed" providerId="ADAL" clId="{157A12D0-DD5F-47C8-92D5-FDFD3D95DB36}" dt="2023-02-08T23:44:42.329" v="51" actId="47"/>
        <pc:sldMkLst>
          <pc:docMk/>
          <pc:sldMk cId="799649665" sldId="271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1578224591" sldId="271"/>
        </pc:sldMkLst>
      </pc:sldChg>
      <pc:sldChg chg="modSp add mod">
        <pc:chgData name="Zhao, Hairong" userId="836876fe-804d-4bd9-9d0e-c259ce8ab2ed" providerId="ADAL" clId="{157A12D0-DD5F-47C8-92D5-FDFD3D95DB36}" dt="2023-02-09T01:02:04.063" v="261" actId="207"/>
        <pc:sldMkLst>
          <pc:docMk/>
          <pc:sldMk cId="2450731668" sldId="272"/>
        </pc:sldMkLst>
        <pc:spChg chg="mod">
          <ac:chgData name="Zhao, Hairong" userId="836876fe-804d-4bd9-9d0e-c259ce8ab2ed" providerId="ADAL" clId="{157A12D0-DD5F-47C8-92D5-FDFD3D95DB36}" dt="2023-02-09T01:02:04.063" v="261" actId="207"/>
          <ac:spMkLst>
            <pc:docMk/>
            <pc:sldMk cId="2450731668" sldId="272"/>
            <ac:spMk id="4" creationId="{00000000-0000-0000-0000-000000000000}"/>
          </ac:spMkLst>
        </pc:spChg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2607354477" sldId="273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313920368" sldId="274"/>
        </pc:sldMkLst>
      </pc:sldChg>
      <pc:sldChg chg="addSp delSp modSp mod modAnim">
        <pc:chgData name="Zhao, Hairong" userId="836876fe-804d-4bd9-9d0e-c259ce8ab2ed" providerId="ADAL" clId="{157A12D0-DD5F-47C8-92D5-FDFD3D95DB36}" dt="2023-02-09T00:03:31.284" v="150" actId="20577"/>
        <pc:sldMkLst>
          <pc:docMk/>
          <pc:sldMk cId="952693947" sldId="275"/>
        </pc:sldMkLst>
        <pc:spChg chg="mod">
          <ac:chgData name="Zhao, Hairong" userId="836876fe-804d-4bd9-9d0e-c259ce8ab2ed" providerId="ADAL" clId="{157A12D0-DD5F-47C8-92D5-FDFD3D95DB36}" dt="2023-02-09T00:03:31.284" v="150" actId="20577"/>
          <ac:spMkLst>
            <pc:docMk/>
            <pc:sldMk cId="952693947" sldId="275"/>
            <ac:spMk id="2" creationId="{00000000-0000-0000-0000-000000000000}"/>
          </ac:spMkLst>
        </pc:spChg>
        <pc:spChg chg="add del">
          <ac:chgData name="Zhao, Hairong" userId="836876fe-804d-4bd9-9d0e-c259ce8ab2ed" providerId="ADAL" clId="{157A12D0-DD5F-47C8-92D5-FDFD3D95DB36}" dt="2023-02-09T00:03:00.637" v="144" actId="22"/>
          <ac:spMkLst>
            <pc:docMk/>
            <pc:sldMk cId="952693947" sldId="275"/>
            <ac:spMk id="9" creationId="{61B377EE-D7F7-B5AD-47DE-F31E5BF5A5F4}"/>
          </ac:spMkLst>
        </pc:spChg>
        <pc:graphicFrameChg chg="del">
          <ac:chgData name="Zhao, Hairong" userId="836876fe-804d-4bd9-9d0e-c259ce8ab2ed" providerId="ADAL" clId="{157A12D0-DD5F-47C8-92D5-FDFD3D95DB36}" dt="2023-02-09T00:02:58.475" v="142" actId="478"/>
          <ac:graphicFrameMkLst>
            <pc:docMk/>
            <pc:sldMk cId="952693947" sldId="275"/>
            <ac:graphicFrameMk id="6" creationId="{00000000-0000-0000-0000-000000000000}"/>
          </ac:graphicFrameMkLst>
        </pc:graphicFrameChg>
        <pc:graphicFrameChg chg="add mod">
          <ac:chgData name="Zhao, Hairong" userId="836876fe-804d-4bd9-9d0e-c259ce8ab2ed" providerId="ADAL" clId="{157A12D0-DD5F-47C8-92D5-FDFD3D95DB36}" dt="2023-02-09T00:03:13.970" v="146" actId="1076"/>
          <ac:graphicFrameMkLst>
            <pc:docMk/>
            <pc:sldMk cId="952693947" sldId="275"/>
            <ac:graphicFrameMk id="10" creationId="{43DA6CDD-37BC-A64F-D115-027EF5821874}"/>
          </ac:graphicFrameMkLst>
        </pc:graphicFrameChg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3110462068" sldId="276"/>
        </pc:sldMkLst>
      </pc:sldChg>
      <pc:sldChg chg="del">
        <pc:chgData name="Zhao, Hairong" userId="836876fe-804d-4bd9-9d0e-c259ce8ab2ed" providerId="ADAL" clId="{157A12D0-DD5F-47C8-92D5-FDFD3D95DB36}" dt="2023-02-08T23:43:22.221" v="24" actId="47"/>
        <pc:sldMkLst>
          <pc:docMk/>
          <pc:sldMk cId="2141922006" sldId="277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3861176761" sldId="277"/>
        </pc:sldMkLst>
      </pc:sldChg>
      <pc:sldChg chg="modSp mod modAnim">
        <pc:chgData name="Zhao, Hairong" userId="836876fe-804d-4bd9-9d0e-c259ce8ab2ed" providerId="ADAL" clId="{157A12D0-DD5F-47C8-92D5-FDFD3D95DB36}" dt="2023-02-08T23:46:56.894" v="54" actId="15"/>
        <pc:sldMkLst>
          <pc:docMk/>
          <pc:sldMk cId="1556472169" sldId="278"/>
        </pc:sldMkLst>
        <pc:spChg chg="mod">
          <ac:chgData name="Zhao, Hairong" userId="836876fe-804d-4bd9-9d0e-c259ce8ab2ed" providerId="ADAL" clId="{157A12D0-DD5F-47C8-92D5-FDFD3D95DB36}" dt="2023-02-08T23:43:31.201" v="44" actId="20577"/>
          <ac:spMkLst>
            <pc:docMk/>
            <pc:sldMk cId="1556472169" sldId="278"/>
            <ac:spMk id="125954" creationId="{00000000-0000-0000-0000-000000000000}"/>
          </ac:spMkLst>
        </pc:spChg>
        <pc:spChg chg="mod">
          <ac:chgData name="Zhao, Hairong" userId="836876fe-804d-4bd9-9d0e-c259ce8ab2ed" providerId="ADAL" clId="{157A12D0-DD5F-47C8-92D5-FDFD3D95DB36}" dt="2023-02-08T23:46:56.894" v="54" actId="15"/>
          <ac:spMkLst>
            <pc:docMk/>
            <pc:sldMk cId="1556472169" sldId="278"/>
            <ac:spMk id="125955" creationId="{00000000-0000-0000-0000-000000000000}"/>
          </ac:spMkLst>
        </pc:spChg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177963974" sldId="279"/>
        </pc:sldMkLst>
      </pc:sldChg>
      <pc:sldChg chg="del">
        <pc:chgData name="Zhao, Hairong" userId="836876fe-804d-4bd9-9d0e-c259ce8ab2ed" providerId="ADAL" clId="{157A12D0-DD5F-47C8-92D5-FDFD3D95DB36}" dt="2023-02-08T23:42:18.892" v="3" actId="47"/>
        <pc:sldMkLst>
          <pc:docMk/>
          <pc:sldMk cId="3292119373" sldId="279"/>
        </pc:sldMkLst>
      </pc:sldChg>
      <pc:sldChg chg="del">
        <pc:chgData name="Zhao, Hairong" userId="836876fe-804d-4bd9-9d0e-c259ce8ab2ed" providerId="ADAL" clId="{157A12D0-DD5F-47C8-92D5-FDFD3D95DB36}" dt="2023-02-08T23:42:20.508" v="4" actId="47"/>
        <pc:sldMkLst>
          <pc:docMk/>
          <pc:sldMk cId="32481048" sldId="280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3859059194" sldId="280"/>
        </pc:sldMkLst>
      </pc:sldChg>
      <pc:sldChg chg="del">
        <pc:chgData name="Zhao, Hairong" userId="836876fe-804d-4bd9-9d0e-c259ce8ab2ed" providerId="ADAL" clId="{157A12D0-DD5F-47C8-92D5-FDFD3D95DB36}" dt="2023-02-08T23:42:22.792" v="5" actId="47"/>
        <pc:sldMkLst>
          <pc:docMk/>
          <pc:sldMk cId="1511515468" sldId="281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3548701692" sldId="281"/>
        </pc:sldMkLst>
      </pc:sldChg>
      <pc:sldChg chg="del">
        <pc:chgData name="Zhao, Hairong" userId="836876fe-804d-4bd9-9d0e-c259ce8ab2ed" providerId="ADAL" clId="{157A12D0-DD5F-47C8-92D5-FDFD3D95DB36}" dt="2023-02-08T23:42:23.787" v="6" actId="47"/>
        <pc:sldMkLst>
          <pc:docMk/>
          <pc:sldMk cId="2536375107" sldId="282"/>
        </pc:sldMkLst>
      </pc:sldChg>
      <pc:sldChg chg="del">
        <pc:chgData name="Zhao, Hairong" userId="836876fe-804d-4bd9-9d0e-c259ce8ab2ed" providerId="ADAL" clId="{157A12D0-DD5F-47C8-92D5-FDFD3D95DB36}" dt="2023-02-08T23:42:25.340" v="7" actId="47"/>
        <pc:sldMkLst>
          <pc:docMk/>
          <pc:sldMk cId="1494160143" sldId="283"/>
        </pc:sldMkLst>
      </pc:sldChg>
      <pc:sldChg chg="del">
        <pc:chgData name="Zhao, Hairong" userId="836876fe-804d-4bd9-9d0e-c259ce8ab2ed" providerId="ADAL" clId="{157A12D0-DD5F-47C8-92D5-FDFD3D95DB36}" dt="2023-02-08T23:42:27.428" v="8" actId="47"/>
        <pc:sldMkLst>
          <pc:docMk/>
          <pc:sldMk cId="437521148" sldId="284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2554376218" sldId="284"/>
        </pc:sldMkLst>
      </pc:sldChg>
      <pc:sldChg chg="del">
        <pc:chgData name="Zhao, Hairong" userId="836876fe-804d-4bd9-9d0e-c259ce8ab2ed" providerId="ADAL" clId="{157A12D0-DD5F-47C8-92D5-FDFD3D95DB36}" dt="2023-02-08T23:42:29.406" v="9" actId="47"/>
        <pc:sldMkLst>
          <pc:docMk/>
          <pc:sldMk cId="688431828" sldId="285"/>
        </pc:sldMkLst>
      </pc:sldChg>
      <pc:sldChg chg="add del">
        <pc:chgData name="Zhao, Hairong" userId="836876fe-804d-4bd9-9d0e-c259ce8ab2ed" providerId="ADAL" clId="{157A12D0-DD5F-47C8-92D5-FDFD3D95DB36}" dt="2023-02-08T23:44:59.404" v="52" actId="47"/>
        <pc:sldMkLst>
          <pc:docMk/>
          <pc:sldMk cId="2160987551" sldId="286"/>
        </pc:sldMkLst>
      </pc:sldChg>
      <pc:sldChg chg="addSp modSp add del mod modAnim">
        <pc:chgData name="Zhao, Hairong" userId="836876fe-804d-4bd9-9d0e-c259ce8ab2ed" providerId="ADAL" clId="{157A12D0-DD5F-47C8-92D5-FDFD3D95DB36}" dt="2023-02-08T23:53:43.517" v="88" actId="207"/>
        <pc:sldMkLst>
          <pc:docMk/>
          <pc:sldMk cId="1247814037" sldId="287"/>
        </pc:sldMkLst>
        <pc:spChg chg="mod">
          <ac:chgData name="Zhao, Hairong" userId="836876fe-804d-4bd9-9d0e-c259ce8ab2ed" providerId="ADAL" clId="{157A12D0-DD5F-47C8-92D5-FDFD3D95DB36}" dt="2023-02-08T23:50:06.673" v="75" actId="20577"/>
          <ac:spMkLst>
            <pc:docMk/>
            <pc:sldMk cId="1247814037" sldId="287"/>
            <ac:spMk id="3" creationId="{00000000-0000-0000-0000-000000000000}"/>
          </ac:spMkLst>
        </pc:spChg>
        <pc:spChg chg="add mod">
          <ac:chgData name="Zhao, Hairong" userId="836876fe-804d-4bd9-9d0e-c259ce8ab2ed" providerId="ADAL" clId="{157A12D0-DD5F-47C8-92D5-FDFD3D95DB36}" dt="2023-02-08T23:49:23.861" v="70" actId="403"/>
          <ac:spMkLst>
            <pc:docMk/>
            <pc:sldMk cId="1247814037" sldId="287"/>
            <ac:spMk id="9" creationId="{80818287-B200-DB48-6E79-1D7700B2FA98}"/>
          </ac:spMkLst>
        </pc:spChg>
        <pc:graphicFrameChg chg="mod modGraphic">
          <ac:chgData name="Zhao, Hairong" userId="836876fe-804d-4bd9-9d0e-c259ce8ab2ed" providerId="ADAL" clId="{157A12D0-DD5F-47C8-92D5-FDFD3D95DB36}" dt="2023-02-08T23:53:43.517" v="88" actId="207"/>
          <ac:graphicFrameMkLst>
            <pc:docMk/>
            <pc:sldMk cId="1247814037" sldId="287"/>
            <ac:graphicFrameMk id="6" creationId="{00000000-0000-0000-0000-000000000000}"/>
          </ac:graphicFrameMkLst>
        </pc:graphicFrameChg>
        <pc:graphicFrameChg chg="mod modGraphic">
          <ac:chgData name="Zhao, Hairong" userId="836876fe-804d-4bd9-9d0e-c259ce8ab2ed" providerId="ADAL" clId="{157A12D0-DD5F-47C8-92D5-FDFD3D95DB36}" dt="2023-02-08T23:53:40.019" v="87" actId="207"/>
          <ac:graphicFrameMkLst>
            <pc:docMk/>
            <pc:sldMk cId="1247814037" sldId="287"/>
            <ac:graphicFrameMk id="7" creationId="{00000000-0000-0000-0000-000000000000}"/>
          </ac:graphicFrameMkLst>
        </pc:graphicFrameChg>
        <pc:graphicFrameChg chg="add mod modGraphic">
          <ac:chgData name="Zhao, Hairong" userId="836876fe-804d-4bd9-9d0e-c259ce8ab2ed" providerId="ADAL" clId="{157A12D0-DD5F-47C8-92D5-FDFD3D95DB36}" dt="2023-02-08T23:53:31.998" v="86" actId="20577"/>
          <ac:graphicFrameMkLst>
            <pc:docMk/>
            <pc:sldMk cId="1247814037" sldId="287"/>
            <ac:graphicFrameMk id="10" creationId="{D1F427DF-DF93-C983-B7C4-5954EC7B93B4}"/>
          </ac:graphicFrameMkLst>
        </pc:graphicFrameChg>
      </pc:sldChg>
      <pc:sldChg chg="modSp add del mod modAnim">
        <pc:chgData name="Zhao, Hairong" userId="836876fe-804d-4bd9-9d0e-c259ce8ab2ed" providerId="ADAL" clId="{157A12D0-DD5F-47C8-92D5-FDFD3D95DB36}" dt="2023-02-09T00:03:26.195" v="148" actId="14100"/>
        <pc:sldMkLst>
          <pc:docMk/>
          <pc:sldMk cId="3651184659" sldId="288"/>
        </pc:sldMkLst>
        <pc:spChg chg="mod">
          <ac:chgData name="Zhao, Hairong" userId="836876fe-804d-4bd9-9d0e-c259ce8ab2ed" providerId="ADAL" clId="{157A12D0-DD5F-47C8-92D5-FDFD3D95DB36}" dt="2023-02-09T00:03:26.195" v="148" actId="14100"/>
          <ac:spMkLst>
            <pc:docMk/>
            <pc:sldMk cId="3651184659" sldId="288"/>
            <ac:spMk id="2" creationId="{00000000-0000-0000-0000-000000000000}"/>
          </ac:spMkLst>
        </pc:spChg>
        <pc:spChg chg="mod">
          <ac:chgData name="Zhao, Hairong" userId="836876fe-804d-4bd9-9d0e-c259ce8ab2ed" providerId="ADAL" clId="{157A12D0-DD5F-47C8-92D5-FDFD3D95DB36}" dt="2023-02-08T23:55:54.848" v="130" actId="20577"/>
          <ac:spMkLst>
            <pc:docMk/>
            <pc:sldMk cId="3651184659" sldId="288"/>
            <ac:spMk id="3" creationId="{00000000-0000-0000-0000-000000000000}"/>
          </ac:spMkLst>
        </pc:spChg>
        <pc:spChg chg="mod">
          <ac:chgData name="Zhao, Hairong" userId="836876fe-804d-4bd9-9d0e-c259ce8ab2ed" providerId="ADAL" clId="{157A12D0-DD5F-47C8-92D5-FDFD3D95DB36}" dt="2023-02-08T23:56:02.723" v="131" actId="1076"/>
          <ac:spMkLst>
            <pc:docMk/>
            <pc:sldMk cId="3651184659" sldId="288"/>
            <ac:spMk id="9" creationId="{00000000-0000-0000-0000-000000000000}"/>
          </ac:spMkLst>
        </pc:spChg>
        <pc:spChg chg="mod">
          <ac:chgData name="Zhao, Hairong" userId="836876fe-804d-4bd9-9d0e-c259ce8ab2ed" providerId="ADAL" clId="{157A12D0-DD5F-47C8-92D5-FDFD3D95DB36}" dt="2023-02-08T23:56:02.723" v="131" actId="1076"/>
          <ac:spMkLst>
            <pc:docMk/>
            <pc:sldMk cId="3651184659" sldId="288"/>
            <ac:spMk id="10" creationId="{00000000-0000-0000-0000-000000000000}"/>
          </ac:spMkLst>
        </pc:spChg>
        <pc:graphicFrameChg chg="mod modGraphic">
          <ac:chgData name="Zhao, Hairong" userId="836876fe-804d-4bd9-9d0e-c259ce8ab2ed" providerId="ADAL" clId="{157A12D0-DD5F-47C8-92D5-FDFD3D95DB36}" dt="2023-02-09T00:01:57.936" v="141" actId="207"/>
          <ac:graphicFrameMkLst>
            <pc:docMk/>
            <pc:sldMk cId="3651184659" sldId="288"/>
            <ac:graphicFrameMk id="6" creationId="{00000000-0000-0000-0000-000000000000}"/>
          </ac:graphicFrameMkLst>
        </pc:graphicFrameChg>
        <pc:graphicFrameChg chg="mod modGraphic">
          <ac:chgData name="Zhao, Hairong" userId="836876fe-804d-4bd9-9d0e-c259ce8ab2ed" providerId="ADAL" clId="{157A12D0-DD5F-47C8-92D5-FDFD3D95DB36}" dt="2023-02-08T23:57:39.342" v="140" actId="207"/>
          <ac:graphicFrameMkLst>
            <pc:docMk/>
            <pc:sldMk cId="3651184659" sldId="288"/>
            <ac:graphicFrameMk id="8" creationId="{00000000-0000-0000-0000-000000000000}"/>
          </ac:graphicFrameMkLst>
        </pc:graphicFrameChg>
      </pc:sldChg>
      <pc:sldChg chg="modSp mod">
        <pc:chgData name="Zhao, Hairong" userId="836876fe-804d-4bd9-9d0e-c259ce8ab2ed" providerId="ADAL" clId="{157A12D0-DD5F-47C8-92D5-FDFD3D95DB36}" dt="2023-02-09T00:28:28.766" v="211" actId="14100"/>
        <pc:sldMkLst>
          <pc:docMk/>
          <pc:sldMk cId="1534703086" sldId="290"/>
        </pc:sldMkLst>
        <pc:graphicFrameChg chg="mod modGraphic">
          <ac:chgData name="Zhao, Hairong" userId="836876fe-804d-4bd9-9d0e-c259ce8ab2ed" providerId="ADAL" clId="{157A12D0-DD5F-47C8-92D5-FDFD3D95DB36}" dt="2023-02-09T00:28:28.766" v="211" actId="14100"/>
          <ac:graphicFrameMkLst>
            <pc:docMk/>
            <pc:sldMk cId="1534703086" sldId="290"/>
            <ac:graphicFrameMk id="29834" creationId="{00000000-0000-0000-0000-000000000000}"/>
          </ac:graphicFrameMkLst>
        </pc:graphicFrameChg>
      </pc:sldChg>
      <pc:sldChg chg="addSp delSp modSp add mod">
        <pc:chgData name="Zhao, Hairong" userId="836876fe-804d-4bd9-9d0e-c259ce8ab2ed" providerId="ADAL" clId="{157A12D0-DD5F-47C8-92D5-FDFD3D95DB36}" dt="2023-02-09T00:44:08.085" v="245" actId="1076"/>
        <pc:sldMkLst>
          <pc:docMk/>
          <pc:sldMk cId="1712897986" sldId="291"/>
        </pc:sldMkLst>
        <pc:spChg chg="add del">
          <ac:chgData name="Zhao, Hairong" userId="836876fe-804d-4bd9-9d0e-c259ce8ab2ed" providerId="ADAL" clId="{157A12D0-DD5F-47C8-92D5-FDFD3D95DB36}" dt="2023-02-09T00:36:30.148" v="214" actId="22"/>
          <ac:spMkLst>
            <pc:docMk/>
            <pc:sldMk cId="1712897986" sldId="291"/>
            <ac:spMk id="3" creationId="{DD0C03C4-3E10-9C1C-C87C-6E5EB81CF1F9}"/>
          </ac:spMkLst>
        </pc:spChg>
        <pc:spChg chg="del mod">
          <ac:chgData name="Zhao, Hairong" userId="836876fe-804d-4bd9-9d0e-c259ce8ab2ed" providerId="ADAL" clId="{157A12D0-DD5F-47C8-92D5-FDFD3D95DB36}" dt="2023-02-09T00:42:29.282" v="231" actId="478"/>
          <ac:spMkLst>
            <pc:docMk/>
            <pc:sldMk cId="1712897986" sldId="291"/>
            <ac:spMk id="4" creationId="{00000000-0000-0000-0000-000000000000}"/>
          </ac:spMkLst>
        </pc:spChg>
        <pc:spChg chg="mod">
          <ac:chgData name="Zhao, Hairong" userId="836876fe-804d-4bd9-9d0e-c259ce8ab2ed" providerId="ADAL" clId="{157A12D0-DD5F-47C8-92D5-FDFD3D95DB36}" dt="2023-02-09T00:44:08.085" v="245" actId="1076"/>
          <ac:spMkLst>
            <pc:docMk/>
            <pc:sldMk cId="1712897986" sldId="291"/>
            <ac:spMk id="36" creationId="{00000000-0000-0000-0000-000000000000}"/>
          </ac:spMkLst>
        </pc:spChg>
        <pc:spChg chg="mod">
          <ac:chgData name="Zhao, Hairong" userId="836876fe-804d-4bd9-9d0e-c259ce8ab2ed" providerId="ADAL" clId="{157A12D0-DD5F-47C8-92D5-FDFD3D95DB36}" dt="2023-02-09T00:43:50.886" v="242" actId="20577"/>
          <ac:spMkLst>
            <pc:docMk/>
            <pc:sldMk cId="1712897986" sldId="291"/>
            <ac:spMk id="19461" creationId="{00000000-0000-0000-0000-000000000000}"/>
          </ac:spMkLst>
        </pc:spChg>
        <pc:grpChg chg="mod">
          <ac:chgData name="Zhao, Hairong" userId="836876fe-804d-4bd9-9d0e-c259ce8ab2ed" providerId="ADAL" clId="{157A12D0-DD5F-47C8-92D5-FDFD3D95DB36}" dt="2023-02-09T00:44:04.672" v="244" actId="1076"/>
          <ac:grpSpMkLst>
            <pc:docMk/>
            <pc:sldMk cId="1712897986" sldId="291"/>
            <ac:grpSpMk id="38" creationId="{00000000-0000-0000-0000-000000000000}"/>
          </ac:grpSpMkLst>
        </pc:grpChg>
        <pc:graphicFrameChg chg="add mod modGraphic">
          <ac:chgData name="Zhao, Hairong" userId="836876fe-804d-4bd9-9d0e-c259ce8ab2ed" providerId="ADAL" clId="{157A12D0-DD5F-47C8-92D5-FDFD3D95DB36}" dt="2023-02-09T00:43:59.092" v="243" actId="1076"/>
          <ac:graphicFrameMkLst>
            <pc:docMk/>
            <pc:sldMk cId="1712897986" sldId="291"/>
            <ac:graphicFrameMk id="5" creationId="{9718899B-9A73-7B82-6729-47C882559F93}"/>
          </ac:graphicFrameMkLst>
        </pc:graphicFrameChg>
      </pc:sldChg>
      <pc:sldChg chg="modSp add mod">
        <pc:chgData name="Zhao, Hairong" userId="836876fe-804d-4bd9-9d0e-c259ce8ab2ed" providerId="ADAL" clId="{157A12D0-DD5F-47C8-92D5-FDFD3D95DB36}" dt="2023-02-09T00:47:08.750" v="257" actId="20577"/>
        <pc:sldMkLst>
          <pc:docMk/>
          <pc:sldMk cId="1282982789" sldId="292"/>
        </pc:sldMkLst>
        <pc:spChg chg="mod">
          <ac:chgData name="Zhao, Hairong" userId="836876fe-804d-4bd9-9d0e-c259ce8ab2ed" providerId="ADAL" clId="{157A12D0-DD5F-47C8-92D5-FDFD3D95DB36}" dt="2023-02-09T00:47:08.750" v="257" actId="20577"/>
          <ac:spMkLst>
            <pc:docMk/>
            <pc:sldMk cId="1282982789" sldId="292"/>
            <ac:spMk id="125955" creationId="{00000000-0000-0000-0000-000000000000}"/>
          </ac:spMkLst>
        </pc:spChg>
        <pc:grpChg chg="mod">
          <ac:chgData name="Zhao, Hairong" userId="836876fe-804d-4bd9-9d0e-c259ce8ab2ed" providerId="ADAL" clId="{157A12D0-DD5F-47C8-92D5-FDFD3D95DB36}" dt="2023-02-09T00:45:01.532" v="254" actId="1076"/>
          <ac:grpSpMkLst>
            <pc:docMk/>
            <pc:sldMk cId="1282982789" sldId="292"/>
            <ac:grpSpMk id="6" creationId="{00000000-0000-0000-0000-000000000000}"/>
          </ac:grpSpMkLst>
        </pc:grpChg>
      </pc:sldChg>
      <pc:sldChg chg="modSp add mod">
        <pc:chgData name="Zhao, Hairong" userId="836876fe-804d-4bd9-9d0e-c259ce8ab2ed" providerId="ADAL" clId="{157A12D0-DD5F-47C8-92D5-FDFD3D95DB36}" dt="2023-02-09T00:52:37.219" v="260" actId="20577"/>
        <pc:sldMkLst>
          <pc:docMk/>
          <pc:sldMk cId="123553516" sldId="293"/>
        </pc:sldMkLst>
        <pc:spChg chg="mod">
          <ac:chgData name="Zhao, Hairong" userId="836876fe-804d-4bd9-9d0e-c259ce8ab2ed" providerId="ADAL" clId="{157A12D0-DD5F-47C8-92D5-FDFD3D95DB36}" dt="2023-02-09T00:52:37.219" v="260" actId="20577"/>
          <ac:spMkLst>
            <pc:docMk/>
            <pc:sldMk cId="123553516" sldId="293"/>
            <ac:spMk id="125955" creationId="{00000000-0000-0000-0000-000000000000}"/>
          </ac:spMkLst>
        </pc:spChg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4207206131" sldId="294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365689125" sldId="295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958994621" sldId="296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3699697022" sldId="297"/>
        </pc:sldMkLst>
      </pc:sldChg>
      <pc:sldChg chg="addSp delSp modSp add mod modAnim">
        <pc:chgData name="Zhao, Hairong" userId="836876fe-804d-4bd9-9d0e-c259ce8ab2ed" providerId="ADAL" clId="{157A12D0-DD5F-47C8-92D5-FDFD3D95DB36}" dt="2023-02-09T01:45:32.589" v="417" actId="20577"/>
        <pc:sldMkLst>
          <pc:docMk/>
          <pc:sldMk cId="240291202" sldId="298"/>
        </pc:sldMkLst>
        <pc:spChg chg="mod">
          <ac:chgData name="Zhao, Hairong" userId="836876fe-804d-4bd9-9d0e-c259ce8ab2ed" providerId="ADAL" clId="{157A12D0-DD5F-47C8-92D5-FDFD3D95DB36}" dt="2023-02-09T01:21:31.094" v="327" actId="1076"/>
          <ac:spMkLst>
            <pc:docMk/>
            <pc:sldMk cId="240291202" sldId="298"/>
            <ac:spMk id="25602" creationId="{00000000-0000-0000-0000-000000000000}"/>
          </ac:spMkLst>
        </pc:spChg>
        <pc:graphicFrameChg chg="modGraphic">
          <ac:chgData name="Zhao, Hairong" userId="836876fe-804d-4bd9-9d0e-c259ce8ab2ed" providerId="ADAL" clId="{157A12D0-DD5F-47C8-92D5-FDFD3D95DB36}" dt="2023-02-09T01:45:32.589" v="417" actId="20577"/>
          <ac:graphicFrameMkLst>
            <pc:docMk/>
            <pc:sldMk cId="240291202" sldId="298"/>
            <ac:graphicFrameMk id="29" creationId="{1CA0E7B9-8B9F-4861-9917-3F2AB12986B5}"/>
          </ac:graphicFrameMkLst>
        </pc:graphicFrameChg>
        <pc:graphicFrameChg chg="add del modGraphic">
          <ac:chgData name="Zhao, Hairong" userId="836876fe-804d-4bd9-9d0e-c259ce8ab2ed" providerId="ADAL" clId="{157A12D0-DD5F-47C8-92D5-FDFD3D95DB36}" dt="2023-02-09T01:21:34.575" v="329" actId="478"/>
          <ac:graphicFrameMkLst>
            <pc:docMk/>
            <pc:sldMk cId="240291202" sldId="298"/>
            <ac:graphicFrameMk id="11411" creationId="{00000000-0000-0000-0000-000000000000}"/>
          </ac:graphicFrameMkLst>
        </pc:graphicFrameChg>
        <pc:picChg chg="add mod">
          <ac:chgData name="Zhao, Hairong" userId="836876fe-804d-4bd9-9d0e-c259ce8ab2ed" providerId="ADAL" clId="{157A12D0-DD5F-47C8-92D5-FDFD3D95DB36}" dt="2023-02-09T01:22:03.004" v="333" actId="1076"/>
          <ac:picMkLst>
            <pc:docMk/>
            <pc:sldMk cId="240291202" sldId="298"/>
            <ac:picMk id="5" creationId="{27C44DAE-7E74-A2A9-4BCA-1115463F0742}"/>
          </ac:picMkLst>
        </pc:picChg>
        <pc:picChg chg="add mod">
          <ac:chgData name="Zhao, Hairong" userId="836876fe-804d-4bd9-9d0e-c259ce8ab2ed" providerId="ADAL" clId="{157A12D0-DD5F-47C8-92D5-FDFD3D95DB36}" dt="2023-02-09T01:21:55.272" v="331" actId="1076"/>
          <ac:picMkLst>
            <pc:docMk/>
            <pc:sldMk cId="240291202" sldId="298"/>
            <ac:picMk id="6" creationId="{07410D46-E2F0-FB23-62F1-DF607B1BF78C}"/>
          </ac:picMkLst>
        </pc:picChg>
        <pc:picChg chg="add mod">
          <ac:chgData name="Zhao, Hairong" userId="836876fe-804d-4bd9-9d0e-c259ce8ab2ed" providerId="ADAL" clId="{157A12D0-DD5F-47C8-92D5-FDFD3D95DB36}" dt="2023-02-09T01:21:55.272" v="331" actId="1076"/>
          <ac:picMkLst>
            <pc:docMk/>
            <pc:sldMk cId="240291202" sldId="298"/>
            <ac:picMk id="7" creationId="{354A8B29-EDB4-FED5-0E91-E2B0D8D113A0}"/>
          </ac:picMkLst>
        </pc:picChg>
        <pc:picChg chg="add mod">
          <ac:chgData name="Zhao, Hairong" userId="836876fe-804d-4bd9-9d0e-c259ce8ab2ed" providerId="ADAL" clId="{157A12D0-DD5F-47C8-92D5-FDFD3D95DB36}" dt="2023-02-09T01:21:55.272" v="331" actId="1076"/>
          <ac:picMkLst>
            <pc:docMk/>
            <pc:sldMk cId="240291202" sldId="298"/>
            <ac:picMk id="10" creationId="{EB0423A5-A084-8952-E209-17A8CBC2BCBA}"/>
          </ac:picMkLst>
        </pc:picChg>
        <pc:picChg chg="add mod">
          <ac:chgData name="Zhao, Hairong" userId="836876fe-804d-4bd9-9d0e-c259ce8ab2ed" providerId="ADAL" clId="{157A12D0-DD5F-47C8-92D5-FDFD3D95DB36}" dt="2023-02-09T01:21:55.272" v="331" actId="1076"/>
          <ac:picMkLst>
            <pc:docMk/>
            <pc:sldMk cId="240291202" sldId="298"/>
            <ac:picMk id="11" creationId="{7DC90FC8-AD37-4D03-B623-D598DF893ABE}"/>
          </ac:picMkLst>
        </pc:picChg>
        <pc:picChg chg="add mod">
          <ac:chgData name="Zhao, Hairong" userId="836876fe-804d-4bd9-9d0e-c259ce8ab2ed" providerId="ADAL" clId="{157A12D0-DD5F-47C8-92D5-FDFD3D95DB36}" dt="2023-02-09T01:21:55.272" v="331" actId="1076"/>
          <ac:picMkLst>
            <pc:docMk/>
            <pc:sldMk cId="240291202" sldId="298"/>
            <ac:picMk id="12" creationId="{04C1AA33-A3D3-17FA-B550-999ECBD4ACE4}"/>
          </ac:picMkLst>
        </pc:picChg>
        <pc:picChg chg="add mod">
          <ac:chgData name="Zhao, Hairong" userId="836876fe-804d-4bd9-9d0e-c259ce8ab2ed" providerId="ADAL" clId="{157A12D0-DD5F-47C8-92D5-FDFD3D95DB36}" dt="2023-02-09T01:21:55.272" v="331" actId="1076"/>
          <ac:picMkLst>
            <pc:docMk/>
            <pc:sldMk cId="240291202" sldId="298"/>
            <ac:picMk id="13" creationId="{B8599BA8-1867-A7E9-D1BE-B2D1B63DE496}"/>
          </ac:picMkLst>
        </pc:picChg>
      </pc:sldChg>
      <pc:sldChg chg="modSp add mod">
        <pc:chgData name="Zhao, Hairong" userId="836876fe-804d-4bd9-9d0e-c259ce8ab2ed" providerId="ADAL" clId="{157A12D0-DD5F-47C8-92D5-FDFD3D95DB36}" dt="2023-02-09T01:45:47.741" v="427" actId="20577"/>
        <pc:sldMkLst>
          <pc:docMk/>
          <pc:sldMk cId="1744703304" sldId="299"/>
        </pc:sldMkLst>
        <pc:graphicFrameChg chg="modGraphic">
          <ac:chgData name="Zhao, Hairong" userId="836876fe-804d-4bd9-9d0e-c259ce8ab2ed" providerId="ADAL" clId="{157A12D0-DD5F-47C8-92D5-FDFD3D95DB36}" dt="2023-02-09T01:45:47.741" v="427" actId="20577"/>
          <ac:graphicFrameMkLst>
            <pc:docMk/>
            <pc:sldMk cId="1744703304" sldId="299"/>
            <ac:graphicFrameMk id="33" creationId="{411074E9-3327-4C07-8B72-C6EB1D3C32C8}"/>
          </ac:graphicFrameMkLst>
        </pc:graphicFrameChg>
      </pc:sldChg>
      <pc:sldChg chg="addSp delSp modSp add mod">
        <pc:chgData name="Zhao, Hairong" userId="836876fe-804d-4bd9-9d0e-c259ce8ab2ed" providerId="ADAL" clId="{157A12D0-DD5F-47C8-92D5-FDFD3D95DB36}" dt="2023-02-09T01:45:56.041" v="429"/>
        <pc:sldMkLst>
          <pc:docMk/>
          <pc:sldMk cId="1480277854" sldId="300"/>
        </pc:sldMkLst>
        <pc:grpChg chg="mod">
          <ac:chgData name="Zhao, Hairong" userId="836876fe-804d-4bd9-9d0e-c259ce8ab2ed" providerId="ADAL" clId="{157A12D0-DD5F-47C8-92D5-FDFD3D95DB36}" dt="2023-02-09T01:44:02.767" v="414" actId="1076"/>
          <ac:grpSpMkLst>
            <pc:docMk/>
            <pc:sldMk cId="1480277854" sldId="300"/>
            <ac:grpSpMk id="2" creationId="{00000000-0000-0000-0000-000000000000}"/>
          </ac:grpSpMkLst>
        </pc:grpChg>
        <pc:graphicFrameChg chg="add mod">
          <ac:chgData name="Zhao, Hairong" userId="836876fe-804d-4bd9-9d0e-c259ce8ab2ed" providerId="ADAL" clId="{157A12D0-DD5F-47C8-92D5-FDFD3D95DB36}" dt="2023-02-09T01:45:56.041" v="429"/>
          <ac:graphicFrameMkLst>
            <pc:docMk/>
            <pc:sldMk cId="1480277854" sldId="300"/>
            <ac:graphicFrameMk id="12" creationId="{252AD4B7-D733-6396-582B-E4E6ED5754D4}"/>
          </ac:graphicFrameMkLst>
        </pc:graphicFrameChg>
        <pc:picChg chg="del">
          <ac:chgData name="Zhao, Hairong" userId="836876fe-804d-4bd9-9d0e-c259ce8ab2ed" providerId="ADAL" clId="{157A12D0-DD5F-47C8-92D5-FDFD3D95DB36}" dt="2023-02-09T01:45:55.351" v="428" actId="478"/>
          <ac:picMkLst>
            <pc:docMk/>
            <pc:sldMk cId="1480277854" sldId="300"/>
            <ac:picMk id="3" creationId="{8E4F04CD-AC47-4727-922F-A6984BC00F44}"/>
          </ac:picMkLst>
        </pc:picChg>
        <pc:cxnChg chg="add mod">
          <ac:chgData name="Zhao, Hairong" userId="836876fe-804d-4bd9-9d0e-c259ce8ab2ed" providerId="ADAL" clId="{157A12D0-DD5F-47C8-92D5-FDFD3D95DB36}" dt="2023-02-09T01:43:25.140" v="408" actId="1076"/>
          <ac:cxnSpMkLst>
            <pc:docMk/>
            <pc:sldMk cId="1480277854" sldId="300"/>
            <ac:cxnSpMk id="7" creationId="{C1C7D638-4194-1C7B-79B1-9FE116653786}"/>
          </ac:cxnSpMkLst>
        </pc:cxnChg>
        <pc:cxnChg chg="add mod">
          <ac:chgData name="Zhao, Hairong" userId="836876fe-804d-4bd9-9d0e-c259ce8ab2ed" providerId="ADAL" clId="{157A12D0-DD5F-47C8-92D5-FDFD3D95DB36}" dt="2023-02-09T01:43:57.029" v="413" actId="1037"/>
          <ac:cxnSpMkLst>
            <pc:docMk/>
            <pc:sldMk cId="1480277854" sldId="300"/>
            <ac:cxnSpMk id="11" creationId="{BF0EB23C-8D82-A970-6004-C1BFFD290B97}"/>
          </ac:cxnSpMkLst>
        </pc:cxnChg>
      </pc:sldChg>
      <pc:sldChg chg="addSp delSp modSp add mod">
        <pc:chgData name="Zhao, Hairong" userId="836876fe-804d-4bd9-9d0e-c259ce8ab2ed" providerId="ADAL" clId="{157A12D0-DD5F-47C8-92D5-FDFD3D95DB36}" dt="2023-02-09T01:46:05.210" v="431"/>
        <pc:sldMkLst>
          <pc:docMk/>
          <pc:sldMk cId="152783442" sldId="301"/>
        </pc:sldMkLst>
        <pc:graphicFrameChg chg="add mod">
          <ac:chgData name="Zhao, Hairong" userId="836876fe-804d-4bd9-9d0e-c259ce8ab2ed" providerId="ADAL" clId="{157A12D0-DD5F-47C8-92D5-FDFD3D95DB36}" dt="2023-02-09T01:46:05.210" v="431"/>
          <ac:graphicFrameMkLst>
            <pc:docMk/>
            <pc:sldMk cId="152783442" sldId="301"/>
            <ac:graphicFrameMk id="5" creationId="{8EB30D03-B923-BD03-F215-E2736B0579A3}"/>
          </ac:graphicFrameMkLst>
        </pc:graphicFrameChg>
        <pc:picChg chg="del">
          <ac:chgData name="Zhao, Hairong" userId="836876fe-804d-4bd9-9d0e-c259ce8ab2ed" providerId="ADAL" clId="{157A12D0-DD5F-47C8-92D5-FDFD3D95DB36}" dt="2023-02-09T01:46:02.335" v="430" actId="478"/>
          <ac:picMkLst>
            <pc:docMk/>
            <pc:sldMk cId="152783442" sldId="301"/>
            <ac:picMk id="2" creationId="{37DF8EF9-5A99-4B8F-BB30-A61705303935}"/>
          </ac:picMkLst>
        </pc:picChg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1527691812" sldId="302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3663055488" sldId="303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366966482" sldId="304"/>
        </pc:sldMkLst>
      </pc:sldChg>
      <pc:sldChg chg="addSp delSp modSp new del mod modAnim">
        <pc:chgData name="Zhao, Hairong" userId="836876fe-804d-4bd9-9d0e-c259ce8ab2ed" providerId="ADAL" clId="{157A12D0-DD5F-47C8-92D5-FDFD3D95DB36}" dt="2023-02-09T01:27:27.668" v="335" actId="47"/>
        <pc:sldMkLst>
          <pc:docMk/>
          <pc:sldMk cId="2721960174" sldId="305"/>
        </pc:sldMkLst>
        <pc:grpChg chg="add del mod">
          <ac:chgData name="Zhao, Hairong" userId="836876fe-804d-4bd9-9d0e-c259ce8ab2ed" providerId="ADAL" clId="{157A12D0-DD5F-47C8-92D5-FDFD3D95DB36}" dt="2023-02-09T01:20:06.255" v="311" actId="165"/>
          <ac:grpSpMkLst>
            <pc:docMk/>
            <pc:sldMk cId="2721960174" sldId="305"/>
            <ac:grpSpMk id="25" creationId="{A37B8A3C-EF11-484B-1D35-B088E6CAA39D}"/>
          </ac:grpSpMkLst>
        </pc:grpChg>
        <pc:graphicFrameChg chg="add del mod">
          <ac:chgData name="Zhao, Hairong" userId="836876fe-804d-4bd9-9d0e-c259ce8ab2ed" providerId="ADAL" clId="{157A12D0-DD5F-47C8-92D5-FDFD3D95DB36}" dt="2023-02-09T01:15:30.293" v="269" actId="478"/>
          <ac:graphicFrameMkLst>
            <pc:docMk/>
            <pc:sldMk cId="2721960174" sldId="305"/>
            <ac:graphicFrameMk id="4" creationId="{2FEF0F01-F9C2-F59A-2AF6-A8F3B37BB941}"/>
          </ac:graphicFrameMkLst>
        </pc:graphicFrameChg>
        <pc:graphicFrameChg chg="add del mod">
          <ac:chgData name="Zhao, Hairong" userId="836876fe-804d-4bd9-9d0e-c259ce8ab2ed" providerId="ADAL" clId="{157A12D0-DD5F-47C8-92D5-FDFD3D95DB36}" dt="2023-02-09T01:15:27.195" v="268" actId="478"/>
          <ac:graphicFrameMkLst>
            <pc:docMk/>
            <pc:sldMk cId="2721960174" sldId="305"/>
            <ac:graphicFrameMk id="5" creationId="{0FBB6CE0-1913-33EB-1E74-38546A480DAC}"/>
          </ac:graphicFrameMkLst>
        </pc:graphicFrameChg>
        <pc:graphicFrameChg chg="add mod modGraphic">
          <ac:chgData name="Zhao, Hairong" userId="836876fe-804d-4bd9-9d0e-c259ce8ab2ed" providerId="ADAL" clId="{157A12D0-DD5F-47C8-92D5-FDFD3D95DB36}" dt="2023-02-09T01:16:52.280" v="276" actId="14734"/>
          <ac:graphicFrameMkLst>
            <pc:docMk/>
            <pc:sldMk cId="2721960174" sldId="305"/>
            <ac:graphicFrameMk id="6" creationId="{6D59011A-E8DC-31EC-0E5B-FE34408FFE8F}"/>
          </ac:graphicFrameMkLst>
        </pc:graphicFrameChg>
        <pc:picChg chg="add del">
          <ac:chgData name="Zhao, Hairong" userId="836876fe-804d-4bd9-9d0e-c259ce8ab2ed" providerId="ADAL" clId="{157A12D0-DD5F-47C8-92D5-FDFD3D95DB36}" dt="2023-02-09T01:16:07.426" v="272" actId="22"/>
          <ac:picMkLst>
            <pc:docMk/>
            <pc:sldMk cId="2721960174" sldId="305"/>
            <ac:picMk id="8" creationId="{361E8895-65F1-9AE0-A2F0-D727E1EDCC59}"/>
          </ac:picMkLst>
        </pc:picChg>
        <pc:picChg chg="add mod topLvl">
          <ac:chgData name="Zhao, Hairong" userId="836876fe-804d-4bd9-9d0e-c259ce8ab2ed" providerId="ADAL" clId="{157A12D0-DD5F-47C8-92D5-FDFD3D95DB36}" dt="2023-02-09T01:20:06.255" v="311" actId="165"/>
          <ac:picMkLst>
            <pc:docMk/>
            <pc:sldMk cId="2721960174" sldId="305"/>
            <ac:picMk id="10" creationId="{33A322D7-1B37-4DAE-0592-DBD2A2DBCB0A}"/>
          </ac:picMkLst>
        </pc:picChg>
        <pc:picChg chg="add mod topLvl">
          <ac:chgData name="Zhao, Hairong" userId="836876fe-804d-4bd9-9d0e-c259ce8ab2ed" providerId="ADAL" clId="{157A12D0-DD5F-47C8-92D5-FDFD3D95DB36}" dt="2023-02-09T01:20:06.255" v="311" actId="165"/>
          <ac:picMkLst>
            <pc:docMk/>
            <pc:sldMk cId="2721960174" sldId="305"/>
            <ac:picMk id="12" creationId="{436551BA-F4A7-F367-BDF0-A10166EA885B}"/>
          </ac:picMkLst>
        </pc:picChg>
        <pc:picChg chg="add mod topLvl">
          <ac:chgData name="Zhao, Hairong" userId="836876fe-804d-4bd9-9d0e-c259ce8ab2ed" providerId="ADAL" clId="{157A12D0-DD5F-47C8-92D5-FDFD3D95DB36}" dt="2023-02-09T01:20:11.767" v="312" actId="1038"/>
          <ac:picMkLst>
            <pc:docMk/>
            <pc:sldMk cId="2721960174" sldId="305"/>
            <ac:picMk id="14" creationId="{005C9BDD-530C-E2DE-0472-D7C9A12B4846}"/>
          </ac:picMkLst>
        </pc:picChg>
        <pc:picChg chg="add mod topLvl">
          <ac:chgData name="Zhao, Hairong" userId="836876fe-804d-4bd9-9d0e-c259ce8ab2ed" providerId="ADAL" clId="{157A12D0-DD5F-47C8-92D5-FDFD3D95DB36}" dt="2023-02-09T01:20:15.227" v="313" actId="1038"/>
          <ac:picMkLst>
            <pc:docMk/>
            <pc:sldMk cId="2721960174" sldId="305"/>
            <ac:picMk id="16" creationId="{5890FA50-5A5E-487A-BECB-3E8FEEBA4945}"/>
          </ac:picMkLst>
        </pc:picChg>
        <pc:picChg chg="add mod topLvl">
          <ac:chgData name="Zhao, Hairong" userId="836876fe-804d-4bd9-9d0e-c259ce8ab2ed" providerId="ADAL" clId="{157A12D0-DD5F-47C8-92D5-FDFD3D95DB36}" dt="2023-02-09T01:20:17.807" v="314" actId="1038"/>
          <ac:picMkLst>
            <pc:docMk/>
            <pc:sldMk cId="2721960174" sldId="305"/>
            <ac:picMk id="18" creationId="{88A062B0-9F27-976D-3B0D-E1B7A05777DF}"/>
          </ac:picMkLst>
        </pc:picChg>
        <pc:picChg chg="add del mod">
          <ac:chgData name="Zhao, Hairong" userId="836876fe-804d-4bd9-9d0e-c259ce8ab2ed" providerId="ADAL" clId="{157A12D0-DD5F-47C8-92D5-FDFD3D95DB36}" dt="2023-02-09T01:18:33.676" v="291" actId="478"/>
          <ac:picMkLst>
            <pc:docMk/>
            <pc:sldMk cId="2721960174" sldId="305"/>
            <ac:picMk id="20" creationId="{76F77698-47FA-305B-97BE-BD43DB95779F}"/>
          </ac:picMkLst>
        </pc:picChg>
        <pc:picChg chg="add mod topLvl">
          <ac:chgData name="Zhao, Hairong" userId="836876fe-804d-4bd9-9d0e-c259ce8ab2ed" providerId="ADAL" clId="{157A12D0-DD5F-47C8-92D5-FDFD3D95DB36}" dt="2023-02-09T01:20:06.255" v="311" actId="165"/>
          <ac:picMkLst>
            <pc:docMk/>
            <pc:sldMk cId="2721960174" sldId="305"/>
            <ac:picMk id="22" creationId="{42321868-E060-ED6D-8CE3-9EDE1B60EB62}"/>
          </ac:picMkLst>
        </pc:picChg>
        <pc:picChg chg="add mod topLvl">
          <ac:chgData name="Zhao, Hairong" userId="836876fe-804d-4bd9-9d0e-c259ce8ab2ed" providerId="ADAL" clId="{157A12D0-DD5F-47C8-92D5-FDFD3D95DB36}" dt="2023-02-09T01:20:22.306" v="318" actId="1037"/>
          <ac:picMkLst>
            <pc:docMk/>
            <pc:sldMk cId="2721960174" sldId="305"/>
            <ac:picMk id="24" creationId="{9BBAE5B9-913B-2C3C-F065-0CBD7E25C597}"/>
          </ac:picMkLst>
        </pc:picChg>
      </pc:sldChg>
      <pc:sldChg chg="addSp delSp modSp new del mod">
        <pc:chgData name="Zhao, Hairong" userId="836876fe-804d-4bd9-9d0e-c259ce8ab2ed" providerId="ADAL" clId="{157A12D0-DD5F-47C8-92D5-FDFD3D95DB36}" dt="2023-02-09T01:38:53.932" v="401" actId="47"/>
        <pc:sldMkLst>
          <pc:docMk/>
          <pc:sldMk cId="4023442473" sldId="305"/>
        </pc:sldMkLst>
        <pc:graphicFrameChg chg="add mod modGraphic">
          <ac:chgData name="Zhao, Hairong" userId="836876fe-804d-4bd9-9d0e-c259ce8ab2ed" providerId="ADAL" clId="{157A12D0-DD5F-47C8-92D5-FDFD3D95DB36}" dt="2023-02-09T01:29:36.042" v="346" actId="14734"/>
          <ac:graphicFrameMkLst>
            <pc:docMk/>
            <pc:sldMk cId="4023442473" sldId="305"/>
            <ac:graphicFrameMk id="4" creationId="{C431C2C5-AC68-3E88-4341-03D892623CBF}"/>
          </ac:graphicFrameMkLst>
        </pc:graphicFrameChg>
        <pc:picChg chg="add mod">
          <ac:chgData name="Zhao, Hairong" userId="836876fe-804d-4bd9-9d0e-c259ce8ab2ed" providerId="ADAL" clId="{157A12D0-DD5F-47C8-92D5-FDFD3D95DB36}" dt="2023-02-09T01:28:39.411" v="342" actId="1076"/>
          <ac:picMkLst>
            <pc:docMk/>
            <pc:sldMk cId="4023442473" sldId="305"/>
            <ac:picMk id="6" creationId="{EBC598B8-1175-5E4A-281A-99361886CB44}"/>
          </ac:picMkLst>
        </pc:picChg>
        <pc:picChg chg="add del">
          <ac:chgData name="Zhao, Hairong" userId="836876fe-804d-4bd9-9d0e-c259ce8ab2ed" providerId="ADAL" clId="{157A12D0-DD5F-47C8-92D5-FDFD3D95DB36}" dt="2023-02-09T01:28:54.459" v="344" actId="478"/>
          <ac:picMkLst>
            <pc:docMk/>
            <pc:sldMk cId="4023442473" sldId="305"/>
            <ac:picMk id="8" creationId="{F442E073-6A2F-90AA-ADDA-1A85A9007408}"/>
          </ac:picMkLst>
        </pc:picChg>
        <pc:picChg chg="add mod">
          <ac:chgData name="Zhao, Hairong" userId="836876fe-804d-4bd9-9d0e-c259ce8ab2ed" providerId="ADAL" clId="{157A12D0-DD5F-47C8-92D5-FDFD3D95DB36}" dt="2023-02-09T01:33:07.309" v="353" actId="14100"/>
          <ac:picMkLst>
            <pc:docMk/>
            <pc:sldMk cId="4023442473" sldId="305"/>
            <ac:picMk id="10" creationId="{692B205F-F7EF-BF84-212B-68E5BC17DFB3}"/>
          </ac:picMkLst>
        </pc:picChg>
      </pc:sldChg>
    </pc:docChg>
  </pc:docChgLst>
  <pc:docChgLst>
    <pc:chgData name="Zhao, Hairong" userId="836876fe-804d-4bd9-9d0e-c259ce8ab2ed" providerId="ADAL" clId="{A843A4E1-92DF-4743-B01D-CFC9957B4FBE}"/>
    <pc:docChg chg="undo custSel addSld delSld modSld">
      <pc:chgData name="Zhao, Hairong" userId="836876fe-804d-4bd9-9d0e-c259ce8ab2ed" providerId="ADAL" clId="{A843A4E1-92DF-4743-B01D-CFC9957B4FBE}" dt="2023-02-21T02:33:45.687" v="247" actId="478"/>
      <pc:docMkLst>
        <pc:docMk/>
      </pc:docMkLst>
      <pc:sldChg chg="add del">
        <pc:chgData name="Zhao, Hairong" userId="836876fe-804d-4bd9-9d0e-c259ce8ab2ed" providerId="ADAL" clId="{A843A4E1-92DF-4743-B01D-CFC9957B4FBE}" dt="2023-02-21T01:58:46.540" v="28" actId="47"/>
        <pc:sldMkLst>
          <pc:docMk/>
          <pc:sldMk cId="2607354477" sldId="273"/>
        </pc:sldMkLst>
      </pc:sldChg>
      <pc:sldChg chg="del">
        <pc:chgData name="Zhao, Hairong" userId="836876fe-804d-4bd9-9d0e-c259ce8ab2ed" providerId="ADAL" clId="{A843A4E1-92DF-4743-B01D-CFC9957B4FBE}" dt="2023-02-21T02:00:06.056" v="36" actId="47"/>
        <pc:sldMkLst>
          <pc:docMk/>
          <pc:sldMk cId="313920368" sldId="274"/>
        </pc:sldMkLst>
      </pc:sldChg>
      <pc:sldChg chg="del">
        <pc:chgData name="Zhao, Hairong" userId="836876fe-804d-4bd9-9d0e-c259ce8ab2ed" providerId="ADAL" clId="{A843A4E1-92DF-4743-B01D-CFC9957B4FBE}" dt="2023-02-21T02:16:25.889" v="120" actId="47"/>
        <pc:sldMkLst>
          <pc:docMk/>
          <pc:sldMk cId="3110462068" sldId="276"/>
        </pc:sldMkLst>
      </pc:sldChg>
      <pc:sldChg chg="add del">
        <pc:chgData name="Zhao, Hairong" userId="836876fe-804d-4bd9-9d0e-c259ce8ab2ed" providerId="ADAL" clId="{A843A4E1-92DF-4743-B01D-CFC9957B4FBE}" dt="2023-02-21T02:16:26.814" v="121" actId="47"/>
        <pc:sldMkLst>
          <pc:docMk/>
          <pc:sldMk cId="3861176761" sldId="277"/>
        </pc:sldMkLst>
      </pc:sldChg>
      <pc:sldChg chg="del">
        <pc:chgData name="Zhao, Hairong" userId="836876fe-804d-4bd9-9d0e-c259ce8ab2ed" providerId="ADAL" clId="{A843A4E1-92DF-4743-B01D-CFC9957B4FBE}" dt="2023-02-21T02:16:19.018" v="117" actId="47"/>
        <pc:sldMkLst>
          <pc:docMk/>
          <pc:sldMk cId="177963974" sldId="279"/>
        </pc:sldMkLst>
      </pc:sldChg>
      <pc:sldChg chg="del">
        <pc:chgData name="Zhao, Hairong" userId="836876fe-804d-4bd9-9d0e-c259ce8ab2ed" providerId="ADAL" clId="{A843A4E1-92DF-4743-B01D-CFC9957B4FBE}" dt="2023-02-21T02:16:20.257" v="118" actId="47"/>
        <pc:sldMkLst>
          <pc:docMk/>
          <pc:sldMk cId="3859059194" sldId="280"/>
        </pc:sldMkLst>
      </pc:sldChg>
      <pc:sldChg chg="del">
        <pc:chgData name="Zhao, Hairong" userId="836876fe-804d-4bd9-9d0e-c259ce8ab2ed" providerId="ADAL" clId="{A843A4E1-92DF-4743-B01D-CFC9957B4FBE}" dt="2023-02-21T02:16:21.183" v="119" actId="47"/>
        <pc:sldMkLst>
          <pc:docMk/>
          <pc:sldMk cId="3548701692" sldId="281"/>
        </pc:sldMkLst>
      </pc:sldChg>
      <pc:sldChg chg="del">
        <pc:chgData name="Zhao, Hairong" userId="836876fe-804d-4bd9-9d0e-c259ce8ab2ed" providerId="ADAL" clId="{A843A4E1-92DF-4743-B01D-CFC9957B4FBE}" dt="2023-02-21T02:18:51.279" v="156" actId="47"/>
        <pc:sldMkLst>
          <pc:docMk/>
          <pc:sldMk cId="2554376218" sldId="284"/>
        </pc:sldMkLst>
      </pc:sldChg>
      <pc:sldChg chg="addSp delSp modSp mod addAnim delAnim modAnim">
        <pc:chgData name="Zhao, Hairong" userId="836876fe-804d-4bd9-9d0e-c259ce8ab2ed" providerId="ADAL" clId="{A843A4E1-92DF-4743-B01D-CFC9957B4FBE}" dt="2023-02-21T02:32:06.653" v="238" actId="1076"/>
        <pc:sldMkLst>
          <pc:docMk/>
          <pc:sldMk cId="1979531721" sldId="289"/>
        </pc:sldMkLst>
        <pc:spChg chg="add del mod">
          <ac:chgData name="Zhao, Hairong" userId="836876fe-804d-4bd9-9d0e-c259ce8ab2ed" providerId="ADAL" clId="{A843A4E1-92DF-4743-B01D-CFC9957B4FBE}" dt="2023-02-21T02:29:49.113" v="182"/>
          <ac:spMkLst>
            <pc:docMk/>
            <pc:sldMk cId="1979531721" sldId="289"/>
            <ac:spMk id="2" creationId="{B6E4146D-7787-FEC9-E2FC-2C31BD88C106}"/>
          </ac:spMkLst>
        </pc:spChg>
        <pc:spChg chg="add del">
          <ac:chgData name="Zhao, Hairong" userId="836876fe-804d-4bd9-9d0e-c259ce8ab2ed" providerId="ADAL" clId="{A843A4E1-92DF-4743-B01D-CFC9957B4FBE}" dt="2023-02-21T01:57:26.722" v="13" actId="478"/>
          <ac:spMkLst>
            <pc:docMk/>
            <pc:sldMk cId="1979531721" sldId="289"/>
            <ac:spMk id="6" creationId="{00000000-0000-0000-0000-000000000000}"/>
          </ac:spMkLst>
        </pc:spChg>
        <pc:spChg chg="add del">
          <ac:chgData name="Zhao, Hairong" userId="836876fe-804d-4bd9-9d0e-c259ce8ab2ed" providerId="ADAL" clId="{A843A4E1-92DF-4743-B01D-CFC9957B4FBE}" dt="2023-02-21T01:57:28.344" v="14" actId="478"/>
          <ac:spMkLst>
            <pc:docMk/>
            <pc:sldMk cId="1979531721" sldId="289"/>
            <ac:spMk id="7" creationId="{00000000-0000-0000-0000-000000000000}"/>
          </ac:spMkLst>
        </pc:spChg>
        <pc:spChg chg="add mod">
          <ac:chgData name="Zhao, Hairong" userId="836876fe-804d-4bd9-9d0e-c259ce8ab2ed" providerId="ADAL" clId="{A843A4E1-92DF-4743-B01D-CFC9957B4FBE}" dt="2023-02-21T02:32:06.653" v="238" actId="1076"/>
          <ac:spMkLst>
            <pc:docMk/>
            <pc:sldMk cId="1979531721" sldId="289"/>
            <ac:spMk id="8" creationId="{B39E30C7-C263-A202-0F46-1E9FC636A63B}"/>
          </ac:spMkLst>
        </pc:spChg>
        <pc:spChg chg="mod">
          <ac:chgData name="Zhao, Hairong" userId="836876fe-804d-4bd9-9d0e-c259ce8ab2ed" providerId="ADAL" clId="{A843A4E1-92DF-4743-B01D-CFC9957B4FBE}" dt="2023-02-21T02:30:38.261" v="233" actId="20577"/>
          <ac:spMkLst>
            <pc:docMk/>
            <pc:sldMk cId="1979531721" sldId="289"/>
            <ac:spMk id="125955" creationId="{00000000-0000-0000-0000-000000000000}"/>
          </ac:spMkLst>
        </pc:spChg>
      </pc:sldChg>
      <pc:sldChg chg="modSp add del mod addAnim delAnim">
        <pc:chgData name="Zhao, Hairong" userId="836876fe-804d-4bd9-9d0e-c259ce8ab2ed" providerId="ADAL" clId="{A843A4E1-92DF-4743-B01D-CFC9957B4FBE}" dt="2023-02-21T02:05:54.138" v="67" actId="47"/>
        <pc:sldMkLst>
          <pc:docMk/>
          <pc:sldMk cId="3663055488" sldId="303"/>
        </pc:sldMkLst>
        <pc:spChg chg="mod">
          <ac:chgData name="Zhao, Hairong" userId="836876fe-804d-4bd9-9d0e-c259ce8ab2ed" providerId="ADAL" clId="{A843A4E1-92DF-4743-B01D-CFC9957B4FBE}" dt="2023-02-21T01:59:49.418" v="32" actId="21"/>
          <ac:spMkLst>
            <pc:docMk/>
            <pc:sldMk cId="3663055488" sldId="303"/>
            <ac:spMk id="54277" creationId="{00000000-0000-0000-0000-000000000000}"/>
          </ac:spMkLst>
        </pc:spChg>
      </pc:sldChg>
      <pc:sldChg chg="del">
        <pc:chgData name="Zhao, Hairong" userId="836876fe-804d-4bd9-9d0e-c259ce8ab2ed" providerId="ADAL" clId="{A843A4E1-92DF-4743-B01D-CFC9957B4FBE}" dt="2023-02-21T02:16:28.760" v="122" actId="47"/>
        <pc:sldMkLst>
          <pc:docMk/>
          <pc:sldMk cId="366966482" sldId="304"/>
        </pc:sldMkLst>
      </pc:sldChg>
      <pc:sldChg chg="modSp del mod">
        <pc:chgData name="Zhao, Hairong" userId="836876fe-804d-4bd9-9d0e-c259ce8ab2ed" providerId="ADAL" clId="{A843A4E1-92DF-4743-B01D-CFC9957B4FBE}" dt="2023-02-21T01:58:48.062" v="29" actId="47"/>
        <pc:sldMkLst>
          <pc:docMk/>
          <pc:sldMk cId="4170226597" sldId="306"/>
        </pc:sldMkLst>
        <pc:spChg chg="mod">
          <ac:chgData name="Zhao, Hairong" userId="836876fe-804d-4bd9-9d0e-c259ce8ab2ed" providerId="ADAL" clId="{A843A4E1-92DF-4743-B01D-CFC9957B4FBE}" dt="2023-02-21T01:57:14.486" v="7" actId="6549"/>
          <ac:spMkLst>
            <pc:docMk/>
            <pc:sldMk cId="4170226597" sldId="306"/>
            <ac:spMk id="5" creationId="{00000000-0000-0000-0000-000000000000}"/>
          </ac:spMkLst>
        </pc:spChg>
      </pc:sldChg>
      <pc:sldChg chg="del">
        <pc:chgData name="Zhao, Hairong" userId="836876fe-804d-4bd9-9d0e-c259ce8ab2ed" providerId="ADAL" clId="{A843A4E1-92DF-4743-B01D-CFC9957B4FBE}" dt="2023-02-21T02:18:35.257" v="153" actId="47"/>
        <pc:sldMkLst>
          <pc:docMk/>
          <pc:sldMk cId="3653874757" sldId="308"/>
        </pc:sldMkLst>
      </pc:sldChg>
      <pc:sldChg chg="addSp delSp modSp del mod delAnim">
        <pc:chgData name="Zhao, Hairong" userId="836876fe-804d-4bd9-9d0e-c259ce8ab2ed" providerId="ADAL" clId="{A843A4E1-92DF-4743-B01D-CFC9957B4FBE}" dt="2023-02-21T02:32:51.412" v="239" actId="47"/>
        <pc:sldMkLst>
          <pc:docMk/>
          <pc:sldMk cId="555503410" sldId="311"/>
        </pc:sldMkLst>
        <pc:spChg chg="add del mod">
          <ac:chgData name="Zhao, Hairong" userId="836876fe-804d-4bd9-9d0e-c259ce8ab2ed" providerId="ADAL" clId="{A843A4E1-92DF-4743-B01D-CFC9957B4FBE}" dt="2023-02-21T02:18:47.414" v="155" actId="478"/>
          <ac:spMkLst>
            <pc:docMk/>
            <pc:sldMk cId="555503410" sldId="311"/>
            <ac:spMk id="5" creationId="{5C88E9B2-2A13-9D24-2411-46757087DD2D}"/>
          </ac:spMkLst>
        </pc:spChg>
        <pc:spChg chg="add mod">
          <ac:chgData name="Zhao, Hairong" userId="836876fe-804d-4bd9-9d0e-c259ce8ab2ed" providerId="ADAL" clId="{A843A4E1-92DF-4743-B01D-CFC9957B4FBE}" dt="2023-02-21T02:19:06.235" v="161" actId="14100"/>
          <ac:spMkLst>
            <pc:docMk/>
            <pc:sldMk cId="555503410" sldId="311"/>
            <ac:spMk id="7" creationId="{E492A312-851C-98A0-E928-4A4C3BF02AE3}"/>
          </ac:spMkLst>
        </pc:spChg>
        <pc:spChg chg="del">
          <ac:chgData name="Zhao, Hairong" userId="836876fe-804d-4bd9-9d0e-c259ce8ab2ed" providerId="ADAL" clId="{A843A4E1-92DF-4743-B01D-CFC9957B4FBE}" dt="2023-02-21T02:18:44.341" v="154" actId="478"/>
          <ac:spMkLst>
            <pc:docMk/>
            <pc:sldMk cId="555503410" sldId="311"/>
            <ac:spMk id="36870" creationId="{00000000-0000-0000-0000-000000000000}"/>
          </ac:spMkLst>
        </pc:spChg>
      </pc:sldChg>
      <pc:sldChg chg="del">
        <pc:chgData name="Zhao, Hairong" userId="836876fe-804d-4bd9-9d0e-c259ce8ab2ed" providerId="ADAL" clId="{A843A4E1-92DF-4743-B01D-CFC9957B4FBE}" dt="2023-02-21T02:09:30.048" v="70" actId="47"/>
        <pc:sldMkLst>
          <pc:docMk/>
          <pc:sldMk cId="1148090840" sldId="312"/>
        </pc:sldMkLst>
      </pc:sldChg>
      <pc:sldChg chg="del">
        <pc:chgData name="Zhao, Hairong" userId="836876fe-804d-4bd9-9d0e-c259ce8ab2ed" providerId="ADAL" clId="{A843A4E1-92DF-4743-B01D-CFC9957B4FBE}" dt="2023-02-21T02:19:13.765" v="162" actId="47"/>
        <pc:sldMkLst>
          <pc:docMk/>
          <pc:sldMk cId="460972712" sldId="313"/>
        </pc:sldMkLst>
      </pc:sldChg>
      <pc:sldChg chg="del">
        <pc:chgData name="Zhao, Hairong" userId="836876fe-804d-4bd9-9d0e-c259ce8ab2ed" providerId="ADAL" clId="{A843A4E1-92DF-4743-B01D-CFC9957B4FBE}" dt="2023-02-21T02:19:15.021" v="163" actId="47"/>
        <pc:sldMkLst>
          <pc:docMk/>
          <pc:sldMk cId="4033858776" sldId="314"/>
        </pc:sldMkLst>
      </pc:sldChg>
      <pc:sldChg chg="del">
        <pc:chgData name="Zhao, Hairong" userId="836876fe-804d-4bd9-9d0e-c259ce8ab2ed" providerId="ADAL" clId="{A843A4E1-92DF-4743-B01D-CFC9957B4FBE}" dt="2023-02-21T02:19:16.119" v="164" actId="47"/>
        <pc:sldMkLst>
          <pc:docMk/>
          <pc:sldMk cId="2064825397" sldId="315"/>
        </pc:sldMkLst>
      </pc:sldChg>
      <pc:sldChg chg="del">
        <pc:chgData name="Zhao, Hairong" userId="836876fe-804d-4bd9-9d0e-c259ce8ab2ed" providerId="ADAL" clId="{A843A4E1-92DF-4743-B01D-CFC9957B4FBE}" dt="2023-02-21T02:19:36.372" v="165" actId="47"/>
        <pc:sldMkLst>
          <pc:docMk/>
          <pc:sldMk cId="1705432453" sldId="316"/>
        </pc:sldMkLst>
      </pc:sldChg>
      <pc:sldChg chg="del">
        <pc:chgData name="Zhao, Hairong" userId="836876fe-804d-4bd9-9d0e-c259ce8ab2ed" providerId="ADAL" clId="{A843A4E1-92DF-4743-B01D-CFC9957B4FBE}" dt="2023-02-21T02:20:02.322" v="167" actId="47"/>
        <pc:sldMkLst>
          <pc:docMk/>
          <pc:sldMk cId="2141293824" sldId="317"/>
        </pc:sldMkLst>
      </pc:sldChg>
      <pc:sldChg chg="delSp modSp mod">
        <pc:chgData name="Zhao, Hairong" userId="836876fe-804d-4bd9-9d0e-c259ce8ab2ed" providerId="ADAL" clId="{A843A4E1-92DF-4743-B01D-CFC9957B4FBE}" dt="2023-02-21T02:33:45.687" v="247" actId="478"/>
        <pc:sldMkLst>
          <pc:docMk/>
          <pc:sldMk cId="2040975720" sldId="318"/>
        </pc:sldMkLst>
        <pc:spChg chg="del">
          <ac:chgData name="Zhao, Hairong" userId="836876fe-804d-4bd9-9d0e-c259ce8ab2ed" providerId="ADAL" clId="{A843A4E1-92DF-4743-B01D-CFC9957B4FBE}" dt="2023-02-21T02:33:45.687" v="247" actId="478"/>
          <ac:spMkLst>
            <pc:docMk/>
            <pc:sldMk cId="2040975720" sldId="318"/>
            <ac:spMk id="2" creationId="{00000000-0000-0000-0000-000000000000}"/>
          </ac:spMkLst>
        </pc:spChg>
        <pc:spChg chg="mod">
          <ac:chgData name="Zhao, Hairong" userId="836876fe-804d-4bd9-9d0e-c259ce8ab2ed" providerId="ADAL" clId="{A843A4E1-92DF-4743-B01D-CFC9957B4FBE}" dt="2023-02-21T02:33:35.327" v="246" actId="1076"/>
          <ac:spMkLst>
            <pc:docMk/>
            <pc:sldMk cId="2040975720" sldId="318"/>
            <ac:spMk id="3" creationId="{00000000-0000-0000-0000-000000000000}"/>
          </ac:spMkLst>
        </pc:spChg>
        <pc:spChg chg="mod">
          <ac:chgData name="Zhao, Hairong" userId="836876fe-804d-4bd9-9d0e-c259ce8ab2ed" providerId="ADAL" clId="{A843A4E1-92DF-4743-B01D-CFC9957B4FBE}" dt="2023-02-21T02:33:31.263" v="245" actId="1076"/>
          <ac:spMkLst>
            <pc:docMk/>
            <pc:sldMk cId="2040975720" sldId="318"/>
            <ac:spMk id="7" creationId="{83E767A5-2FD2-494E-A5A0-2E746F7E348F}"/>
          </ac:spMkLst>
        </pc:spChg>
        <pc:spChg chg="mod">
          <ac:chgData name="Zhao, Hairong" userId="836876fe-804d-4bd9-9d0e-c259ce8ab2ed" providerId="ADAL" clId="{A843A4E1-92DF-4743-B01D-CFC9957B4FBE}" dt="2023-02-21T02:33:13.801" v="243" actId="108"/>
          <ac:spMkLst>
            <pc:docMk/>
            <pc:sldMk cId="2040975720" sldId="318"/>
            <ac:spMk id="34820" creationId="{00000000-0000-0000-0000-000000000000}"/>
          </ac:spMkLst>
        </pc:spChg>
        <pc:spChg chg="mod">
          <ac:chgData name="Zhao, Hairong" userId="836876fe-804d-4bd9-9d0e-c259ce8ab2ed" providerId="ADAL" clId="{A843A4E1-92DF-4743-B01D-CFC9957B4FBE}" dt="2023-02-21T02:33:26.181" v="244" actId="14100"/>
          <ac:spMkLst>
            <pc:docMk/>
            <pc:sldMk cId="2040975720" sldId="318"/>
            <ac:spMk id="34821" creationId="{00000000-0000-0000-0000-000000000000}"/>
          </ac:spMkLst>
        </pc:spChg>
      </pc:sldChg>
      <pc:sldChg chg="addSp modSp add mod">
        <pc:chgData name="Zhao, Hairong" userId="836876fe-804d-4bd9-9d0e-c259ce8ab2ed" providerId="ADAL" clId="{A843A4E1-92DF-4743-B01D-CFC9957B4FBE}" dt="2023-02-21T02:20:57.883" v="174" actId="14"/>
        <pc:sldMkLst>
          <pc:docMk/>
          <pc:sldMk cId="3404491054" sldId="325"/>
        </pc:sldMkLst>
        <pc:spChg chg="add mod">
          <ac:chgData name="Zhao, Hairong" userId="836876fe-804d-4bd9-9d0e-c259ce8ab2ed" providerId="ADAL" clId="{A843A4E1-92DF-4743-B01D-CFC9957B4FBE}" dt="2023-02-21T02:20:57.883" v="174" actId="14"/>
          <ac:spMkLst>
            <pc:docMk/>
            <pc:sldMk cId="3404491054" sldId="325"/>
            <ac:spMk id="4" creationId="{B49BA5F2-0DEE-BFA2-49A8-488E9258F436}"/>
          </ac:spMkLst>
        </pc:spChg>
        <pc:spChg chg="mod">
          <ac:chgData name="Zhao, Hairong" userId="836876fe-804d-4bd9-9d0e-c259ce8ab2ed" providerId="ADAL" clId="{A843A4E1-92DF-4743-B01D-CFC9957B4FBE}" dt="2023-02-21T02:20:34.284" v="172" actId="1076"/>
          <ac:spMkLst>
            <pc:docMk/>
            <pc:sldMk cId="3404491054" sldId="325"/>
            <ac:spMk id="36868" creationId="{00000000-0000-0000-0000-000000000000}"/>
          </ac:spMkLst>
        </pc:spChg>
        <pc:graphicFrameChg chg="mod">
          <ac:chgData name="Zhao, Hairong" userId="836876fe-804d-4bd9-9d0e-c259ce8ab2ed" providerId="ADAL" clId="{A843A4E1-92DF-4743-B01D-CFC9957B4FBE}" dt="2023-02-21T02:20:23.448" v="170" actId="1076"/>
          <ac:graphicFrameMkLst>
            <pc:docMk/>
            <pc:sldMk cId="3404491054" sldId="325"/>
            <ac:graphicFrameMk id="15" creationId="{475AE5B7-E9CE-46B1-8625-ACB64C01E3A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5890A-5C33-4B2D-9883-1D2A35ADF016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AA117-546E-4A1B-837C-CDFF321A9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54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CD3195-C7C0-0B43-89C8-D2E331B0EA21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/>
              <a:t>This algorithm is all about right context</a:t>
            </a:r>
            <a:r>
              <a:rPr lang="en-US" baseline="0" dirty="0"/>
              <a:t> for a non-terminal symbol.</a:t>
            </a:r>
          </a:p>
          <a:p>
            <a:pPr eaLnBrk="1" hangingPunct="1"/>
            <a:r>
              <a:rPr lang="en-US" baseline="0" dirty="0"/>
              <a:t>It builds up, from the right-end of the production, a set </a:t>
            </a:r>
            <a:r>
              <a:rPr lang="en-US" i="1" baseline="0" dirty="0"/>
              <a:t>TRAILER</a:t>
            </a:r>
            <a:r>
              <a:rPr lang="en-US" i="0" baseline="0" dirty="0"/>
              <a:t> that contains the right context.</a:t>
            </a:r>
          </a:p>
          <a:p>
            <a:pPr eaLnBrk="1" hangingPunct="1"/>
            <a:r>
              <a:rPr lang="en-US" i="0" baseline="0" dirty="0"/>
              <a:t>As it moves right to left, it either adds FIRST(</a:t>
            </a:r>
            <a:r>
              <a:rPr lang="en-US" i="1" baseline="0" dirty="0"/>
              <a:t>B</a:t>
            </a:r>
            <a:r>
              <a:rPr lang="en-US" i="1" baseline="-25000" dirty="0"/>
              <a:t>i</a:t>
            </a:r>
            <a:r>
              <a:rPr lang="en-US" i="0" baseline="0" dirty="0"/>
              <a:t>) to TRAILER or it truncates TRAILER, depending on whether or not </a:t>
            </a:r>
            <a:r>
              <a:rPr lang="en-US" i="1" baseline="0" dirty="0"/>
              <a:t>B</a:t>
            </a:r>
            <a:r>
              <a:rPr lang="en-US" i="1" baseline="-25000" dirty="0"/>
              <a:t>i</a:t>
            </a:r>
            <a:r>
              <a:rPr lang="en-US" i="0" baseline="0" dirty="0"/>
              <a:t> can derive the empty string.</a:t>
            </a:r>
          </a:p>
        </p:txBody>
      </p:sp>
    </p:spTree>
    <p:extLst>
      <p:ext uri="{BB962C8B-B14F-4D97-AF65-F5344CB8AC3E}">
        <p14:creationId xmlns:p14="http://schemas.microsoft.com/office/powerpoint/2010/main" val="905394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25ACE7-CA37-734D-9FEB-9C17C423524F}" type="slidenum">
              <a:rPr lang="en-US"/>
              <a:pPr/>
              <a:t>11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80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25ACE7-CA37-734D-9FEB-9C17C423524F}" type="slidenum">
              <a:rPr lang="en-US"/>
              <a:pPr/>
              <a:t>12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44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97B7A-AC5C-3445-B803-4455F5B321C2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89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1D035E-E069-834C-A03C-C95EB238150F}" type="slidenum">
              <a:rPr lang="en-US"/>
              <a:pPr/>
              <a:t>3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21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6289F7-4942-BF48-A546-AECE4682DD99}" type="slidenum">
              <a:rPr lang="en-US"/>
              <a:pPr/>
              <a:t>4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36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3D0829-D3A5-474E-89FA-00DD7C7BE547}" type="slidenum">
              <a:rPr lang="en-US"/>
              <a:pPr/>
              <a:t>5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85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3D0829-D3A5-474E-89FA-00DD7C7BE547}" type="slidenum">
              <a:rPr lang="en-US"/>
              <a:pPr/>
              <a:t>6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47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8115B-7DAF-9C40-A136-0E07BB0D929F}" type="slidenum">
              <a:rPr lang="en-US"/>
              <a:pPr/>
              <a:t>7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56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8115B-7DAF-9C40-A136-0E07BB0D929F}" type="slidenum">
              <a:rPr lang="en-US"/>
              <a:pPr/>
              <a:t>8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13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25ACE7-CA37-734D-9FEB-9C17C423524F}" type="slidenum">
              <a:rPr lang="en-US"/>
              <a:pPr/>
              <a:t>9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71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64AE4B-09B4-D647-8139-A8E5C8C9AC60}" type="slidenum">
              <a:rPr lang="en-US"/>
              <a:pPr/>
              <a:t>10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3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7210-1776-46D9-9FE0-848F3496E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2563D-A036-4ABB-B193-6BB698002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1A6D4-ED76-402D-A6A4-4F8019CB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91D7-718E-4894-B6B7-9D325B510D84}" type="datetime1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69D53-EB18-4D2F-AB68-75F4415C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48409-8651-4637-B436-69F8434E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6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3562-E6B3-44A1-A741-7C52D8727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9717B-882B-4DB5-A30F-18C5830D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679AA-D1CA-47A5-B479-2D52C4CDC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F2AF-1BFA-43F0-B8BB-4A0B8367A4FA}" type="datetime1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CB244-6199-4FD8-94D8-E2D5B140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8C8A7-4B97-4809-A3D0-EC5751F6A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4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3B49B0-9457-4E58-B4F2-44199B4EB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C0B36-9E81-4E08-81B2-EE1581094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C38E1-56F1-41A0-A030-38BD335C8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5E6F-569A-4416-BA34-742F32C9B23B}" type="datetime1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1FF7C-9232-462C-A1D3-325CAEA8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EB895-24EB-4EDE-A2E2-BFF40BA4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6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874D-2B25-4EA6-9A59-2DD93749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8EAEE-2D4F-4E37-9033-8D787271C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EAE4D-8375-4958-B965-3FE1717F7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F95F-D599-4F26-B057-B255F113DCEF}" type="datetime1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4CA32-9990-4756-8740-A61F883EC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0015E-BD6A-4E78-B9B2-EEE631CB0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9334-A326-4975-BA34-3B300696D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44846-AB94-4A07-8C54-F111E56C5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947DA-2B98-4113-81C0-1749BD20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900E-B185-487A-A97C-574DA4F0EFB4}" type="datetime1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6966F-8698-4C3F-B1AB-C315FDAAF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43A82-F326-416D-88C0-95074392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3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0E8E-1328-487E-8E04-83C5689C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13197-2BC1-4B85-B761-C513B4770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2A5A4-806C-4963-8E27-0DB38AF81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AB8CA-13B6-45B4-971D-24919B31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D62F-6F6E-4EAE-B3A7-16D326F95627}" type="datetime1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D441D-8EE9-4F55-9AFD-1014E4850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48AE9-144D-4CAA-9057-C2C6DFCAA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8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261D8-5207-4D9E-9C67-FB067499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763A4-1544-49F4-8BCD-1C61228D3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B614C-963F-40D9-AF96-100E65EAF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C15A69-095F-4384-9EC4-BC31D6638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5844BD-8853-49CC-A7CC-5C3234637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F06DC7-4E0C-4F75-B89E-67B6834A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602C-A8BD-4350-9520-88CB1EA695C7}" type="datetime1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EF0FAA-0580-44F6-A42E-2C849F77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E7B2D1-DF7D-46C3-A888-35086058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5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2D34D-B1AF-4534-90CB-F267CA011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225FEF-C743-40F2-AF5C-25DC383F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03AD-41E5-411F-805C-EBB3289155AA}" type="datetime1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DD241-0E15-48CB-AE20-2890799D8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EEC3F5-6377-4B54-972E-EC2A4B6B4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4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0D52C-2B4C-4BE5-A471-1427C549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43BE-364C-4749-8F25-C46E2B3B4426}" type="datetime1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1F72B0-CA37-4DC3-9CAB-0DA88FF9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A3B3C-3958-4A51-80C7-8192A6C9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4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F724-EF9B-4C40-92A0-CA650776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2FF92-B396-4AB9-A971-62EB23E2F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04ACC-B9E8-4485-996B-6B008A5E2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D179F-9C08-41AE-A956-B4A37644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1A95-A8C3-49E5-B2EA-4C51EA6833F1}" type="datetime1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9ED90-04C6-4E28-AB74-A8D443A5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5A1D9-7298-4CFE-9C4E-E749B0FF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F023-71A9-4D76-B94A-B75BF5C55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90A004-E946-474D-9ACF-3C3F9C761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5E9C5-511E-4D58-B241-2AA2D8FFF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F7F47-7714-4995-83CE-A9BB13FB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5A92-6316-45F3-8E76-29015D203D5F}" type="datetime1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E40B8-1ECE-48D2-9EEA-18D370A3A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F86B0-120D-4A1B-925F-82652ECE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1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848F8-0D4E-4949-A524-E5F38077B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D5D4E-FC87-43F4-ABE3-D7D354DF6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45D4D-B92C-49B4-8027-D52C5ADBB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768C0-DB5D-43D9-9A59-340458A7978F}" type="datetime1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D1FD6-28EB-4FD2-BFD9-6F05DA8B73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4C2A7-A3B4-40C9-8EB5-3AB7AB7F5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2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 Parsers</a:t>
            </a:r>
            <a:br>
              <a:rPr lang="en-US" dirty="0"/>
            </a:b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038CEC-8F1B-420B-AD47-E65F0ECC3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B80C764-6B35-4AA5-81E4-EDDA474E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3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522112" y="102967"/>
            <a:ext cx="10515600" cy="63229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400" b="1" dirty="0"/>
              <a:t>LL(1)</a:t>
            </a:r>
            <a:r>
              <a:rPr lang="en-US" dirty="0"/>
              <a:t> Table for the Expression Grammar</a:t>
            </a:r>
          </a:p>
        </p:txBody>
      </p:sp>
      <p:graphicFrame>
        <p:nvGraphicFramePr>
          <p:cNvPr id="34042" name="Group 2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897006"/>
              </p:ext>
            </p:extLst>
          </p:nvPr>
        </p:nvGraphicFramePr>
        <p:xfrm>
          <a:off x="190500" y="1046291"/>
          <a:ext cx="5284610" cy="3531388"/>
        </p:xfrm>
        <a:graphic>
          <a:graphicData uri="http://schemas.openxmlformats.org/drawingml/2006/table">
            <a:tbl>
              <a:tblPr/>
              <a:tblGrid>
                <a:gridCol w="7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36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6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6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6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48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–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/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EOF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4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Goal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’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8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4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Term’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8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801100" y="198041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graphicFrame>
        <p:nvGraphicFramePr>
          <p:cNvPr id="15" name="Group 189">
            <a:extLst>
              <a:ext uri="{FF2B5EF4-FFF2-40B4-BE49-F238E27FC236}">
                <a16:creationId xmlns:a16="http://schemas.microsoft.com/office/drawing/2014/main" id="{36688D74-DE96-4737-A2F2-5D846FAB32A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85766" y="1417638"/>
          <a:ext cx="2514600" cy="420624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Prod’n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FIRST</a:t>
                      </a:r>
                      <a:r>
                        <a:rPr kumimoji="0" lang="en-US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+</a:t>
                      </a:r>
                      <a:endParaRPr kumimoji="0" lang="en-US" sz="18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,</a:t>
                      </a: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,</a:t>
                      </a: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,</a:t>
                      </a: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,</a:t>
                      </a: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C7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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C7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,</a:t>
                      </a: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3C7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)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C7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C7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eof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3C75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  <a:sym typeface="Symbol" charset="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,</a:t>
                      </a: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,</a:t>
                      </a: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*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/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1822CD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C7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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C7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,+,-, </a:t>
                      </a: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3C7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)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C7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C7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eof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3C75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  <a:sym typeface="Symbol" charset="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number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identifier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2" name="Right Brace 11">
            <a:extLst>
              <a:ext uri="{FF2B5EF4-FFF2-40B4-BE49-F238E27FC236}">
                <a16:creationId xmlns:a16="http://schemas.microsoft.com/office/drawing/2014/main" id="{901A0C69-BA12-4036-A121-8B0EC04FE11E}"/>
              </a:ext>
            </a:extLst>
          </p:cNvPr>
          <p:cNvSpPr/>
          <p:nvPr/>
        </p:nvSpPr>
        <p:spPr>
          <a:xfrm>
            <a:off x="11357301" y="2560638"/>
            <a:ext cx="327731" cy="731881"/>
          </a:xfrm>
          <a:prstGeom prst="rightBrace">
            <a:avLst>
              <a:gd name="adj1" fmla="val 4165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2E0FA012-B462-4772-A0F7-65FBFD2FBA60}"/>
              </a:ext>
            </a:extLst>
          </p:cNvPr>
          <p:cNvSpPr/>
          <p:nvPr/>
        </p:nvSpPr>
        <p:spPr>
          <a:xfrm>
            <a:off x="11509701" y="3777567"/>
            <a:ext cx="327731" cy="731881"/>
          </a:xfrm>
          <a:prstGeom prst="rightBrace">
            <a:avLst>
              <a:gd name="adj1" fmla="val 4165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3B2B5CDE-8B4F-4623-9679-9CC399E9BE77}"/>
              </a:ext>
            </a:extLst>
          </p:cNvPr>
          <p:cNvSpPr/>
          <p:nvPr/>
        </p:nvSpPr>
        <p:spPr>
          <a:xfrm>
            <a:off x="11509701" y="4855742"/>
            <a:ext cx="327731" cy="731881"/>
          </a:xfrm>
          <a:prstGeom prst="rightBrace">
            <a:avLst>
              <a:gd name="adj1" fmla="val 4165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Group 2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236222"/>
              </p:ext>
            </p:extLst>
          </p:nvPr>
        </p:nvGraphicFramePr>
        <p:xfrm>
          <a:off x="6416594" y="1795454"/>
          <a:ext cx="2569171" cy="3882107"/>
        </p:xfrm>
        <a:graphic>
          <a:graphicData uri="http://schemas.openxmlformats.org/drawingml/2006/table">
            <a:tbl>
              <a:tblPr/>
              <a:tblGrid>
                <a:gridCol w="79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2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Goal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3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 Expr’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2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’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+ 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 Expr’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1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 Expr’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2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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2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  <a:sym typeface="Symbol" charset="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 Term’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3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Term’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* 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 Term’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2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|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/ 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 Term’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2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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2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  <a:defRPr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3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number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42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identifier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993422" y="1657558"/>
            <a:ext cx="4334933" cy="275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93422" y="2168028"/>
            <a:ext cx="4334933" cy="275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93422" y="2674089"/>
            <a:ext cx="4334933" cy="275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93421" y="3198026"/>
            <a:ext cx="4334933" cy="1311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4370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575154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Table-Driven Top-down Parsers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24951"/>
            <a:ext cx="4837981" cy="4952012"/>
          </a:xfrm>
        </p:spPr>
        <p:txBody>
          <a:bodyPr>
            <a:normAutofit/>
          </a:bodyPr>
          <a:lstStyle/>
          <a:p>
            <a:r>
              <a:rPr lang="en-US" dirty="0"/>
              <a:t>Building the complete </a:t>
            </a:r>
            <a:r>
              <a:rPr lang="en-US" dirty="0" smtClean="0"/>
              <a:t>table: a </a:t>
            </a:r>
            <a:r>
              <a:rPr lang="en-US" dirty="0"/>
              <a:t>row for every </a:t>
            </a:r>
            <a:r>
              <a:rPr lang="en-US" i="1" dirty="0"/>
              <a:t>NT</a:t>
            </a:r>
            <a:r>
              <a:rPr lang="en-US" dirty="0"/>
              <a:t> &amp; a column for every </a:t>
            </a:r>
            <a:r>
              <a:rPr lang="en-US" i="1" dirty="0"/>
              <a:t>T</a:t>
            </a:r>
          </a:p>
          <a:p>
            <a:pPr eaLnBrk="1" hangingPunct="1"/>
            <a:r>
              <a:rPr lang="en-US" dirty="0" smtClean="0"/>
              <a:t>Need </a:t>
            </a:r>
            <a:r>
              <a:rPr lang="en-US" dirty="0"/>
              <a:t>an interpreter for the table (</a:t>
            </a:r>
            <a:r>
              <a:rPr lang="en-US" i="1" dirty="0"/>
              <a:t>skeleton parser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933536" y="1248039"/>
            <a:ext cx="6014049" cy="5108323"/>
          </a:xfrm>
          <a:prstGeom prst="rect">
            <a:avLst/>
          </a:prstGeom>
          <a:solidFill>
            <a:srgbClr val="BFBFBF"/>
          </a:solidFill>
          <a:ln w="190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</a:pPr>
            <a:r>
              <a:rPr lang="en-US" i="1" dirty="0"/>
              <a:t>word </a:t>
            </a:r>
            <a:r>
              <a:rPr lang="en-US" i="1" dirty="0" err="1">
                <a:sym typeface="Symbol" charset="2"/>
              </a:rPr>
              <a:t></a:t>
            </a:r>
            <a:r>
              <a:rPr lang="en-US" i="1" dirty="0">
                <a:sym typeface="Symbol" charset="2"/>
              </a:rPr>
              <a:t> </a:t>
            </a:r>
            <a:r>
              <a:rPr lang="en-US" i="1" dirty="0" err="1">
                <a:sym typeface="Symbol" charset="2"/>
              </a:rPr>
              <a:t>NextWord</a:t>
            </a:r>
            <a:r>
              <a:rPr lang="en-US" i="1" dirty="0">
                <a:sym typeface="Symbol" charset="2"/>
              </a:rPr>
              <a:t>()             // Initial conditions, including </a:t>
            </a:r>
          </a:p>
          <a:p>
            <a:pPr>
              <a:lnSpc>
                <a:spcPct val="95000"/>
              </a:lnSpc>
            </a:pPr>
            <a:r>
              <a:rPr lang="en-US" i="1" dirty="0"/>
              <a:t>push </a:t>
            </a:r>
            <a:r>
              <a:rPr lang="en-US" i="1" dirty="0">
                <a:solidFill>
                  <a:srgbClr val="0000FF"/>
                </a:solidFill>
              </a:rPr>
              <a:t>EOF</a:t>
            </a:r>
            <a:r>
              <a:rPr lang="en-US" i="1" dirty="0"/>
              <a:t> onto Stack             // a stack to track local goals</a:t>
            </a:r>
          </a:p>
          <a:p>
            <a:pPr>
              <a:lnSpc>
                <a:spcPct val="95000"/>
              </a:lnSpc>
            </a:pPr>
            <a:r>
              <a:rPr lang="en-US" i="1" dirty="0"/>
              <a:t>push the start symbol, </a:t>
            </a:r>
            <a:r>
              <a:rPr lang="en-US" i="1" dirty="0">
                <a:solidFill>
                  <a:srgbClr val="0000FF"/>
                </a:solidFill>
              </a:rPr>
              <a:t>S</a:t>
            </a:r>
            <a:r>
              <a:rPr lang="en-US" i="1" dirty="0"/>
              <a:t>, onto Stack</a:t>
            </a:r>
          </a:p>
          <a:p>
            <a:pPr>
              <a:lnSpc>
                <a:spcPct val="95000"/>
              </a:lnSpc>
            </a:pPr>
            <a:r>
              <a:rPr lang="en-US" i="1" dirty="0"/>
              <a:t>TOS </a:t>
            </a:r>
            <a:r>
              <a:rPr lang="en-US" i="1" dirty="0" err="1">
                <a:sym typeface="Symbol" charset="2"/>
              </a:rPr>
              <a:t></a:t>
            </a:r>
            <a:r>
              <a:rPr lang="en-US" i="1" dirty="0">
                <a:sym typeface="Symbol" charset="2"/>
              </a:rPr>
              <a:t> top of Stack</a:t>
            </a:r>
          </a:p>
          <a:p>
            <a:pPr>
              <a:lnSpc>
                <a:spcPct val="95000"/>
              </a:lnSpc>
              <a:spcBef>
                <a:spcPct val="25000"/>
              </a:spcBef>
            </a:pPr>
            <a:r>
              <a:rPr lang="en-US" i="1" dirty="0">
                <a:sym typeface="Symbol" charset="2"/>
              </a:rPr>
              <a:t>loop forever</a:t>
            </a:r>
          </a:p>
          <a:p>
            <a:pPr>
              <a:lnSpc>
                <a:spcPct val="95000"/>
              </a:lnSpc>
            </a:pPr>
            <a:r>
              <a:rPr lang="en-US" i="1" dirty="0">
                <a:sym typeface="Symbol" charset="2"/>
              </a:rPr>
              <a:t>   if TOS = EOF and word = EOF then</a:t>
            </a:r>
          </a:p>
          <a:p>
            <a:pPr>
              <a:lnSpc>
                <a:spcPct val="95000"/>
              </a:lnSpc>
            </a:pPr>
            <a:r>
              <a:rPr lang="en-US" i="1" dirty="0">
                <a:sym typeface="Symbol" charset="2"/>
              </a:rPr>
              <a:t>       break &amp; report success   // exit on success</a:t>
            </a:r>
          </a:p>
          <a:p>
            <a:pPr>
              <a:lnSpc>
                <a:spcPct val="95000"/>
              </a:lnSpc>
              <a:spcBef>
                <a:spcPct val="25000"/>
              </a:spcBef>
            </a:pPr>
            <a:r>
              <a:rPr lang="en-US" i="1" dirty="0">
                <a:sym typeface="Symbol" charset="2"/>
              </a:rPr>
              <a:t>    else if TOS is a terminal then</a:t>
            </a:r>
          </a:p>
          <a:p>
            <a:pPr>
              <a:lnSpc>
                <a:spcPct val="95000"/>
              </a:lnSpc>
            </a:pPr>
            <a:r>
              <a:rPr lang="en-US" i="1" dirty="0">
                <a:sym typeface="Symbol" charset="2"/>
              </a:rPr>
              <a:t>       if TOS matches word then</a:t>
            </a:r>
          </a:p>
          <a:p>
            <a:pPr>
              <a:lnSpc>
                <a:spcPct val="95000"/>
              </a:lnSpc>
            </a:pPr>
            <a:r>
              <a:rPr lang="en-US" i="1" dirty="0">
                <a:sym typeface="Symbol" charset="2"/>
              </a:rPr>
              <a:t>          </a:t>
            </a:r>
            <a:r>
              <a:rPr lang="en-US" i="1" dirty="0">
                <a:solidFill>
                  <a:srgbClr val="0000FF"/>
                </a:solidFill>
                <a:sym typeface="Symbol" charset="2"/>
              </a:rPr>
              <a:t> pop </a:t>
            </a:r>
            <a:r>
              <a:rPr lang="en-US" i="1" dirty="0">
                <a:sym typeface="Symbol" charset="2"/>
              </a:rPr>
              <a:t>Stack		      // recognized TOS</a:t>
            </a:r>
          </a:p>
          <a:p>
            <a:pPr>
              <a:lnSpc>
                <a:spcPct val="95000"/>
              </a:lnSpc>
            </a:pPr>
            <a:r>
              <a:rPr lang="en-US" i="1" dirty="0">
                <a:sym typeface="Symbol" charset="2"/>
              </a:rPr>
              <a:t>           word </a:t>
            </a:r>
            <a:r>
              <a:rPr lang="en-US" i="1" dirty="0" err="1">
                <a:sym typeface="Symbol" charset="2"/>
              </a:rPr>
              <a:t></a:t>
            </a:r>
            <a:r>
              <a:rPr lang="en-US" i="1" dirty="0">
                <a:sym typeface="Symbol" charset="2"/>
              </a:rPr>
              <a:t> </a:t>
            </a:r>
            <a:r>
              <a:rPr lang="en-US" i="1" dirty="0" err="1">
                <a:sym typeface="Symbol" charset="2"/>
              </a:rPr>
              <a:t>NextWord</a:t>
            </a:r>
            <a:r>
              <a:rPr lang="en-US" i="1" dirty="0">
                <a:sym typeface="Symbol" charset="2"/>
              </a:rPr>
              <a:t>()</a:t>
            </a:r>
          </a:p>
          <a:p>
            <a:pPr>
              <a:lnSpc>
                <a:spcPct val="95000"/>
              </a:lnSpc>
            </a:pPr>
            <a:r>
              <a:rPr lang="en-US" i="1" dirty="0">
                <a:sym typeface="Symbol" charset="2"/>
              </a:rPr>
              <a:t>       else report error looking for TOS  // error exit</a:t>
            </a:r>
          </a:p>
          <a:p>
            <a:pPr>
              <a:lnSpc>
                <a:spcPct val="95000"/>
              </a:lnSpc>
              <a:spcBef>
                <a:spcPct val="25000"/>
              </a:spcBef>
            </a:pPr>
            <a:r>
              <a:rPr lang="en-US" i="1" dirty="0">
                <a:sym typeface="Symbol" charset="2"/>
              </a:rPr>
              <a:t>    else   			      // TOS is a non-terminal</a:t>
            </a:r>
          </a:p>
          <a:p>
            <a:pPr>
              <a:lnSpc>
                <a:spcPct val="95000"/>
              </a:lnSpc>
            </a:pPr>
            <a:r>
              <a:rPr lang="en-US" i="1" dirty="0">
                <a:sym typeface="Symbol" charset="2"/>
              </a:rPr>
              <a:t>       if TABLE[</a:t>
            </a:r>
            <a:r>
              <a:rPr lang="en-US" i="1" dirty="0" err="1">
                <a:sym typeface="Symbol" charset="2"/>
              </a:rPr>
              <a:t>TOS,word</a:t>
            </a:r>
            <a:r>
              <a:rPr lang="en-US" i="1" dirty="0">
                <a:sym typeface="Symbol" charset="2"/>
              </a:rPr>
              <a:t>] is A B</a:t>
            </a:r>
            <a:r>
              <a:rPr lang="en-US" i="1" baseline="-25000" dirty="0">
                <a:sym typeface="Symbol" charset="2"/>
              </a:rPr>
              <a:t>1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2</a:t>
            </a:r>
            <a:r>
              <a:rPr lang="en-US" i="1" dirty="0">
                <a:sym typeface="Symbol" charset="2"/>
              </a:rPr>
              <a:t>…B</a:t>
            </a:r>
            <a:r>
              <a:rPr lang="en-US" i="1" baseline="-25000" dirty="0">
                <a:sym typeface="Symbol" charset="2"/>
              </a:rPr>
              <a:t>k</a:t>
            </a:r>
            <a:r>
              <a:rPr lang="en-US" i="1" dirty="0">
                <a:sym typeface="Symbol" charset="2"/>
              </a:rPr>
              <a:t> then</a:t>
            </a:r>
          </a:p>
          <a:p>
            <a:pPr>
              <a:lnSpc>
                <a:spcPct val="95000"/>
              </a:lnSpc>
            </a:pPr>
            <a:r>
              <a:rPr lang="en-US" i="1" dirty="0">
                <a:sym typeface="Symbol" charset="2"/>
              </a:rPr>
              <a:t>           </a:t>
            </a:r>
            <a:r>
              <a:rPr lang="en-US" i="1" dirty="0">
                <a:solidFill>
                  <a:srgbClr val="0000FF"/>
                </a:solidFill>
                <a:sym typeface="Symbol" charset="2"/>
              </a:rPr>
              <a:t>pop</a:t>
            </a:r>
            <a:r>
              <a:rPr lang="en-US" i="1" dirty="0">
                <a:sym typeface="Symbol" charset="2"/>
              </a:rPr>
              <a:t> Stack	           	     // get rid of A</a:t>
            </a:r>
          </a:p>
          <a:p>
            <a:pPr>
              <a:lnSpc>
                <a:spcPct val="95000"/>
              </a:lnSpc>
            </a:pPr>
            <a:r>
              <a:rPr lang="en-US" i="1" dirty="0">
                <a:sym typeface="Symbol" charset="2"/>
              </a:rPr>
              <a:t>           </a:t>
            </a:r>
            <a:r>
              <a:rPr lang="en-US" i="1" dirty="0">
                <a:solidFill>
                  <a:srgbClr val="0000FF"/>
                </a:solidFill>
                <a:sym typeface="Symbol" charset="2"/>
              </a:rPr>
              <a:t>push</a:t>
            </a:r>
            <a:r>
              <a:rPr lang="en-US" i="1" dirty="0">
                <a:sym typeface="Symbol" charset="2"/>
              </a:rPr>
              <a:t> </a:t>
            </a:r>
            <a:r>
              <a:rPr lang="en-US" i="1" dirty="0">
                <a:solidFill>
                  <a:srgbClr val="FF0000"/>
                </a:solidFill>
                <a:sym typeface="Symbol" charset="2"/>
              </a:rPr>
              <a:t>B</a:t>
            </a:r>
            <a:r>
              <a:rPr lang="en-US" i="1" baseline="-25000" dirty="0">
                <a:solidFill>
                  <a:srgbClr val="FF0000"/>
                </a:solidFill>
                <a:sym typeface="Symbol" charset="2"/>
              </a:rPr>
              <a:t>k</a:t>
            </a:r>
            <a:r>
              <a:rPr lang="en-US" i="1" dirty="0">
                <a:solidFill>
                  <a:srgbClr val="FF0000"/>
                </a:solidFill>
                <a:sym typeface="Symbol" charset="2"/>
              </a:rPr>
              <a:t>, B</a:t>
            </a:r>
            <a:r>
              <a:rPr lang="en-US" i="1" baseline="-25000" dirty="0">
                <a:solidFill>
                  <a:srgbClr val="FF0000"/>
                </a:solidFill>
                <a:sym typeface="Symbol" charset="2"/>
              </a:rPr>
              <a:t>k-1</a:t>
            </a:r>
            <a:r>
              <a:rPr lang="en-US" i="1" dirty="0">
                <a:solidFill>
                  <a:srgbClr val="FF0000"/>
                </a:solidFill>
                <a:sym typeface="Symbol" charset="2"/>
              </a:rPr>
              <a:t>, …, B</a:t>
            </a:r>
            <a:r>
              <a:rPr lang="en-US" i="1" baseline="-25000" dirty="0">
                <a:solidFill>
                  <a:srgbClr val="FF0000"/>
                </a:solidFill>
                <a:sym typeface="Symbol" charset="2"/>
              </a:rPr>
              <a:t>1 </a:t>
            </a:r>
            <a:r>
              <a:rPr lang="en-US" i="1" dirty="0">
                <a:solidFill>
                  <a:srgbClr val="FF0000"/>
                </a:solidFill>
                <a:sym typeface="Symbol" charset="2"/>
              </a:rPr>
              <a:t>     </a:t>
            </a:r>
            <a:r>
              <a:rPr lang="en-US" i="1" dirty="0">
                <a:sym typeface="Symbol" charset="2"/>
              </a:rPr>
              <a:t>// in that order</a:t>
            </a:r>
          </a:p>
          <a:p>
            <a:pPr>
              <a:lnSpc>
                <a:spcPct val="95000"/>
              </a:lnSpc>
            </a:pPr>
            <a:r>
              <a:rPr lang="en-US" i="1" dirty="0">
                <a:sym typeface="Symbol" charset="2"/>
              </a:rPr>
              <a:t>       else break &amp; report error expanding TOS</a:t>
            </a:r>
          </a:p>
          <a:p>
            <a:pPr>
              <a:lnSpc>
                <a:spcPct val="95000"/>
              </a:lnSpc>
              <a:spcBef>
                <a:spcPct val="25000"/>
              </a:spcBef>
            </a:pPr>
            <a:r>
              <a:rPr lang="en-US" i="1" dirty="0">
                <a:sym typeface="Symbol" charset="2"/>
              </a:rPr>
              <a:t>   TOS </a:t>
            </a:r>
            <a:r>
              <a:rPr lang="en-US" i="1" dirty="0" err="1">
                <a:sym typeface="Symbol" charset="2"/>
              </a:rPr>
              <a:t></a:t>
            </a:r>
            <a:r>
              <a:rPr lang="en-US" i="1" dirty="0">
                <a:sym typeface="Symbol" charset="2"/>
              </a:rPr>
              <a:t> top of Stack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58143" y="5930107"/>
            <a:ext cx="4618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i="1" dirty="0" smtClean="0">
                <a:solidFill>
                  <a:srgbClr val="FF0000"/>
                </a:solidFill>
              </a:rPr>
              <a:t>Parse </a:t>
            </a:r>
            <a:r>
              <a:rPr lang="en-US" sz="1600" b="1" u="sng" dirty="0" smtClean="0">
                <a:solidFill>
                  <a:srgbClr val="FF0000"/>
                </a:solidFill>
              </a:rPr>
              <a:t>x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u="sng" dirty="0">
                <a:solidFill>
                  <a:srgbClr val="FF0000"/>
                </a:solidFill>
              </a:rPr>
              <a:t>–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u="sng" dirty="0">
                <a:solidFill>
                  <a:srgbClr val="FF0000"/>
                </a:solidFill>
              </a:rPr>
              <a:t>2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u="sng" dirty="0">
                <a:solidFill>
                  <a:srgbClr val="FF0000"/>
                </a:solidFill>
              </a:rPr>
              <a:t>*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u="sng" dirty="0">
                <a:solidFill>
                  <a:srgbClr val="FF0000"/>
                </a:solidFill>
              </a:rPr>
              <a:t>y</a:t>
            </a:r>
            <a:r>
              <a:rPr lang="en-US" sz="1600" b="1" i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285392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74815"/>
            <a:ext cx="10515600" cy="346074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Table-Driven Top-down Parsers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997965" y="6188075"/>
            <a:ext cx="4618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i="1" dirty="0" smtClean="0">
                <a:solidFill>
                  <a:srgbClr val="FF0000"/>
                </a:solidFill>
              </a:rPr>
              <a:t>Parse </a:t>
            </a:r>
            <a:r>
              <a:rPr lang="en-US" sz="1600" b="1" u="sng" dirty="0" smtClean="0">
                <a:solidFill>
                  <a:srgbClr val="FF0000"/>
                </a:solidFill>
              </a:rPr>
              <a:t>x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u="sng" dirty="0">
                <a:solidFill>
                  <a:srgbClr val="FF0000"/>
                </a:solidFill>
              </a:rPr>
              <a:t>–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u="sng" dirty="0">
                <a:solidFill>
                  <a:srgbClr val="FF0000"/>
                </a:solidFill>
              </a:rPr>
              <a:t>2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u="sng" dirty="0">
                <a:solidFill>
                  <a:srgbClr val="FF0000"/>
                </a:solidFill>
              </a:rPr>
              <a:t>*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u="sng" dirty="0">
                <a:solidFill>
                  <a:srgbClr val="FF0000"/>
                </a:solidFill>
              </a:rPr>
              <a:t>y</a:t>
            </a:r>
            <a:r>
              <a:rPr lang="en-US" sz="1600" b="1" i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60138" y="934458"/>
            <a:ext cx="5600396" cy="5108323"/>
          </a:xfrm>
          <a:prstGeom prst="rect">
            <a:avLst/>
          </a:prstGeom>
          <a:solidFill>
            <a:srgbClr val="BFBFBF"/>
          </a:solidFill>
          <a:ln w="190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</a:pPr>
            <a:r>
              <a:rPr lang="en-US" i="1" dirty="0"/>
              <a:t>word </a:t>
            </a:r>
            <a:r>
              <a:rPr lang="en-US" i="1" dirty="0" err="1">
                <a:sym typeface="Symbol" charset="2"/>
              </a:rPr>
              <a:t></a:t>
            </a:r>
            <a:r>
              <a:rPr lang="en-US" i="1" dirty="0">
                <a:sym typeface="Symbol" charset="2"/>
              </a:rPr>
              <a:t> </a:t>
            </a:r>
            <a:r>
              <a:rPr lang="en-US" i="1" dirty="0" err="1">
                <a:sym typeface="Symbol" charset="2"/>
              </a:rPr>
              <a:t>NextWord</a:t>
            </a:r>
            <a:r>
              <a:rPr lang="en-US" i="1" dirty="0">
                <a:sym typeface="Symbol" charset="2"/>
              </a:rPr>
              <a:t>()             // Initial conditions, including </a:t>
            </a:r>
          </a:p>
          <a:p>
            <a:pPr>
              <a:lnSpc>
                <a:spcPct val="95000"/>
              </a:lnSpc>
            </a:pPr>
            <a:r>
              <a:rPr lang="en-US" i="1" dirty="0"/>
              <a:t>push </a:t>
            </a:r>
            <a:r>
              <a:rPr lang="en-US" i="1" dirty="0">
                <a:solidFill>
                  <a:srgbClr val="0000FF"/>
                </a:solidFill>
              </a:rPr>
              <a:t>EOF</a:t>
            </a:r>
            <a:r>
              <a:rPr lang="en-US" i="1" dirty="0"/>
              <a:t> onto Stack             // a stack to track local goals</a:t>
            </a:r>
          </a:p>
          <a:p>
            <a:pPr>
              <a:lnSpc>
                <a:spcPct val="95000"/>
              </a:lnSpc>
            </a:pPr>
            <a:r>
              <a:rPr lang="en-US" i="1" dirty="0"/>
              <a:t>push the start symbol, </a:t>
            </a:r>
            <a:r>
              <a:rPr lang="en-US" i="1" dirty="0">
                <a:solidFill>
                  <a:srgbClr val="0000FF"/>
                </a:solidFill>
              </a:rPr>
              <a:t>S</a:t>
            </a:r>
            <a:r>
              <a:rPr lang="en-US" i="1" dirty="0"/>
              <a:t>, onto Stack</a:t>
            </a:r>
          </a:p>
          <a:p>
            <a:pPr>
              <a:lnSpc>
                <a:spcPct val="95000"/>
              </a:lnSpc>
            </a:pPr>
            <a:r>
              <a:rPr lang="en-US" i="1" dirty="0"/>
              <a:t>TOS </a:t>
            </a:r>
            <a:r>
              <a:rPr lang="en-US" i="1" dirty="0" err="1">
                <a:sym typeface="Symbol" charset="2"/>
              </a:rPr>
              <a:t></a:t>
            </a:r>
            <a:r>
              <a:rPr lang="en-US" i="1" dirty="0">
                <a:sym typeface="Symbol" charset="2"/>
              </a:rPr>
              <a:t> top of Stack</a:t>
            </a:r>
          </a:p>
          <a:p>
            <a:pPr>
              <a:lnSpc>
                <a:spcPct val="95000"/>
              </a:lnSpc>
              <a:spcBef>
                <a:spcPct val="25000"/>
              </a:spcBef>
            </a:pPr>
            <a:r>
              <a:rPr lang="en-US" i="1" dirty="0">
                <a:sym typeface="Symbol" charset="2"/>
              </a:rPr>
              <a:t>loop forever</a:t>
            </a:r>
          </a:p>
          <a:p>
            <a:pPr>
              <a:lnSpc>
                <a:spcPct val="95000"/>
              </a:lnSpc>
            </a:pPr>
            <a:r>
              <a:rPr lang="en-US" i="1" dirty="0">
                <a:sym typeface="Symbol" charset="2"/>
              </a:rPr>
              <a:t>   if TOS = EOF and word = EOF then</a:t>
            </a:r>
          </a:p>
          <a:p>
            <a:pPr>
              <a:lnSpc>
                <a:spcPct val="95000"/>
              </a:lnSpc>
            </a:pPr>
            <a:r>
              <a:rPr lang="en-US" i="1" dirty="0">
                <a:sym typeface="Symbol" charset="2"/>
              </a:rPr>
              <a:t>       break &amp; report success   // exit on success</a:t>
            </a:r>
          </a:p>
          <a:p>
            <a:pPr>
              <a:lnSpc>
                <a:spcPct val="95000"/>
              </a:lnSpc>
              <a:spcBef>
                <a:spcPct val="25000"/>
              </a:spcBef>
            </a:pPr>
            <a:r>
              <a:rPr lang="en-US" i="1" dirty="0">
                <a:sym typeface="Symbol" charset="2"/>
              </a:rPr>
              <a:t>    else if TOS is a terminal then</a:t>
            </a:r>
          </a:p>
          <a:p>
            <a:pPr>
              <a:lnSpc>
                <a:spcPct val="95000"/>
              </a:lnSpc>
            </a:pPr>
            <a:r>
              <a:rPr lang="en-US" i="1" dirty="0">
                <a:sym typeface="Symbol" charset="2"/>
              </a:rPr>
              <a:t>       if TOS matches word then</a:t>
            </a:r>
          </a:p>
          <a:p>
            <a:pPr>
              <a:lnSpc>
                <a:spcPct val="95000"/>
              </a:lnSpc>
            </a:pPr>
            <a:r>
              <a:rPr lang="en-US" i="1" dirty="0">
                <a:sym typeface="Symbol" charset="2"/>
              </a:rPr>
              <a:t>          </a:t>
            </a:r>
            <a:r>
              <a:rPr lang="en-US" i="1" dirty="0">
                <a:solidFill>
                  <a:srgbClr val="0000FF"/>
                </a:solidFill>
                <a:sym typeface="Symbol" charset="2"/>
              </a:rPr>
              <a:t> pop </a:t>
            </a:r>
            <a:r>
              <a:rPr lang="en-US" i="1" dirty="0">
                <a:sym typeface="Symbol" charset="2"/>
              </a:rPr>
              <a:t>Stack		      // recognized TOS</a:t>
            </a:r>
          </a:p>
          <a:p>
            <a:pPr>
              <a:lnSpc>
                <a:spcPct val="95000"/>
              </a:lnSpc>
            </a:pPr>
            <a:r>
              <a:rPr lang="en-US" i="1" dirty="0">
                <a:sym typeface="Symbol" charset="2"/>
              </a:rPr>
              <a:t>           word </a:t>
            </a:r>
            <a:r>
              <a:rPr lang="en-US" i="1" dirty="0" err="1">
                <a:sym typeface="Symbol" charset="2"/>
              </a:rPr>
              <a:t></a:t>
            </a:r>
            <a:r>
              <a:rPr lang="en-US" i="1" dirty="0">
                <a:sym typeface="Symbol" charset="2"/>
              </a:rPr>
              <a:t> </a:t>
            </a:r>
            <a:r>
              <a:rPr lang="en-US" i="1" dirty="0" err="1">
                <a:sym typeface="Symbol" charset="2"/>
              </a:rPr>
              <a:t>NextWord</a:t>
            </a:r>
            <a:r>
              <a:rPr lang="en-US" i="1" dirty="0">
                <a:sym typeface="Symbol" charset="2"/>
              </a:rPr>
              <a:t>()</a:t>
            </a:r>
          </a:p>
          <a:p>
            <a:pPr>
              <a:lnSpc>
                <a:spcPct val="95000"/>
              </a:lnSpc>
            </a:pPr>
            <a:r>
              <a:rPr lang="en-US" i="1" dirty="0">
                <a:sym typeface="Symbol" charset="2"/>
              </a:rPr>
              <a:t>       else report error looking for TOS  // error exit</a:t>
            </a:r>
          </a:p>
          <a:p>
            <a:pPr>
              <a:lnSpc>
                <a:spcPct val="95000"/>
              </a:lnSpc>
              <a:spcBef>
                <a:spcPct val="25000"/>
              </a:spcBef>
            </a:pPr>
            <a:r>
              <a:rPr lang="en-US" i="1" dirty="0">
                <a:sym typeface="Symbol" charset="2"/>
              </a:rPr>
              <a:t>    else   			      // TOS is a non-terminal</a:t>
            </a:r>
          </a:p>
          <a:p>
            <a:pPr>
              <a:lnSpc>
                <a:spcPct val="95000"/>
              </a:lnSpc>
            </a:pPr>
            <a:r>
              <a:rPr lang="en-US" i="1" dirty="0">
                <a:sym typeface="Symbol" charset="2"/>
              </a:rPr>
              <a:t>       if TABLE[</a:t>
            </a:r>
            <a:r>
              <a:rPr lang="en-US" i="1" dirty="0" err="1">
                <a:sym typeface="Symbol" charset="2"/>
              </a:rPr>
              <a:t>TOS,word</a:t>
            </a:r>
            <a:r>
              <a:rPr lang="en-US" i="1" dirty="0">
                <a:sym typeface="Symbol" charset="2"/>
              </a:rPr>
              <a:t>] is A B</a:t>
            </a:r>
            <a:r>
              <a:rPr lang="en-US" i="1" baseline="-25000" dirty="0">
                <a:sym typeface="Symbol" charset="2"/>
              </a:rPr>
              <a:t>1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2</a:t>
            </a:r>
            <a:r>
              <a:rPr lang="en-US" i="1" dirty="0">
                <a:sym typeface="Symbol" charset="2"/>
              </a:rPr>
              <a:t>…B</a:t>
            </a:r>
            <a:r>
              <a:rPr lang="en-US" i="1" baseline="-25000" dirty="0">
                <a:sym typeface="Symbol" charset="2"/>
              </a:rPr>
              <a:t>k</a:t>
            </a:r>
            <a:r>
              <a:rPr lang="en-US" i="1" dirty="0">
                <a:sym typeface="Symbol" charset="2"/>
              </a:rPr>
              <a:t> then</a:t>
            </a:r>
          </a:p>
          <a:p>
            <a:pPr>
              <a:lnSpc>
                <a:spcPct val="95000"/>
              </a:lnSpc>
            </a:pPr>
            <a:r>
              <a:rPr lang="en-US" i="1" dirty="0">
                <a:sym typeface="Symbol" charset="2"/>
              </a:rPr>
              <a:t>           </a:t>
            </a:r>
            <a:r>
              <a:rPr lang="en-US" i="1" dirty="0">
                <a:solidFill>
                  <a:srgbClr val="0000FF"/>
                </a:solidFill>
                <a:sym typeface="Symbol" charset="2"/>
              </a:rPr>
              <a:t>pop</a:t>
            </a:r>
            <a:r>
              <a:rPr lang="en-US" i="1" dirty="0">
                <a:sym typeface="Symbol" charset="2"/>
              </a:rPr>
              <a:t> Stack	           	     // get rid of A</a:t>
            </a:r>
          </a:p>
          <a:p>
            <a:pPr>
              <a:lnSpc>
                <a:spcPct val="95000"/>
              </a:lnSpc>
            </a:pPr>
            <a:r>
              <a:rPr lang="en-US" i="1" dirty="0">
                <a:sym typeface="Symbol" charset="2"/>
              </a:rPr>
              <a:t>           </a:t>
            </a:r>
            <a:r>
              <a:rPr lang="en-US" i="1" dirty="0">
                <a:solidFill>
                  <a:srgbClr val="0000FF"/>
                </a:solidFill>
                <a:sym typeface="Symbol" charset="2"/>
              </a:rPr>
              <a:t>push</a:t>
            </a:r>
            <a:r>
              <a:rPr lang="en-US" i="1" dirty="0">
                <a:sym typeface="Symbol" charset="2"/>
              </a:rPr>
              <a:t> </a:t>
            </a:r>
            <a:r>
              <a:rPr lang="en-US" i="1" dirty="0">
                <a:solidFill>
                  <a:srgbClr val="FF0000"/>
                </a:solidFill>
                <a:sym typeface="Symbol" charset="2"/>
              </a:rPr>
              <a:t>B</a:t>
            </a:r>
            <a:r>
              <a:rPr lang="en-US" i="1" baseline="-25000" dirty="0">
                <a:solidFill>
                  <a:srgbClr val="FF0000"/>
                </a:solidFill>
                <a:sym typeface="Symbol" charset="2"/>
              </a:rPr>
              <a:t>k</a:t>
            </a:r>
            <a:r>
              <a:rPr lang="en-US" i="1" dirty="0">
                <a:solidFill>
                  <a:srgbClr val="FF0000"/>
                </a:solidFill>
                <a:sym typeface="Symbol" charset="2"/>
              </a:rPr>
              <a:t>, B</a:t>
            </a:r>
            <a:r>
              <a:rPr lang="en-US" i="1" baseline="-25000" dirty="0">
                <a:solidFill>
                  <a:srgbClr val="FF0000"/>
                </a:solidFill>
                <a:sym typeface="Symbol" charset="2"/>
              </a:rPr>
              <a:t>k-1</a:t>
            </a:r>
            <a:r>
              <a:rPr lang="en-US" i="1" dirty="0">
                <a:solidFill>
                  <a:srgbClr val="FF0000"/>
                </a:solidFill>
                <a:sym typeface="Symbol" charset="2"/>
              </a:rPr>
              <a:t>, …, B</a:t>
            </a:r>
            <a:r>
              <a:rPr lang="en-US" i="1" baseline="-25000" dirty="0">
                <a:solidFill>
                  <a:srgbClr val="FF0000"/>
                </a:solidFill>
                <a:sym typeface="Symbol" charset="2"/>
              </a:rPr>
              <a:t>1 </a:t>
            </a:r>
            <a:r>
              <a:rPr lang="en-US" i="1" dirty="0">
                <a:solidFill>
                  <a:srgbClr val="FF0000"/>
                </a:solidFill>
                <a:sym typeface="Symbol" charset="2"/>
              </a:rPr>
              <a:t>     </a:t>
            </a:r>
            <a:r>
              <a:rPr lang="en-US" i="1" dirty="0">
                <a:sym typeface="Symbol" charset="2"/>
              </a:rPr>
              <a:t>// in that order</a:t>
            </a:r>
          </a:p>
          <a:p>
            <a:pPr>
              <a:lnSpc>
                <a:spcPct val="95000"/>
              </a:lnSpc>
            </a:pPr>
            <a:r>
              <a:rPr lang="en-US" i="1" dirty="0">
                <a:sym typeface="Symbol" charset="2"/>
              </a:rPr>
              <a:t>       else break &amp; report error expanding TOS</a:t>
            </a:r>
          </a:p>
          <a:p>
            <a:pPr>
              <a:lnSpc>
                <a:spcPct val="95000"/>
              </a:lnSpc>
              <a:spcBef>
                <a:spcPct val="25000"/>
              </a:spcBef>
            </a:pPr>
            <a:r>
              <a:rPr lang="en-US" i="1" dirty="0">
                <a:sym typeface="Symbol" charset="2"/>
              </a:rPr>
              <a:t>   TOS </a:t>
            </a:r>
            <a:r>
              <a:rPr lang="en-US" i="1" dirty="0" err="1">
                <a:sym typeface="Symbol" charset="2"/>
              </a:rPr>
              <a:t></a:t>
            </a:r>
            <a:r>
              <a:rPr lang="en-US" i="1" dirty="0">
                <a:sym typeface="Symbol" charset="2"/>
              </a:rPr>
              <a:t> top of Stack</a:t>
            </a:r>
          </a:p>
        </p:txBody>
      </p:sp>
      <p:graphicFrame>
        <p:nvGraphicFramePr>
          <p:cNvPr id="10" name="Group 2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785524"/>
              </p:ext>
            </p:extLst>
          </p:nvPr>
        </p:nvGraphicFramePr>
        <p:xfrm>
          <a:off x="6196189" y="2584040"/>
          <a:ext cx="5284610" cy="3531388"/>
        </p:xfrm>
        <a:graphic>
          <a:graphicData uri="http://schemas.openxmlformats.org/drawingml/2006/table">
            <a:tbl>
              <a:tblPr/>
              <a:tblGrid>
                <a:gridCol w="7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36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6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6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6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48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–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/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EOF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4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Goal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’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8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4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Term’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8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189" y="875082"/>
            <a:ext cx="2476846" cy="16480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322" y="861811"/>
            <a:ext cx="2591162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0819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871457"/>
              </p:ext>
            </p:extLst>
          </p:nvPr>
        </p:nvGraphicFramePr>
        <p:xfrm>
          <a:off x="1174723" y="1456293"/>
          <a:ext cx="631499" cy="1005840"/>
        </p:xfrm>
        <a:graphic>
          <a:graphicData uri="http://schemas.openxmlformats.org/drawingml/2006/table">
            <a:tbl>
              <a:tblPr/>
              <a:tblGrid>
                <a:gridCol w="631499">
                  <a:extLst>
                    <a:ext uri="{9D8B030D-6E8A-4147-A177-3AD203B41FA5}">
                      <a16:colId xmlns:a16="http://schemas.microsoft.com/office/drawing/2014/main" val="1189955001"/>
                    </a:ext>
                  </a:extLst>
                </a:gridCol>
              </a:tblGrid>
              <a:tr h="279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056499"/>
                  </a:ext>
                </a:extLst>
              </a:tr>
              <a:tr h="279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Goal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727082"/>
                  </a:ext>
                </a:extLst>
              </a:tr>
              <a:tr h="279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EOF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260092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487548" y="-74404"/>
            <a:ext cx="2051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/>
              <a:t>Parse </a:t>
            </a:r>
            <a:r>
              <a:rPr lang="en-US" sz="2400" b="1" u="sng" dirty="0"/>
              <a:t>x</a:t>
            </a:r>
            <a:r>
              <a:rPr lang="en-US" sz="2400" b="1" dirty="0"/>
              <a:t> </a:t>
            </a:r>
            <a:r>
              <a:rPr lang="en-US" sz="2400" b="1" u="sng" dirty="0"/>
              <a:t>–</a:t>
            </a:r>
            <a:r>
              <a:rPr lang="en-US" sz="2400" b="1" dirty="0"/>
              <a:t> </a:t>
            </a:r>
            <a:r>
              <a:rPr lang="en-US" sz="2400" b="1" u="sng" dirty="0"/>
              <a:t>2</a:t>
            </a:r>
            <a:r>
              <a:rPr lang="en-US" sz="2400" b="1" dirty="0"/>
              <a:t> </a:t>
            </a:r>
            <a:r>
              <a:rPr lang="en-US" sz="2400" b="1" u="sng" dirty="0"/>
              <a:t>*</a:t>
            </a:r>
            <a:r>
              <a:rPr lang="en-US" sz="2400" b="1" dirty="0"/>
              <a:t> </a:t>
            </a:r>
            <a:r>
              <a:rPr lang="en-US" sz="2400" b="1" u="sng" dirty="0"/>
              <a:t>y</a:t>
            </a:r>
            <a:r>
              <a:rPr lang="en-US" sz="2400" b="1" i="1" dirty="0"/>
              <a:t> 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86642" y="425675"/>
            <a:ext cx="711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Word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04566" y="425675"/>
            <a:ext cx="811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&lt;id, </a:t>
            </a:r>
            <a:r>
              <a:rPr lang="en-US" b="1" u="sng" dirty="0">
                <a:solidFill>
                  <a:srgbClr val="FF0000"/>
                </a:solidFill>
              </a:rPr>
              <a:t>x&gt;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1278" y="1271627"/>
            <a:ext cx="696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Stack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762" y="3397106"/>
            <a:ext cx="2476846" cy="16480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388" y="5040451"/>
            <a:ext cx="2591162" cy="1600423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968421"/>
              </p:ext>
            </p:extLst>
          </p:nvPr>
        </p:nvGraphicFramePr>
        <p:xfrm>
          <a:off x="2138804" y="1456293"/>
          <a:ext cx="631499" cy="1005840"/>
        </p:xfrm>
        <a:graphic>
          <a:graphicData uri="http://schemas.openxmlformats.org/drawingml/2006/table">
            <a:tbl>
              <a:tblPr/>
              <a:tblGrid>
                <a:gridCol w="631499">
                  <a:extLst>
                    <a:ext uri="{9D8B030D-6E8A-4147-A177-3AD203B41FA5}">
                      <a16:colId xmlns:a16="http://schemas.microsoft.com/office/drawing/2014/main" val="1189955001"/>
                    </a:ext>
                  </a:extLst>
                </a:gridCol>
              </a:tblGrid>
              <a:tr h="279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056499"/>
                  </a:ext>
                </a:extLst>
              </a:tr>
              <a:tr h="279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727082"/>
                  </a:ext>
                </a:extLst>
              </a:tr>
              <a:tr h="279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EOF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260092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035450" y="425675"/>
            <a:ext cx="811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&lt;id, </a:t>
            </a:r>
            <a:r>
              <a:rPr lang="en-US" b="1" u="sng" dirty="0">
                <a:solidFill>
                  <a:srgbClr val="FF0000"/>
                </a:solidFill>
              </a:rPr>
              <a:t>x&gt;</a:t>
            </a:r>
            <a:endParaRPr lang="en-US" dirty="0"/>
          </a:p>
        </p:txBody>
      </p:sp>
      <p:grpSp>
        <p:nvGrpSpPr>
          <p:cNvPr id="16" name="Group 145"/>
          <p:cNvGrpSpPr>
            <a:grpSpLocks/>
          </p:cNvGrpSpPr>
          <p:nvPr/>
        </p:nvGrpSpPr>
        <p:grpSpPr bwMode="auto">
          <a:xfrm>
            <a:off x="8405381" y="1967163"/>
            <a:ext cx="3544889" cy="3873500"/>
            <a:chOff x="3368" y="1008"/>
            <a:chExt cx="2233" cy="2440"/>
          </a:xfrm>
        </p:grpSpPr>
        <p:grpSp>
          <p:nvGrpSpPr>
            <p:cNvPr id="17" name="Group 3"/>
            <p:cNvGrpSpPr>
              <a:grpSpLocks/>
            </p:cNvGrpSpPr>
            <p:nvPr/>
          </p:nvGrpSpPr>
          <p:grpSpPr bwMode="auto">
            <a:xfrm>
              <a:off x="4147" y="1008"/>
              <a:ext cx="336" cy="385"/>
              <a:chOff x="4147" y="1008"/>
              <a:chExt cx="336" cy="385"/>
            </a:xfrm>
          </p:grpSpPr>
          <p:sp>
            <p:nvSpPr>
              <p:cNvPr id="53" name="Oval 4"/>
              <p:cNvSpPr>
                <a:spLocks noChangeArrowheads="1"/>
              </p:cNvSpPr>
              <p:nvPr/>
            </p:nvSpPr>
            <p:spPr bwMode="auto">
              <a:xfrm>
                <a:off x="4147" y="1008"/>
                <a:ext cx="336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i="1"/>
                  <a:t>Goal</a:t>
                </a:r>
                <a:endParaRPr lang="en-US" sz="1600"/>
              </a:p>
            </p:txBody>
          </p:sp>
          <p:sp>
            <p:nvSpPr>
              <p:cNvPr id="54" name="Line 5"/>
              <p:cNvSpPr>
                <a:spLocks noChangeShapeType="1"/>
              </p:cNvSpPr>
              <p:nvPr/>
            </p:nvSpPr>
            <p:spPr bwMode="auto">
              <a:xfrm>
                <a:off x="4318" y="1246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3368" y="2541"/>
              <a:ext cx="336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/>
                <a:t>&lt;</a:t>
              </a:r>
              <a:r>
                <a:rPr lang="en-US" sz="1600" dirty="0" err="1"/>
                <a:t>id,</a:t>
              </a:r>
              <a:r>
                <a:rPr lang="en-US" sz="1600" dirty="0" err="1">
                  <a:solidFill>
                    <a:srgbClr val="FF0065"/>
                  </a:solidFill>
                </a:rPr>
                <a:t>x</a:t>
              </a:r>
              <a:r>
                <a:rPr lang="en-US" sz="1400" dirty="0"/>
                <a:t>&gt;</a:t>
              </a:r>
              <a:endParaRPr lang="en-US" sz="1600" dirty="0"/>
            </a:p>
          </p:txBody>
        </p:sp>
        <p:grpSp>
          <p:nvGrpSpPr>
            <p:cNvPr id="19" name="Group 7"/>
            <p:cNvGrpSpPr>
              <a:grpSpLocks/>
            </p:cNvGrpSpPr>
            <p:nvPr/>
          </p:nvGrpSpPr>
          <p:grpSpPr bwMode="auto">
            <a:xfrm>
              <a:off x="3773" y="2126"/>
              <a:ext cx="336" cy="415"/>
              <a:chOff x="3773" y="2126"/>
              <a:chExt cx="336" cy="415"/>
            </a:xfrm>
          </p:grpSpPr>
          <p:sp>
            <p:nvSpPr>
              <p:cNvPr id="51" name="Oval 8"/>
              <p:cNvSpPr>
                <a:spLocks noChangeArrowheads="1"/>
              </p:cNvSpPr>
              <p:nvPr/>
            </p:nvSpPr>
            <p:spPr bwMode="auto">
              <a:xfrm>
                <a:off x="3773" y="2126"/>
                <a:ext cx="336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i="1" dirty="0" smtClean="0"/>
                  <a:t>Term’</a:t>
                </a:r>
                <a:endParaRPr lang="en-US" sz="1600" dirty="0"/>
              </a:p>
            </p:txBody>
          </p:sp>
          <p:sp>
            <p:nvSpPr>
              <p:cNvPr id="52" name="Line 9"/>
              <p:cNvSpPr>
                <a:spLocks noChangeShapeType="1"/>
              </p:cNvSpPr>
              <p:nvPr/>
            </p:nvSpPr>
            <p:spPr bwMode="auto">
              <a:xfrm>
                <a:off x="3938" y="2366"/>
                <a:ext cx="0" cy="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0"/>
            <p:cNvGrpSpPr>
              <a:grpSpLocks/>
            </p:cNvGrpSpPr>
            <p:nvPr/>
          </p:nvGrpSpPr>
          <p:grpSpPr bwMode="auto">
            <a:xfrm>
              <a:off x="3570" y="2378"/>
              <a:ext cx="1682" cy="641"/>
              <a:chOff x="3570" y="2378"/>
              <a:chExt cx="1682" cy="641"/>
            </a:xfrm>
          </p:grpSpPr>
          <p:sp>
            <p:nvSpPr>
              <p:cNvPr id="49" name="Oval 11"/>
              <p:cNvSpPr>
                <a:spLocks noChangeArrowheads="1"/>
              </p:cNvSpPr>
              <p:nvPr/>
            </p:nvSpPr>
            <p:spPr bwMode="auto">
              <a:xfrm>
                <a:off x="4916" y="2779"/>
                <a:ext cx="336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i="1"/>
                  <a:t>Fact.</a:t>
                </a:r>
                <a:endParaRPr lang="en-US" sz="1600"/>
              </a:p>
            </p:txBody>
          </p:sp>
          <p:sp>
            <p:nvSpPr>
              <p:cNvPr id="50" name="Line 12"/>
              <p:cNvSpPr>
                <a:spLocks noChangeShapeType="1"/>
              </p:cNvSpPr>
              <p:nvPr/>
            </p:nvSpPr>
            <p:spPr bwMode="auto">
              <a:xfrm>
                <a:off x="3570" y="2378"/>
                <a:ext cx="3" cy="2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13"/>
            <p:cNvGrpSpPr>
              <a:grpSpLocks/>
            </p:cNvGrpSpPr>
            <p:nvPr/>
          </p:nvGrpSpPr>
          <p:grpSpPr bwMode="auto">
            <a:xfrm>
              <a:off x="3696" y="1728"/>
              <a:ext cx="336" cy="384"/>
              <a:chOff x="3696" y="1728"/>
              <a:chExt cx="336" cy="384"/>
            </a:xfrm>
          </p:grpSpPr>
          <p:sp>
            <p:nvSpPr>
              <p:cNvPr id="47" name="Line 14"/>
              <p:cNvSpPr>
                <a:spLocks noChangeShapeType="1"/>
              </p:cNvSpPr>
              <p:nvPr/>
            </p:nvSpPr>
            <p:spPr bwMode="auto">
              <a:xfrm>
                <a:off x="3864" y="1969"/>
                <a:ext cx="60" cy="1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Oval 15"/>
              <p:cNvSpPr>
                <a:spLocks noChangeArrowheads="1"/>
              </p:cNvSpPr>
              <p:nvPr/>
            </p:nvSpPr>
            <p:spPr bwMode="auto">
              <a:xfrm>
                <a:off x="3696" y="1728"/>
                <a:ext cx="336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i="1" dirty="0" smtClean="0"/>
                  <a:t>Term</a:t>
                </a:r>
                <a:endParaRPr lang="en-US" sz="1600" dirty="0"/>
              </a:p>
            </p:txBody>
          </p:sp>
        </p:grpSp>
        <p:sp>
          <p:nvSpPr>
            <p:cNvPr id="22" name="Oval 16"/>
            <p:cNvSpPr>
              <a:spLocks noChangeArrowheads="1"/>
            </p:cNvSpPr>
            <p:nvPr/>
          </p:nvSpPr>
          <p:spPr bwMode="auto">
            <a:xfrm>
              <a:off x="4335" y="2102"/>
              <a:ext cx="291" cy="21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>
                  <a:solidFill>
                    <a:srgbClr val="FF0065"/>
                  </a:solidFill>
                </a:rPr>
                <a:t>–</a:t>
              </a:r>
              <a:endParaRPr lang="en-US" sz="1600" dirty="0"/>
            </a:p>
          </p:txBody>
        </p:sp>
        <p:grpSp>
          <p:nvGrpSpPr>
            <p:cNvPr id="23" name="Group 17"/>
            <p:cNvGrpSpPr>
              <a:grpSpLocks/>
            </p:cNvGrpSpPr>
            <p:nvPr/>
          </p:nvGrpSpPr>
          <p:grpSpPr bwMode="auto">
            <a:xfrm>
              <a:off x="3597" y="1392"/>
              <a:ext cx="1044" cy="730"/>
              <a:chOff x="3597" y="1392"/>
              <a:chExt cx="1044" cy="730"/>
            </a:xfrm>
          </p:grpSpPr>
          <p:sp>
            <p:nvSpPr>
              <p:cNvPr id="42" name="Oval 18"/>
              <p:cNvSpPr>
                <a:spLocks noChangeArrowheads="1"/>
              </p:cNvSpPr>
              <p:nvPr/>
            </p:nvSpPr>
            <p:spPr bwMode="auto">
              <a:xfrm>
                <a:off x="4149" y="1392"/>
                <a:ext cx="336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i="1"/>
                  <a:t>Expr</a:t>
                </a:r>
                <a:endParaRPr lang="en-US" sz="1600"/>
              </a:p>
            </p:txBody>
          </p:sp>
          <p:grpSp>
            <p:nvGrpSpPr>
              <p:cNvPr id="43" name="Group 19"/>
              <p:cNvGrpSpPr>
                <a:grpSpLocks/>
              </p:cNvGrpSpPr>
              <p:nvPr/>
            </p:nvGrpSpPr>
            <p:grpSpPr bwMode="auto">
              <a:xfrm>
                <a:off x="3597" y="1574"/>
                <a:ext cx="1044" cy="548"/>
                <a:chOff x="3597" y="1574"/>
                <a:chExt cx="1044" cy="548"/>
              </a:xfrm>
            </p:grpSpPr>
            <p:sp>
              <p:nvSpPr>
                <p:cNvPr id="44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3978" y="1574"/>
                  <a:ext cx="186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Line 21"/>
                <p:cNvSpPr>
                  <a:spLocks noChangeShapeType="1"/>
                </p:cNvSpPr>
                <p:nvPr/>
              </p:nvSpPr>
              <p:spPr bwMode="auto">
                <a:xfrm>
                  <a:off x="4461" y="1584"/>
                  <a:ext cx="180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3597" y="1947"/>
                  <a:ext cx="196" cy="1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4902" y="3208"/>
              <a:ext cx="336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/>
                <a:t>&lt;</a:t>
              </a:r>
              <a:r>
                <a:rPr lang="en-US" sz="1600" dirty="0" err="1"/>
                <a:t>id,</a:t>
              </a:r>
              <a:r>
                <a:rPr lang="en-US" sz="1600" dirty="0" err="1">
                  <a:solidFill>
                    <a:srgbClr val="FF0065"/>
                  </a:solidFill>
                </a:rPr>
                <a:t>y</a:t>
              </a:r>
              <a:r>
                <a:rPr lang="en-US" sz="1400" dirty="0"/>
                <a:t>&gt;</a:t>
              </a:r>
              <a:endParaRPr lang="en-US" sz="1600" dirty="0"/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4241" y="2781"/>
              <a:ext cx="336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/>
                <a:t>&lt;</a:t>
              </a:r>
              <a:r>
                <a:rPr lang="en-US" sz="1600" dirty="0"/>
                <a:t>num,</a:t>
              </a:r>
              <a:r>
                <a:rPr lang="en-US" sz="1600" dirty="0">
                  <a:solidFill>
                    <a:srgbClr val="FF0065"/>
                  </a:solidFill>
                </a:rPr>
                <a:t>2</a:t>
              </a:r>
              <a:r>
                <a:rPr lang="en-US" sz="1400" dirty="0"/>
                <a:t>&gt;</a:t>
              </a:r>
              <a:endParaRPr lang="en-US" sz="1600" dirty="0"/>
            </a:p>
          </p:txBody>
        </p:sp>
        <p:grpSp>
          <p:nvGrpSpPr>
            <p:cNvPr id="26" name="Group 25"/>
            <p:cNvGrpSpPr>
              <a:grpSpLocks/>
            </p:cNvGrpSpPr>
            <p:nvPr/>
          </p:nvGrpSpPr>
          <p:grpSpPr bwMode="auto">
            <a:xfrm>
              <a:off x="4303" y="2468"/>
              <a:ext cx="336" cy="367"/>
              <a:chOff x="4303" y="2468"/>
              <a:chExt cx="336" cy="367"/>
            </a:xfrm>
          </p:grpSpPr>
          <p:sp>
            <p:nvSpPr>
              <p:cNvPr id="40" name="Oval 26"/>
              <p:cNvSpPr>
                <a:spLocks noChangeArrowheads="1"/>
              </p:cNvSpPr>
              <p:nvPr/>
            </p:nvSpPr>
            <p:spPr bwMode="auto">
              <a:xfrm>
                <a:off x="4303" y="2468"/>
                <a:ext cx="336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i="1"/>
                  <a:t>Fact.</a:t>
                </a:r>
                <a:endParaRPr lang="en-US" sz="1600"/>
              </a:p>
            </p:txBody>
          </p:sp>
          <p:sp>
            <p:nvSpPr>
              <p:cNvPr id="41" name="Line 27"/>
              <p:cNvSpPr>
                <a:spLocks noChangeShapeType="1"/>
              </p:cNvSpPr>
              <p:nvPr/>
            </p:nvSpPr>
            <p:spPr bwMode="auto">
              <a:xfrm>
                <a:off x="4436" y="2693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" name="Group 28"/>
            <p:cNvGrpSpPr>
              <a:grpSpLocks/>
            </p:cNvGrpSpPr>
            <p:nvPr/>
          </p:nvGrpSpPr>
          <p:grpSpPr bwMode="auto">
            <a:xfrm>
              <a:off x="5040" y="2112"/>
              <a:ext cx="561" cy="339"/>
              <a:chOff x="5040" y="2112"/>
              <a:chExt cx="561" cy="339"/>
            </a:xfrm>
          </p:grpSpPr>
          <p:sp>
            <p:nvSpPr>
              <p:cNvPr id="38" name="Line 29"/>
              <p:cNvSpPr>
                <a:spLocks noChangeShapeType="1"/>
              </p:cNvSpPr>
              <p:nvPr/>
            </p:nvSpPr>
            <p:spPr bwMode="auto">
              <a:xfrm>
                <a:off x="5349" y="2318"/>
                <a:ext cx="252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Oval 30"/>
              <p:cNvSpPr>
                <a:spLocks noChangeArrowheads="1"/>
              </p:cNvSpPr>
              <p:nvPr/>
            </p:nvSpPr>
            <p:spPr bwMode="auto">
              <a:xfrm>
                <a:off x="5040" y="2112"/>
                <a:ext cx="336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i="1" dirty="0" smtClean="0"/>
                  <a:t>Expr’</a:t>
                </a:r>
                <a:endParaRPr lang="en-US" sz="1600" dirty="0"/>
              </a:p>
            </p:txBody>
          </p:sp>
        </p:grpSp>
        <p:grpSp>
          <p:nvGrpSpPr>
            <p:cNvPr id="28" name="Group 31"/>
            <p:cNvGrpSpPr>
              <a:grpSpLocks/>
            </p:cNvGrpSpPr>
            <p:nvPr/>
          </p:nvGrpSpPr>
          <p:grpSpPr bwMode="auto">
            <a:xfrm>
              <a:off x="4501" y="2116"/>
              <a:ext cx="460" cy="330"/>
              <a:chOff x="4501" y="2116"/>
              <a:chExt cx="460" cy="330"/>
            </a:xfrm>
          </p:grpSpPr>
          <p:sp>
            <p:nvSpPr>
              <p:cNvPr id="36" name="Line 32"/>
              <p:cNvSpPr>
                <a:spLocks noChangeShapeType="1"/>
              </p:cNvSpPr>
              <p:nvPr/>
            </p:nvSpPr>
            <p:spPr bwMode="auto">
              <a:xfrm flipH="1">
                <a:off x="4501" y="2337"/>
                <a:ext cx="149" cy="1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Oval 33"/>
              <p:cNvSpPr>
                <a:spLocks noChangeArrowheads="1"/>
              </p:cNvSpPr>
              <p:nvPr/>
            </p:nvSpPr>
            <p:spPr bwMode="auto">
              <a:xfrm>
                <a:off x="4625" y="2116"/>
                <a:ext cx="336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i="1" dirty="0"/>
                  <a:t>Term</a:t>
                </a:r>
                <a:endParaRPr lang="en-US" sz="1600" dirty="0"/>
              </a:p>
            </p:txBody>
          </p:sp>
        </p:grpSp>
        <p:grpSp>
          <p:nvGrpSpPr>
            <p:cNvPr id="29" name="Group 34"/>
            <p:cNvGrpSpPr>
              <a:grpSpLocks/>
            </p:cNvGrpSpPr>
            <p:nvPr/>
          </p:nvGrpSpPr>
          <p:grpSpPr bwMode="auto">
            <a:xfrm>
              <a:off x="4449" y="1728"/>
              <a:ext cx="635" cy="417"/>
              <a:chOff x="4449" y="1728"/>
              <a:chExt cx="635" cy="417"/>
            </a:xfrm>
          </p:grpSpPr>
          <p:sp>
            <p:nvSpPr>
              <p:cNvPr id="31" name="Oval 35"/>
              <p:cNvSpPr>
                <a:spLocks noChangeArrowheads="1"/>
              </p:cNvSpPr>
              <p:nvPr/>
            </p:nvSpPr>
            <p:spPr bwMode="auto">
              <a:xfrm>
                <a:off x="4605" y="1728"/>
                <a:ext cx="336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i="1" dirty="0" smtClean="0"/>
                  <a:t>Expr’</a:t>
                </a:r>
                <a:endParaRPr lang="en-US" sz="1600" dirty="0"/>
              </a:p>
            </p:txBody>
          </p:sp>
          <p:grpSp>
            <p:nvGrpSpPr>
              <p:cNvPr id="32" name="Group 36"/>
              <p:cNvGrpSpPr>
                <a:grpSpLocks/>
              </p:cNvGrpSpPr>
              <p:nvPr/>
            </p:nvGrpSpPr>
            <p:grpSpPr bwMode="auto">
              <a:xfrm>
                <a:off x="4449" y="1941"/>
                <a:ext cx="635" cy="204"/>
                <a:chOff x="4449" y="1941"/>
                <a:chExt cx="635" cy="204"/>
              </a:xfrm>
            </p:grpSpPr>
            <p:sp>
              <p:nvSpPr>
                <p:cNvPr id="33" name="Line 37"/>
                <p:cNvSpPr>
                  <a:spLocks noChangeShapeType="1"/>
                </p:cNvSpPr>
                <p:nvPr/>
              </p:nvSpPr>
              <p:spPr bwMode="auto">
                <a:xfrm>
                  <a:off x="4782" y="1972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4449" y="1941"/>
                  <a:ext cx="207" cy="20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Line 39"/>
                <p:cNvSpPr>
                  <a:spLocks noChangeShapeType="1"/>
                </p:cNvSpPr>
                <p:nvPr/>
              </p:nvSpPr>
              <p:spPr bwMode="auto">
                <a:xfrm>
                  <a:off x="4881" y="1947"/>
                  <a:ext cx="203" cy="19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0" name="Oval 40"/>
            <p:cNvSpPr>
              <a:spLocks noChangeArrowheads="1"/>
            </p:cNvSpPr>
            <p:nvPr/>
          </p:nvSpPr>
          <p:spPr bwMode="auto">
            <a:xfrm>
              <a:off x="4595" y="2827"/>
              <a:ext cx="336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*</a:t>
              </a:r>
              <a:endParaRPr lang="en-US" sz="1600" dirty="0"/>
            </a:p>
          </p:txBody>
        </p:sp>
      </p:grpSp>
      <p:sp>
        <p:nvSpPr>
          <p:cNvPr id="55" name="Oval 30"/>
          <p:cNvSpPr>
            <a:spLocks noChangeArrowheads="1"/>
          </p:cNvSpPr>
          <p:nvPr/>
        </p:nvSpPr>
        <p:spPr bwMode="auto">
          <a:xfrm>
            <a:off x="8459356" y="3745767"/>
            <a:ext cx="533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i="1"/>
              <a:t>Fact.</a:t>
            </a:r>
            <a:endParaRPr lang="en-US" sz="1600"/>
          </a:p>
        </p:txBody>
      </p:sp>
      <p:sp>
        <p:nvSpPr>
          <p:cNvPr id="56" name="Oval 55"/>
          <p:cNvSpPr>
            <a:spLocks noChangeArrowheads="1"/>
          </p:cNvSpPr>
          <p:nvPr/>
        </p:nvSpPr>
        <p:spPr bwMode="auto">
          <a:xfrm>
            <a:off x="9139689" y="4373813"/>
            <a:ext cx="307093" cy="26193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ea typeface="ヒラギノ角ゴ Pro W3" charset="-128"/>
                <a:cs typeface="ヒラギノ角ゴ Pro W3" charset="-128"/>
                <a:sym typeface="Symbol" charset="2"/>
              </a:rPr>
              <a:t></a:t>
            </a:r>
            <a:endParaRPr lang="en-US" sz="1600" dirty="0">
              <a:ea typeface="ヒラギノ角ゴ Pro W3" charset="-128"/>
              <a:cs typeface="ヒラギノ角ゴ Pro W3" charset="-128"/>
              <a:sym typeface="Symbol" charset="2"/>
            </a:endParaRPr>
          </a:p>
        </p:txBody>
      </p:sp>
      <p:sp>
        <p:nvSpPr>
          <p:cNvPr id="98" name="Oval 97"/>
          <p:cNvSpPr>
            <a:spLocks noChangeArrowheads="1"/>
          </p:cNvSpPr>
          <p:nvPr/>
        </p:nvSpPr>
        <p:spPr bwMode="auto">
          <a:xfrm>
            <a:off x="11860488" y="4221134"/>
            <a:ext cx="307093" cy="26193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ea typeface="ヒラギノ角ゴ Pro W3" charset="-128"/>
                <a:cs typeface="ヒラギノ角ゴ Pro W3" charset="-128"/>
                <a:sym typeface="Symbol" charset="2"/>
              </a:rPr>
              <a:t></a:t>
            </a:r>
            <a:endParaRPr lang="en-US" sz="1600" dirty="0">
              <a:ea typeface="ヒラギノ角ゴ Pro W3" charset="-128"/>
              <a:cs typeface="ヒラギノ角ゴ Pro W3" charset="-128"/>
              <a:sym typeface="Symbol" charset="2"/>
            </a:endParaRPr>
          </a:p>
        </p:txBody>
      </p:sp>
      <p:sp>
        <p:nvSpPr>
          <p:cNvPr id="99" name="Line 14"/>
          <p:cNvSpPr>
            <a:spLocks noChangeShapeType="1"/>
          </p:cNvSpPr>
          <p:nvPr/>
        </p:nvSpPr>
        <p:spPr bwMode="auto">
          <a:xfrm>
            <a:off x="10745356" y="4107628"/>
            <a:ext cx="95250" cy="227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Oval 8"/>
          <p:cNvSpPr>
            <a:spLocks noChangeArrowheads="1"/>
          </p:cNvSpPr>
          <p:nvPr/>
        </p:nvSpPr>
        <p:spPr bwMode="auto">
          <a:xfrm>
            <a:off x="10600453" y="4289661"/>
            <a:ext cx="533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i="1" dirty="0" smtClean="0"/>
              <a:t>Term’</a:t>
            </a:r>
            <a:endParaRPr lang="en-US" sz="1600" dirty="0"/>
          </a:p>
        </p:txBody>
      </p:sp>
      <p:sp>
        <p:nvSpPr>
          <p:cNvPr id="101" name="Oval 8"/>
          <p:cNvSpPr>
            <a:spLocks noChangeArrowheads="1"/>
          </p:cNvSpPr>
          <p:nvPr/>
        </p:nvSpPr>
        <p:spPr bwMode="auto">
          <a:xfrm>
            <a:off x="11578533" y="4740665"/>
            <a:ext cx="533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i="1" dirty="0" smtClean="0"/>
              <a:t>Term’</a:t>
            </a:r>
            <a:endParaRPr lang="en-US" sz="1600" dirty="0"/>
          </a:p>
        </p:txBody>
      </p:sp>
      <p:sp>
        <p:nvSpPr>
          <p:cNvPr id="102" name="Line 12"/>
          <p:cNvSpPr>
            <a:spLocks noChangeShapeType="1"/>
          </p:cNvSpPr>
          <p:nvPr/>
        </p:nvSpPr>
        <p:spPr bwMode="auto">
          <a:xfrm>
            <a:off x="11094872" y="5173579"/>
            <a:ext cx="4763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Line 12"/>
          <p:cNvSpPr>
            <a:spLocks noChangeShapeType="1"/>
          </p:cNvSpPr>
          <p:nvPr/>
        </p:nvSpPr>
        <p:spPr bwMode="auto">
          <a:xfrm flipH="1">
            <a:off x="10634230" y="4642101"/>
            <a:ext cx="71171" cy="2759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Line 12"/>
          <p:cNvSpPr>
            <a:spLocks noChangeShapeType="1"/>
          </p:cNvSpPr>
          <p:nvPr/>
        </p:nvSpPr>
        <p:spPr bwMode="auto">
          <a:xfrm>
            <a:off x="10962976" y="4631908"/>
            <a:ext cx="166555" cy="1467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Line 9"/>
          <p:cNvSpPr>
            <a:spLocks noChangeShapeType="1"/>
          </p:cNvSpPr>
          <p:nvPr/>
        </p:nvSpPr>
        <p:spPr bwMode="auto">
          <a:xfrm>
            <a:off x="11129530" y="4527006"/>
            <a:ext cx="537719" cy="2136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Oval 145"/>
          <p:cNvSpPr>
            <a:spLocks noChangeArrowheads="1"/>
          </p:cNvSpPr>
          <p:nvPr/>
        </p:nvSpPr>
        <p:spPr bwMode="auto">
          <a:xfrm>
            <a:off x="11750245" y="5328694"/>
            <a:ext cx="307093" cy="26193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ea typeface="ヒラギノ角ゴ Pro W3" charset="-128"/>
                <a:cs typeface="ヒラギノ角ゴ Pro W3" charset="-128"/>
                <a:sym typeface="Symbol" charset="2"/>
              </a:rPr>
              <a:t></a:t>
            </a:r>
            <a:endParaRPr lang="en-US" sz="1600" dirty="0">
              <a:ea typeface="ヒラギノ角ゴ Pro W3" charset="-128"/>
              <a:cs typeface="ヒラギノ角ゴ Pro W3" charset="-128"/>
              <a:sym typeface="Symbol" charset="2"/>
            </a:endParaRPr>
          </a:p>
        </p:txBody>
      </p:sp>
      <p:sp>
        <p:nvSpPr>
          <p:cNvPr id="147" name="Line 9"/>
          <p:cNvSpPr>
            <a:spLocks noChangeShapeType="1"/>
          </p:cNvSpPr>
          <p:nvPr/>
        </p:nvSpPr>
        <p:spPr bwMode="auto">
          <a:xfrm>
            <a:off x="11903791" y="5121665"/>
            <a:ext cx="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48" name="Group 2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373842"/>
              </p:ext>
            </p:extLst>
          </p:nvPr>
        </p:nvGraphicFramePr>
        <p:xfrm>
          <a:off x="284727" y="3326181"/>
          <a:ext cx="4733189" cy="2900755"/>
        </p:xfrm>
        <a:graphic>
          <a:graphicData uri="http://schemas.openxmlformats.org/drawingml/2006/table">
            <a:tbl>
              <a:tblPr/>
              <a:tblGrid>
                <a:gridCol w="703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6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5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3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38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56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19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92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4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–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/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EOF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Goal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endParaRPr kumimoji="0" lang="en-US" sz="1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’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Term’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9" name="Table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515934"/>
              </p:ext>
            </p:extLst>
          </p:nvPr>
        </p:nvGraphicFramePr>
        <p:xfrm>
          <a:off x="3036491" y="1120549"/>
          <a:ext cx="631499" cy="1341120"/>
        </p:xfrm>
        <a:graphic>
          <a:graphicData uri="http://schemas.openxmlformats.org/drawingml/2006/table">
            <a:tbl>
              <a:tblPr/>
              <a:tblGrid>
                <a:gridCol w="631499">
                  <a:extLst>
                    <a:ext uri="{9D8B030D-6E8A-4147-A177-3AD203B41FA5}">
                      <a16:colId xmlns:a16="http://schemas.microsoft.com/office/drawing/2014/main" val="1189955001"/>
                    </a:ext>
                  </a:extLst>
                </a:gridCol>
              </a:tblGrid>
              <a:tr h="279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056499"/>
                  </a:ext>
                </a:extLst>
              </a:tr>
              <a:tr h="279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903755"/>
                  </a:ext>
                </a:extLst>
              </a:tr>
              <a:tr h="279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Expr’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727082"/>
                  </a:ext>
                </a:extLst>
              </a:tr>
              <a:tr h="279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EOF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260092"/>
                  </a:ext>
                </a:extLst>
              </a:tr>
            </a:tbl>
          </a:graphicData>
        </a:graphic>
      </p:graphicFrame>
      <p:graphicFrame>
        <p:nvGraphicFramePr>
          <p:cNvPr id="150" name="Table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108694"/>
              </p:ext>
            </p:extLst>
          </p:nvPr>
        </p:nvGraphicFramePr>
        <p:xfrm>
          <a:off x="3900200" y="802759"/>
          <a:ext cx="715327" cy="1676400"/>
        </p:xfrm>
        <a:graphic>
          <a:graphicData uri="http://schemas.openxmlformats.org/drawingml/2006/table">
            <a:tbl>
              <a:tblPr/>
              <a:tblGrid>
                <a:gridCol w="715327">
                  <a:extLst>
                    <a:ext uri="{9D8B030D-6E8A-4147-A177-3AD203B41FA5}">
                      <a16:colId xmlns:a16="http://schemas.microsoft.com/office/drawing/2014/main" val="1189955001"/>
                    </a:ext>
                  </a:extLst>
                </a:gridCol>
              </a:tblGrid>
              <a:tr h="279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056499"/>
                  </a:ext>
                </a:extLst>
              </a:tr>
              <a:tr h="279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9881931"/>
                  </a:ext>
                </a:extLst>
              </a:tr>
              <a:tr h="279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Term’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061556"/>
                  </a:ext>
                </a:extLst>
              </a:tr>
              <a:tr h="279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Expr’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727082"/>
                  </a:ext>
                </a:extLst>
              </a:tr>
              <a:tr h="279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EOF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260092"/>
                  </a:ext>
                </a:extLst>
              </a:tr>
            </a:tbl>
          </a:graphicData>
        </a:graphic>
      </p:graphicFrame>
      <p:graphicFrame>
        <p:nvGraphicFramePr>
          <p:cNvPr id="151" name="Table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89665"/>
              </p:ext>
            </p:extLst>
          </p:nvPr>
        </p:nvGraphicFramePr>
        <p:xfrm>
          <a:off x="4797887" y="802759"/>
          <a:ext cx="715327" cy="1676400"/>
        </p:xfrm>
        <a:graphic>
          <a:graphicData uri="http://schemas.openxmlformats.org/drawingml/2006/table">
            <a:tbl>
              <a:tblPr/>
              <a:tblGrid>
                <a:gridCol w="715327">
                  <a:extLst>
                    <a:ext uri="{9D8B030D-6E8A-4147-A177-3AD203B41FA5}">
                      <a16:colId xmlns:a16="http://schemas.microsoft.com/office/drawing/2014/main" val="1189955001"/>
                    </a:ext>
                  </a:extLst>
                </a:gridCol>
              </a:tblGrid>
              <a:tr h="279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056499"/>
                  </a:ext>
                </a:extLst>
              </a:tr>
              <a:tr h="279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9881931"/>
                  </a:ext>
                </a:extLst>
              </a:tr>
              <a:tr h="279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Term’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061556"/>
                  </a:ext>
                </a:extLst>
              </a:tr>
              <a:tr h="279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Expr’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727082"/>
                  </a:ext>
                </a:extLst>
              </a:tr>
              <a:tr h="279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EOF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260092"/>
                  </a:ext>
                </a:extLst>
              </a:tr>
            </a:tbl>
          </a:graphicData>
        </a:graphic>
      </p:graphicFrame>
      <p:sp>
        <p:nvSpPr>
          <p:cNvPr id="152" name="Rectangle 151"/>
          <p:cNvSpPr/>
          <p:nvPr/>
        </p:nvSpPr>
        <p:spPr>
          <a:xfrm>
            <a:off x="2943346" y="429681"/>
            <a:ext cx="811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&lt;id, </a:t>
            </a:r>
            <a:r>
              <a:rPr lang="en-US" b="1" u="sng" dirty="0">
                <a:solidFill>
                  <a:srgbClr val="FF0000"/>
                </a:solidFill>
              </a:rPr>
              <a:t>x&gt;</a:t>
            </a:r>
            <a:endParaRPr lang="en-US" dirty="0"/>
          </a:p>
        </p:txBody>
      </p:sp>
      <p:sp>
        <p:nvSpPr>
          <p:cNvPr id="153" name="Rectangle 152"/>
          <p:cNvSpPr/>
          <p:nvPr/>
        </p:nvSpPr>
        <p:spPr>
          <a:xfrm>
            <a:off x="3903985" y="433427"/>
            <a:ext cx="811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&lt;id, </a:t>
            </a:r>
            <a:r>
              <a:rPr lang="en-US" b="1" u="sng" dirty="0">
                <a:solidFill>
                  <a:srgbClr val="FF0000"/>
                </a:solidFill>
              </a:rPr>
              <a:t>x&gt;</a:t>
            </a:r>
            <a:endParaRPr lang="en-US" dirty="0"/>
          </a:p>
        </p:txBody>
      </p:sp>
      <p:sp>
        <p:nvSpPr>
          <p:cNvPr id="154" name="Rectangle 153"/>
          <p:cNvSpPr/>
          <p:nvPr/>
        </p:nvSpPr>
        <p:spPr>
          <a:xfrm>
            <a:off x="4733899" y="433427"/>
            <a:ext cx="811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&lt;id, </a:t>
            </a:r>
            <a:r>
              <a:rPr lang="en-US" b="1" u="sng" dirty="0">
                <a:solidFill>
                  <a:srgbClr val="FF0000"/>
                </a:solidFill>
              </a:rPr>
              <a:t>x&gt;</a:t>
            </a:r>
            <a:endParaRPr lang="en-US" dirty="0"/>
          </a:p>
        </p:txBody>
      </p:sp>
      <p:graphicFrame>
        <p:nvGraphicFramePr>
          <p:cNvPr id="155" name="Table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667924"/>
              </p:ext>
            </p:extLst>
          </p:nvPr>
        </p:nvGraphicFramePr>
        <p:xfrm>
          <a:off x="5741482" y="1102041"/>
          <a:ext cx="715327" cy="1341120"/>
        </p:xfrm>
        <a:graphic>
          <a:graphicData uri="http://schemas.openxmlformats.org/drawingml/2006/table">
            <a:tbl>
              <a:tblPr/>
              <a:tblGrid>
                <a:gridCol w="715327">
                  <a:extLst>
                    <a:ext uri="{9D8B030D-6E8A-4147-A177-3AD203B41FA5}">
                      <a16:colId xmlns:a16="http://schemas.microsoft.com/office/drawing/2014/main" val="1189955001"/>
                    </a:ext>
                  </a:extLst>
                </a:gridCol>
              </a:tblGrid>
              <a:tr h="279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056499"/>
                  </a:ext>
                </a:extLst>
              </a:tr>
              <a:tr h="279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Term’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061556"/>
                  </a:ext>
                </a:extLst>
              </a:tr>
              <a:tr h="279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Expr’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727082"/>
                  </a:ext>
                </a:extLst>
              </a:tr>
              <a:tr h="279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EOF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260092"/>
                  </a:ext>
                </a:extLst>
              </a:tr>
            </a:tbl>
          </a:graphicData>
        </a:graphic>
      </p:graphicFrame>
      <p:sp>
        <p:nvSpPr>
          <p:cNvPr id="156" name="Rectangle 155"/>
          <p:cNvSpPr/>
          <p:nvPr/>
        </p:nvSpPr>
        <p:spPr>
          <a:xfrm>
            <a:off x="5693424" y="440403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&lt;-, -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  <a:endParaRPr lang="en-US" dirty="0"/>
          </a:p>
        </p:txBody>
      </p:sp>
      <p:graphicFrame>
        <p:nvGraphicFramePr>
          <p:cNvPr id="158" name="Table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980848"/>
              </p:ext>
            </p:extLst>
          </p:nvPr>
        </p:nvGraphicFramePr>
        <p:xfrm>
          <a:off x="6602903" y="1437321"/>
          <a:ext cx="631499" cy="1005840"/>
        </p:xfrm>
        <a:graphic>
          <a:graphicData uri="http://schemas.openxmlformats.org/drawingml/2006/table">
            <a:tbl>
              <a:tblPr/>
              <a:tblGrid>
                <a:gridCol w="631499">
                  <a:extLst>
                    <a:ext uri="{9D8B030D-6E8A-4147-A177-3AD203B41FA5}">
                      <a16:colId xmlns:a16="http://schemas.microsoft.com/office/drawing/2014/main" val="1189955001"/>
                    </a:ext>
                  </a:extLst>
                </a:gridCol>
              </a:tblGrid>
              <a:tr h="279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056499"/>
                  </a:ext>
                </a:extLst>
              </a:tr>
              <a:tr h="279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Expr’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727082"/>
                  </a:ext>
                </a:extLst>
              </a:tr>
              <a:tr h="279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EOF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260092"/>
                  </a:ext>
                </a:extLst>
              </a:tr>
            </a:tbl>
          </a:graphicData>
        </a:graphic>
      </p:graphicFrame>
      <p:sp>
        <p:nvSpPr>
          <p:cNvPr id="159" name="Rectangle 158"/>
          <p:cNvSpPr/>
          <p:nvPr/>
        </p:nvSpPr>
        <p:spPr>
          <a:xfrm>
            <a:off x="6542407" y="440403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&lt;-, -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  <a:endParaRPr lang="en-US" dirty="0"/>
          </a:p>
        </p:txBody>
      </p:sp>
      <p:graphicFrame>
        <p:nvGraphicFramePr>
          <p:cNvPr id="160" name="Table 1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741409"/>
              </p:ext>
            </p:extLst>
          </p:nvPr>
        </p:nvGraphicFramePr>
        <p:xfrm>
          <a:off x="7406986" y="795007"/>
          <a:ext cx="715327" cy="1676400"/>
        </p:xfrm>
        <a:graphic>
          <a:graphicData uri="http://schemas.openxmlformats.org/drawingml/2006/table">
            <a:tbl>
              <a:tblPr/>
              <a:tblGrid>
                <a:gridCol w="715327">
                  <a:extLst>
                    <a:ext uri="{9D8B030D-6E8A-4147-A177-3AD203B41FA5}">
                      <a16:colId xmlns:a16="http://schemas.microsoft.com/office/drawing/2014/main" val="1189955001"/>
                    </a:ext>
                  </a:extLst>
                </a:gridCol>
              </a:tblGrid>
              <a:tr h="279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056499"/>
                  </a:ext>
                </a:extLst>
              </a:tr>
              <a:tr h="279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636561"/>
                  </a:ext>
                </a:extLst>
              </a:tr>
              <a:tr h="279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061556"/>
                  </a:ext>
                </a:extLst>
              </a:tr>
              <a:tr h="279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Expr’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727082"/>
                  </a:ext>
                </a:extLst>
              </a:tr>
              <a:tr h="279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EOF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260092"/>
                  </a:ext>
                </a:extLst>
              </a:tr>
            </a:tbl>
          </a:graphicData>
        </a:graphic>
      </p:graphicFrame>
      <p:sp>
        <p:nvSpPr>
          <p:cNvPr id="161" name="Rectangle 160"/>
          <p:cNvSpPr/>
          <p:nvPr/>
        </p:nvSpPr>
        <p:spPr>
          <a:xfrm>
            <a:off x="7461221" y="453012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&lt;-, </a:t>
            </a:r>
            <a:r>
              <a:rPr lang="en-US" b="1" i="1" u="sng" dirty="0" smtClean="0">
                <a:solidFill>
                  <a:srgbClr val="FF0000"/>
                </a:solidFill>
              </a:rPr>
              <a:t>-</a:t>
            </a:r>
            <a:r>
              <a:rPr lang="en-US" b="1" u="sng" dirty="0" smtClean="0">
                <a:solidFill>
                  <a:srgbClr val="FF0000"/>
                </a:solidFill>
              </a:rPr>
              <a:t>&gt;</a:t>
            </a:r>
            <a:endParaRPr lang="en-US" u="sng" dirty="0"/>
          </a:p>
        </p:txBody>
      </p:sp>
      <p:graphicFrame>
        <p:nvGraphicFramePr>
          <p:cNvPr id="162" name="Table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439590"/>
              </p:ext>
            </p:extLst>
          </p:nvPr>
        </p:nvGraphicFramePr>
        <p:xfrm>
          <a:off x="8332992" y="1138039"/>
          <a:ext cx="715327" cy="1341120"/>
        </p:xfrm>
        <a:graphic>
          <a:graphicData uri="http://schemas.openxmlformats.org/drawingml/2006/table">
            <a:tbl>
              <a:tblPr/>
              <a:tblGrid>
                <a:gridCol w="715327">
                  <a:extLst>
                    <a:ext uri="{9D8B030D-6E8A-4147-A177-3AD203B41FA5}">
                      <a16:colId xmlns:a16="http://schemas.microsoft.com/office/drawing/2014/main" val="1189955001"/>
                    </a:ext>
                  </a:extLst>
                </a:gridCol>
              </a:tblGrid>
              <a:tr h="279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056499"/>
                  </a:ext>
                </a:extLst>
              </a:tr>
              <a:tr h="279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061556"/>
                  </a:ext>
                </a:extLst>
              </a:tr>
              <a:tr h="279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Expr’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727082"/>
                  </a:ext>
                </a:extLst>
              </a:tr>
              <a:tr h="279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EOF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260092"/>
                  </a:ext>
                </a:extLst>
              </a:tr>
            </a:tbl>
          </a:graphicData>
        </a:graphic>
      </p:graphicFrame>
      <p:sp>
        <p:nvSpPr>
          <p:cNvPr id="163" name="Rectangle 162"/>
          <p:cNvSpPr/>
          <p:nvPr/>
        </p:nvSpPr>
        <p:spPr>
          <a:xfrm>
            <a:off x="8299167" y="454660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&lt;</a:t>
            </a:r>
            <a:r>
              <a:rPr lang="en-US" b="1" i="1" dirty="0" err="1" smtClean="0">
                <a:solidFill>
                  <a:srgbClr val="FF0000"/>
                </a:solidFill>
              </a:rPr>
              <a:t>num</a:t>
            </a:r>
            <a:r>
              <a:rPr lang="en-US" b="1" i="1" dirty="0" smtClean="0">
                <a:solidFill>
                  <a:srgbClr val="FF0000"/>
                </a:solidFill>
              </a:rPr>
              <a:t>, 2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6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069" y="136524"/>
            <a:ext cx="10972800" cy="1143000"/>
          </a:xfrm>
        </p:spPr>
        <p:txBody>
          <a:bodyPr/>
          <a:lstStyle/>
          <a:p>
            <a:r>
              <a:rPr lang="en-US" dirty="0"/>
              <a:t>Recap of Top-down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31" y="1143000"/>
            <a:ext cx="9605913" cy="51054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en-US" dirty="0"/>
              <a:t>Top-down parsers build syntax tree from root to leaves</a:t>
            </a:r>
          </a:p>
          <a:p>
            <a:pPr>
              <a:spcBef>
                <a:spcPts val="1200"/>
              </a:spcBef>
            </a:pPr>
            <a:r>
              <a:rPr lang="en-US" dirty="0"/>
              <a:t>Left-recursion causes non-termination in top-down parsers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Transformation to eliminate left recursion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Transformation to eliminate common prefixes in right recursion</a:t>
            </a:r>
          </a:p>
          <a:p>
            <a:pPr>
              <a:spcBef>
                <a:spcPts val="1200"/>
              </a:spcBef>
            </a:pPr>
            <a:r>
              <a:rPr lang="en-US" sz="1800" b="1" dirty="0" smtClean="0"/>
              <a:t>LL(1</a:t>
            </a:r>
            <a:r>
              <a:rPr lang="en-US" sz="1800" b="1" dirty="0"/>
              <a:t>)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lvl="1">
              <a:spcBef>
                <a:spcPts val="600"/>
              </a:spcBef>
            </a:pPr>
            <a:r>
              <a:rPr lang="en-US" sz="1600" b="1" dirty="0" smtClean="0"/>
              <a:t>LL(1)</a:t>
            </a:r>
            <a:r>
              <a:rPr lang="en-US" dirty="0" smtClean="0"/>
              <a:t> uses </a:t>
            </a:r>
            <a:r>
              <a:rPr lang="en-US" u="sng" dirty="0" smtClean="0">
                <a:solidFill>
                  <a:schemeClr val="tx2"/>
                </a:solidFill>
              </a:rPr>
              <a:t>l</a:t>
            </a:r>
            <a:r>
              <a:rPr lang="en-US" dirty="0" smtClean="0">
                <a:solidFill>
                  <a:schemeClr val="tx2"/>
                </a:solidFill>
              </a:rPr>
              <a:t>eft-to-right scan </a:t>
            </a:r>
            <a:r>
              <a:rPr lang="en-US" dirty="0" smtClean="0"/>
              <a:t>of the input, </a:t>
            </a:r>
            <a:r>
              <a:rPr lang="en-US" u="sng" dirty="0" smtClean="0">
                <a:solidFill>
                  <a:srgbClr val="074073"/>
                </a:solidFill>
              </a:rPr>
              <a:t>l</a:t>
            </a:r>
            <a:r>
              <a:rPr lang="en-US" dirty="0" smtClean="0">
                <a:solidFill>
                  <a:srgbClr val="074073"/>
                </a:solidFill>
              </a:rPr>
              <a:t>eftmost derivation </a:t>
            </a:r>
            <a:r>
              <a:rPr lang="en-US" dirty="0" smtClean="0"/>
              <a:t>of the sentence, and </a:t>
            </a:r>
            <a:r>
              <a:rPr lang="en-US" u="sng" dirty="0" smtClean="0">
                <a:solidFill>
                  <a:srgbClr val="074073"/>
                </a:solidFill>
              </a:rPr>
              <a:t>1</a:t>
            </a:r>
            <a:r>
              <a:rPr lang="en-US" dirty="0" smtClean="0"/>
              <a:t> word </a:t>
            </a:r>
            <a:r>
              <a:rPr lang="en-US" dirty="0" err="1" smtClean="0"/>
              <a:t>lookahead</a:t>
            </a:r>
            <a:r>
              <a:rPr lang="en-US" dirty="0" smtClean="0"/>
              <a:t> </a:t>
            </a:r>
          </a:p>
          <a:p>
            <a:pPr lvl="1">
              <a:spcBef>
                <a:spcPts val="600"/>
              </a:spcBef>
            </a:pPr>
            <a:r>
              <a:rPr lang="en-US" sz="1600" b="1" dirty="0" smtClean="0"/>
              <a:t>LL(1</a:t>
            </a:r>
            <a:r>
              <a:rPr lang="en-US" sz="1600" b="1" dirty="0"/>
              <a:t>)</a:t>
            </a:r>
            <a:r>
              <a:rPr lang="en-US" dirty="0"/>
              <a:t> condition means grammar works for </a:t>
            </a:r>
            <a:r>
              <a:rPr lang="en-US" dirty="0">
                <a:solidFill>
                  <a:srgbClr val="074073"/>
                </a:solidFill>
              </a:rPr>
              <a:t>predictive parsing</a:t>
            </a:r>
          </a:p>
          <a:p>
            <a:pPr>
              <a:spcBef>
                <a:spcPts val="1200"/>
              </a:spcBef>
            </a:pPr>
            <a:r>
              <a:rPr lang="en-US" dirty="0"/>
              <a:t>Given an </a:t>
            </a:r>
            <a:r>
              <a:rPr lang="en-US" sz="1800" b="1" dirty="0"/>
              <a:t>LL(1)</a:t>
            </a:r>
            <a:r>
              <a:rPr lang="en-US" dirty="0"/>
              <a:t> grammar, we can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Build a recursive descent parser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Build a table-driven </a:t>
            </a:r>
            <a:r>
              <a:rPr lang="en-US" sz="1600" b="1" dirty="0"/>
              <a:t>LL(1)</a:t>
            </a:r>
            <a:r>
              <a:rPr lang="en-US" dirty="0"/>
              <a:t> parser</a:t>
            </a:r>
          </a:p>
          <a:p>
            <a:pPr>
              <a:spcBef>
                <a:spcPts val="1200"/>
              </a:spcBef>
            </a:pPr>
            <a:r>
              <a:rPr lang="en-US" sz="1800" b="1" dirty="0"/>
              <a:t>LL(1)</a:t>
            </a:r>
            <a:r>
              <a:rPr lang="en-US" dirty="0"/>
              <a:t> parser doesn’t build/record the parse tree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Keeps lower fringe of partially complete tree on the stack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</p:spTree>
    <p:extLst>
      <p:ext uri="{BB962C8B-B14F-4D97-AF65-F5344CB8AC3E}">
        <p14:creationId xmlns:p14="http://schemas.microsoft.com/office/powerpoint/2010/main" val="226657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0E1F-71D2-9042-A23A-DAC19B3D63BB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The Study of Parsing	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388533"/>
            <a:ext cx="10515600" cy="478843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Parsing is the process of discovering a 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derivation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for some sentence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Need mathematical model of syntax — a grammar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Need an algorithm to test membership in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Need to remember that our goal is to build parsers, not to study the interesting of arcane mathematics of arbitrary languages</a:t>
            </a:r>
          </a:p>
          <a:p>
            <a:pPr marL="0" indent="0">
              <a:lnSpc>
                <a:spcPct val="120000"/>
              </a:lnSpc>
              <a:spcBef>
                <a:spcPts val="3000"/>
              </a:spcBef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Roadmap for our study of parsing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2575" indent="-282575"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95000"/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Context-free grammars &amp; derivations  </a:t>
            </a:r>
          </a:p>
          <a:p>
            <a:pPr marL="282575" indent="-282575"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95000"/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Top-down parsing</a:t>
            </a:r>
          </a:p>
          <a:p>
            <a:pPr marL="625475" lvl="1">
              <a:lnSpc>
                <a:spcPct val="120000"/>
              </a:lnSpc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95000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Top-down parsers explore the possibilities of syntax in a systematic way</a:t>
            </a:r>
          </a:p>
          <a:p>
            <a:pPr marL="625475" lvl="1">
              <a:lnSpc>
                <a:spcPct val="120000"/>
              </a:lnSpc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95000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There are a limited number of words at the top level of a file of code</a:t>
            </a:r>
          </a:p>
          <a:p>
            <a:pPr marL="282575" indent="-282575">
              <a:lnSpc>
                <a:spcPct val="120000"/>
              </a:lnSpc>
              <a:buSzPct val="95000"/>
              <a:buFont typeface="+mj-lt"/>
              <a:buAutoNum type="arabicPeriod"/>
            </a:pPr>
            <a:r>
              <a:rPr lang="en-US" dirty="0"/>
              <a:t>Bottom-up parsing  </a:t>
            </a:r>
          </a:p>
          <a:p>
            <a:pPr marL="625475" lvl="1">
              <a:lnSpc>
                <a:spcPct val="120000"/>
              </a:lnSpc>
              <a:spcBef>
                <a:spcPts val="300"/>
              </a:spcBef>
              <a:buSzPct val="95000"/>
            </a:pPr>
            <a:r>
              <a:rPr lang="en-US" dirty="0"/>
              <a:t>Bottom-up parsers build on the detailed structure of the input stream</a:t>
            </a:r>
          </a:p>
          <a:p>
            <a:pPr marL="625475" lvl="1">
              <a:lnSpc>
                <a:spcPct val="120000"/>
              </a:lnSpc>
              <a:spcBef>
                <a:spcPts val="300"/>
              </a:spcBef>
              <a:buSzPct val="95000"/>
            </a:pPr>
            <a:r>
              <a:rPr lang="en-US" dirty="0"/>
              <a:t>Each classified word can affect the interpretation of past &amp; future words</a:t>
            </a:r>
          </a:p>
          <a:p>
            <a:pPr marL="282575" indent="-282575">
              <a:buSzPct val="95000"/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5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595399"/>
          </a:xfrm>
        </p:spPr>
        <p:txBody>
          <a:bodyPr>
            <a:normAutofit fontScale="90000"/>
          </a:bodyPr>
          <a:lstStyle/>
          <a:p>
            <a:pPr>
              <a:spcBef>
                <a:spcPct val="100000"/>
              </a:spcBef>
            </a:pPr>
            <a:r>
              <a:rPr lang="en-US" dirty="0"/>
              <a:t>Last Lecture: </a:t>
            </a:r>
            <a:r>
              <a:rPr lang="en-US" dirty="0" smtClean="0">
                <a:sym typeface="Symbol" charset="2"/>
              </a:rPr>
              <a:t>Computing </a:t>
            </a:r>
            <a:r>
              <a:rPr lang="en-US" dirty="0">
                <a:sym typeface="Symbol" charset="2"/>
              </a:rPr>
              <a:t>F</a:t>
            </a:r>
            <a:r>
              <a:rPr lang="en-US" sz="2000" dirty="0">
                <a:sym typeface="Symbol" charset="2"/>
              </a:rPr>
              <a:t>OLLOW</a:t>
            </a:r>
            <a:r>
              <a:rPr lang="en-US" dirty="0">
                <a:sym typeface="Symbol" charset="2"/>
              </a:rPr>
              <a:t> Sets</a:t>
            </a:r>
          </a:p>
        </p:txBody>
      </p:sp>
      <p:sp>
        <p:nvSpPr>
          <p:cNvPr id="43013" name="Text Box 3"/>
          <p:cNvSpPr txBox="1">
            <a:spLocks noChangeArrowheads="1"/>
          </p:cNvSpPr>
          <p:nvPr/>
        </p:nvSpPr>
        <p:spPr bwMode="auto">
          <a:xfrm>
            <a:off x="1427356" y="1237091"/>
            <a:ext cx="8707244" cy="457048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bIns="91440">
            <a:prstTxWarp prst="textNoShape">
              <a:avLst/>
            </a:prstTxWarp>
            <a:spAutoFit/>
          </a:bodyPr>
          <a:lstStyle/>
          <a:p>
            <a:pPr defTabSz="346075"/>
            <a:r>
              <a:rPr lang="en-US" i="1" dirty="0">
                <a:sym typeface="Symbol" charset="2"/>
              </a:rPr>
              <a:t>for each A </a:t>
            </a:r>
            <a:r>
              <a:rPr lang="en-US" sz="1600" dirty="0">
                <a:sym typeface="Symbol" charset="2"/>
              </a:rPr>
              <a:t></a:t>
            </a:r>
            <a:r>
              <a:rPr lang="en-US" i="1" dirty="0"/>
              <a:t> NT</a:t>
            </a:r>
          </a:p>
          <a:p>
            <a:pPr defTabSz="346075"/>
            <a:r>
              <a:rPr lang="en-US" i="1" dirty="0"/>
              <a:t>	FOLLOW</a:t>
            </a:r>
            <a:r>
              <a:rPr lang="en-US" dirty="0"/>
              <a:t>(</a:t>
            </a:r>
            <a:r>
              <a:rPr lang="en-US" i="1" dirty="0"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)  Ø</a:t>
            </a:r>
          </a:p>
          <a:p>
            <a:pPr defTabSz="346075">
              <a:spcBef>
                <a:spcPct val="50000"/>
              </a:spcBef>
            </a:pPr>
            <a:r>
              <a:rPr lang="en-US" i="1" dirty="0"/>
              <a:t>FOLLOW</a:t>
            </a:r>
            <a:r>
              <a:rPr lang="en-US" dirty="0"/>
              <a:t>(</a:t>
            </a:r>
            <a:r>
              <a:rPr lang="en-US" i="1" dirty="0">
                <a:sym typeface="Symbol" charset="2"/>
              </a:rPr>
              <a:t>S</a:t>
            </a:r>
            <a:r>
              <a:rPr lang="en-US" dirty="0">
                <a:sym typeface="Symbol" charset="2"/>
              </a:rPr>
              <a:t>)</a:t>
            </a:r>
            <a:r>
              <a:rPr lang="en-US" i="1" dirty="0">
                <a:sym typeface="Symbol" charset="2"/>
              </a:rPr>
              <a:t>  </a:t>
            </a:r>
            <a:r>
              <a:rPr lang="en-US" dirty="0">
                <a:sym typeface="Symbol" charset="2"/>
              </a:rPr>
              <a:t>{ </a:t>
            </a:r>
            <a:r>
              <a:rPr lang="en-US" sz="1600" b="1" dirty="0">
                <a:sym typeface="Symbol" charset="2"/>
              </a:rPr>
              <a:t>EOF</a:t>
            </a:r>
            <a:r>
              <a:rPr lang="en-US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}</a:t>
            </a:r>
            <a:endParaRPr lang="en-US" i="1" dirty="0">
              <a:sym typeface="Symbol" charset="2"/>
            </a:endParaRPr>
          </a:p>
          <a:p>
            <a:pPr defTabSz="346075">
              <a:spcBef>
                <a:spcPct val="50000"/>
              </a:spcBef>
            </a:pPr>
            <a:r>
              <a:rPr lang="en-US" i="1" dirty="0">
                <a:sym typeface="Symbol" charset="2"/>
              </a:rPr>
              <a:t>while 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FOLLOW sets are still changing</a:t>
            </a:r>
            <a:r>
              <a:rPr lang="en-US" dirty="0">
                <a:sym typeface="Symbol" charset="2"/>
              </a:rPr>
              <a:t>)</a:t>
            </a:r>
          </a:p>
          <a:p>
            <a:pPr defTabSz="346075">
              <a:spcBef>
                <a:spcPts val="600"/>
              </a:spcBef>
            </a:pPr>
            <a:r>
              <a:rPr lang="en-US" i="1" dirty="0">
                <a:sym typeface="Symbol" charset="2"/>
              </a:rPr>
              <a:t>	for each p </a:t>
            </a:r>
            <a:r>
              <a:rPr lang="en-US" sz="1600" dirty="0">
                <a:sym typeface="Symbol" charset="2"/>
              </a:rPr>
              <a:t></a:t>
            </a:r>
            <a:r>
              <a:rPr lang="en-US" i="1" dirty="0"/>
              <a:t> P, of the form </a:t>
            </a:r>
            <a:r>
              <a:rPr lang="en-US" i="1" dirty="0">
                <a:solidFill>
                  <a:srgbClr val="FF0000"/>
                </a:solidFill>
                <a:sym typeface="Symbol" charset="2"/>
              </a:rPr>
              <a:t>A B</a:t>
            </a:r>
            <a:r>
              <a:rPr lang="en-US" i="1" baseline="-25000" dirty="0">
                <a:solidFill>
                  <a:srgbClr val="FF0000"/>
                </a:solidFill>
                <a:sym typeface="Symbol" charset="2"/>
              </a:rPr>
              <a:t>1</a:t>
            </a:r>
            <a:r>
              <a:rPr lang="en-US" i="1" dirty="0">
                <a:solidFill>
                  <a:srgbClr val="FF0000"/>
                </a:solidFill>
                <a:sym typeface="Symbol" charset="2"/>
              </a:rPr>
              <a:t>B</a:t>
            </a:r>
            <a:r>
              <a:rPr lang="en-US" i="1" baseline="-25000" dirty="0">
                <a:solidFill>
                  <a:srgbClr val="FF0000"/>
                </a:solidFill>
                <a:sym typeface="Symbol" charset="2"/>
              </a:rPr>
              <a:t>2</a:t>
            </a:r>
            <a:r>
              <a:rPr lang="en-US" i="1" dirty="0">
                <a:solidFill>
                  <a:srgbClr val="FF0000"/>
                </a:solidFill>
                <a:sym typeface="Symbol" charset="2"/>
              </a:rPr>
              <a:t> …</a:t>
            </a:r>
            <a:r>
              <a:rPr lang="en-US" i="1" dirty="0" smtClean="0">
                <a:solidFill>
                  <a:srgbClr val="FF0000"/>
                </a:solidFill>
                <a:sym typeface="Symbol" charset="2"/>
              </a:rPr>
              <a:t>B</a:t>
            </a:r>
            <a:r>
              <a:rPr lang="en-US" i="1" baseline="-25000" dirty="0" smtClean="0">
                <a:solidFill>
                  <a:srgbClr val="FF0000"/>
                </a:solidFill>
                <a:sym typeface="Symbol" charset="2"/>
              </a:rPr>
              <a:t>k-1</a:t>
            </a:r>
            <a:r>
              <a:rPr lang="en-US" i="1" dirty="0" smtClean="0">
                <a:solidFill>
                  <a:srgbClr val="FF0000"/>
                </a:solidFill>
                <a:sym typeface="Symbol" charset="2"/>
              </a:rPr>
              <a:t> </a:t>
            </a:r>
            <a:r>
              <a:rPr lang="en-US" i="1" dirty="0">
                <a:solidFill>
                  <a:srgbClr val="FF0000"/>
                </a:solidFill>
                <a:sym typeface="Symbol" charset="2"/>
              </a:rPr>
              <a:t>B</a:t>
            </a:r>
            <a:r>
              <a:rPr lang="en-US" i="1" baseline="-25000" dirty="0">
                <a:solidFill>
                  <a:srgbClr val="FF0000"/>
                </a:solidFill>
                <a:sym typeface="Symbol" charset="2"/>
              </a:rPr>
              <a:t>k</a:t>
            </a:r>
          </a:p>
          <a:p>
            <a:pPr defTabSz="346075"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ym typeface="Symbol" charset="2"/>
              </a:rPr>
              <a:t>		TRAILER</a:t>
            </a:r>
            <a:r>
              <a:rPr lang="en-US" dirty="0">
                <a:sym typeface="Symbol" charset="2"/>
              </a:rPr>
              <a:t>  </a:t>
            </a:r>
            <a:r>
              <a:rPr lang="en-US" i="1" dirty="0">
                <a:sym typeface="Symbol" charset="2"/>
              </a:rPr>
              <a:t>FOLLOW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)</a:t>
            </a:r>
          </a:p>
          <a:p>
            <a:pPr defTabSz="346075"/>
            <a:r>
              <a:rPr lang="en-US" i="1" dirty="0">
                <a:sym typeface="Symbol" charset="2"/>
              </a:rPr>
              <a:t>		for i </a:t>
            </a:r>
            <a:r>
              <a:rPr lang="en-US" dirty="0">
                <a:sym typeface="Symbol" charset="2"/>
              </a:rPr>
              <a:t></a:t>
            </a:r>
            <a:r>
              <a:rPr lang="en-US" i="1" dirty="0">
                <a:sym typeface="Symbol" charset="2"/>
              </a:rPr>
              <a:t> k down to 1</a:t>
            </a:r>
          </a:p>
          <a:p>
            <a:pPr defTabSz="346075"/>
            <a:r>
              <a:rPr lang="en-US" i="1" dirty="0">
                <a:sym typeface="Symbol" charset="2"/>
              </a:rPr>
              <a:t>			if B</a:t>
            </a:r>
            <a:r>
              <a:rPr lang="en-US" i="1" baseline="-25000" dirty="0">
                <a:sym typeface="Symbol" charset="2"/>
              </a:rPr>
              <a:t>i </a:t>
            </a:r>
            <a:r>
              <a:rPr lang="en-US" sz="1600" dirty="0">
                <a:sym typeface="Symbol" charset="2"/>
              </a:rPr>
              <a:t></a:t>
            </a:r>
            <a:r>
              <a:rPr lang="en-US" i="1" dirty="0"/>
              <a:t> NT</a:t>
            </a:r>
            <a:r>
              <a:rPr lang="en-US" i="1" dirty="0">
                <a:sym typeface="Symbol" charset="2"/>
              </a:rPr>
              <a:t> then                   	                // domain check</a:t>
            </a:r>
          </a:p>
          <a:p>
            <a:pPr defTabSz="346075"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ym typeface="Symbol" charset="2"/>
              </a:rPr>
              <a:t>				FOLLOW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i</a:t>
            </a:r>
            <a:r>
              <a:rPr lang="en-US" sz="800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)  </a:t>
            </a:r>
            <a:r>
              <a:rPr lang="en-US" i="1" dirty="0">
                <a:sym typeface="Symbol" charset="2"/>
              </a:rPr>
              <a:t>FOLLOW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i</a:t>
            </a:r>
            <a:r>
              <a:rPr lang="en-US" sz="800" i="1" baseline="-250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)</a:t>
            </a:r>
            <a:r>
              <a:rPr lang="en-US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 </a:t>
            </a:r>
            <a:r>
              <a:rPr lang="en-US" i="1" dirty="0">
                <a:sym typeface="Symbol" charset="2"/>
              </a:rPr>
              <a:t>TRAILER</a:t>
            </a:r>
          </a:p>
          <a:p>
            <a:pPr defTabSz="346075"/>
            <a:r>
              <a:rPr lang="en-US" i="1" dirty="0">
                <a:sym typeface="Symbol" charset="2"/>
              </a:rPr>
              <a:t>				if </a:t>
            </a:r>
            <a:r>
              <a:rPr lang="en-US" sz="2000" dirty="0">
                <a:sym typeface="Symbol" charset="2"/>
              </a:rPr>
              <a:t></a:t>
            </a:r>
            <a:r>
              <a:rPr lang="en-US" i="1" dirty="0">
                <a:sym typeface="Symbol" charset="2"/>
              </a:rPr>
              <a:t> </a:t>
            </a:r>
            <a:r>
              <a:rPr lang="en-US" sz="1600" dirty="0">
                <a:sym typeface="Symbol" charset="2"/>
              </a:rPr>
              <a:t></a:t>
            </a:r>
            <a:r>
              <a:rPr lang="en-US" i="1" dirty="0"/>
              <a:t> </a:t>
            </a:r>
            <a:r>
              <a:rPr lang="en-US" i="1" dirty="0">
                <a:sym typeface="Symbol" charset="2"/>
              </a:rPr>
              <a:t>FIRST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i</a:t>
            </a:r>
            <a:r>
              <a:rPr lang="en-US" sz="8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)</a:t>
            </a:r>
            <a:r>
              <a:rPr lang="en-US" i="1" dirty="0">
                <a:sym typeface="Symbol" charset="2"/>
              </a:rPr>
              <a:t> 	         	         // add right context </a:t>
            </a:r>
          </a:p>
          <a:p>
            <a:pPr defTabSz="346075"/>
            <a:r>
              <a:rPr lang="en-US" i="1" dirty="0">
                <a:sym typeface="Symbol" charset="2"/>
              </a:rPr>
              <a:t>				   then TRAILER </a:t>
            </a:r>
            <a:r>
              <a:rPr lang="en-US" dirty="0">
                <a:sym typeface="Symbol" charset="2"/>
              </a:rPr>
              <a:t></a:t>
            </a:r>
            <a:r>
              <a:rPr lang="en-US" i="1" dirty="0">
                <a:sym typeface="Symbol" charset="2"/>
              </a:rPr>
              <a:t> TRAILER  </a:t>
            </a:r>
            <a:r>
              <a:rPr lang="en-US" dirty="0">
                <a:sym typeface="Symbol" charset="2"/>
              </a:rPr>
              <a:t>  ( </a:t>
            </a:r>
            <a:r>
              <a:rPr lang="en-US" i="1" dirty="0">
                <a:sym typeface="Symbol" charset="2"/>
              </a:rPr>
              <a:t>FIRST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i</a:t>
            </a:r>
            <a:r>
              <a:rPr lang="en-US" baseline="-25000" dirty="0">
                <a:sym typeface="Symbol" charset="2"/>
              </a:rPr>
              <a:t> </a:t>
            </a:r>
            <a:r>
              <a:rPr lang="en-US" sz="8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) –  {</a:t>
            </a:r>
            <a:r>
              <a:rPr lang="en-US" sz="1000" dirty="0">
                <a:sym typeface="Symbol" charset="2"/>
              </a:rPr>
              <a:t> </a:t>
            </a:r>
            <a:r>
              <a:rPr lang="en-US" sz="2000" dirty="0">
                <a:sym typeface="Symbol" charset="2"/>
              </a:rPr>
              <a:t></a:t>
            </a:r>
            <a:r>
              <a:rPr lang="en-US" sz="1000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}</a:t>
            </a:r>
            <a:r>
              <a:rPr lang="en-US" sz="10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)</a:t>
            </a:r>
          </a:p>
          <a:p>
            <a:pPr defTabSz="346075"/>
            <a:r>
              <a:rPr lang="en-US" dirty="0">
                <a:sym typeface="Symbol" charset="2"/>
              </a:rPr>
              <a:t>				</a:t>
            </a:r>
            <a:r>
              <a:rPr lang="en-US" i="1" dirty="0">
                <a:sym typeface="Symbol" charset="2"/>
              </a:rPr>
              <a:t>else</a:t>
            </a:r>
            <a:r>
              <a:rPr lang="en-US" dirty="0">
                <a:sym typeface="Symbol" charset="2"/>
              </a:rPr>
              <a:t> </a:t>
            </a:r>
            <a:r>
              <a:rPr lang="en-US" i="1" dirty="0">
                <a:sym typeface="Symbol" charset="2"/>
              </a:rPr>
              <a:t>TRAILER </a:t>
            </a:r>
            <a:r>
              <a:rPr lang="en-US" dirty="0">
                <a:sym typeface="Symbol" charset="2"/>
              </a:rPr>
              <a:t></a:t>
            </a:r>
            <a:r>
              <a:rPr lang="en-US" i="1" dirty="0">
                <a:sym typeface="Symbol" charset="2"/>
              </a:rPr>
              <a:t> FIRST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i</a:t>
            </a:r>
            <a:r>
              <a:rPr lang="en-US" sz="800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)</a:t>
            </a:r>
            <a:r>
              <a:rPr lang="en-US" i="1" dirty="0">
                <a:sym typeface="Symbol" charset="2"/>
              </a:rPr>
              <a:t>        // no </a:t>
            </a:r>
            <a:r>
              <a:rPr lang="en-US" sz="2000" dirty="0">
                <a:sym typeface="Symbol" charset="2"/>
              </a:rPr>
              <a:t></a:t>
            </a:r>
            <a:r>
              <a:rPr lang="en-US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=&gt;</a:t>
            </a:r>
            <a:r>
              <a:rPr lang="en-US" i="1" dirty="0">
                <a:sym typeface="Symbol" charset="2"/>
              </a:rPr>
              <a:t> truncate the right context</a:t>
            </a:r>
          </a:p>
          <a:p>
            <a:pPr defTabSz="346075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ym typeface="Symbol" charset="2"/>
              </a:rPr>
              <a:t>			</a:t>
            </a:r>
            <a:r>
              <a:rPr lang="en-US" i="1" dirty="0">
                <a:sym typeface="Symbol" charset="2"/>
              </a:rPr>
              <a:t>else</a:t>
            </a:r>
            <a:r>
              <a:rPr lang="en-US" dirty="0">
                <a:sym typeface="Symbol" charset="2"/>
              </a:rPr>
              <a:t> </a:t>
            </a:r>
            <a:r>
              <a:rPr lang="en-US" i="1" dirty="0">
                <a:sym typeface="Symbol" charset="2"/>
              </a:rPr>
              <a:t>TRAILER </a:t>
            </a:r>
            <a:r>
              <a:rPr lang="en-US" dirty="0">
                <a:sym typeface="Symbol" charset="2"/>
              </a:rPr>
              <a:t> {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i </a:t>
            </a:r>
            <a:r>
              <a:rPr lang="en-US" dirty="0">
                <a:sym typeface="Symbol" charset="2"/>
              </a:rPr>
              <a:t>}            	         </a:t>
            </a:r>
            <a:r>
              <a:rPr lang="en-US" i="1" dirty="0">
                <a:sym typeface="Symbol" charset="2"/>
              </a:rPr>
              <a:t>// B</a:t>
            </a:r>
            <a:r>
              <a:rPr lang="en-US" i="1" baseline="-25000" dirty="0">
                <a:sym typeface="Symbol" charset="2"/>
              </a:rPr>
              <a:t>i </a:t>
            </a:r>
            <a:r>
              <a:rPr lang="en-US" sz="1600" dirty="0">
                <a:sym typeface="Symbol" charset="2"/>
              </a:rPr>
              <a:t></a:t>
            </a:r>
            <a:r>
              <a:rPr lang="en-US" i="1" dirty="0"/>
              <a:t> T</a:t>
            </a:r>
            <a:r>
              <a:rPr lang="en-US" i="1" dirty="0">
                <a:sym typeface="Symbol" charset="2"/>
              </a:rPr>
              <a:t>  </a:t>
            </a:r>
            <a:r>
              <a:rPr lang="en-US" dirty="0">
                <a:sym typeface="Symbol" charset="2"/>
              </a:rPr>
              <a:t>=&gt; </a:t>
            </a:r>
            <a:r>
              <a:rPr lang="en-US" i="1" dirty="0">
                <a:sym typeface="Symbol" charset="2"/>
              </a:rPr>
              <a:t> only 1 symbol</a:t>
            </a:r>
            <a:endParaRPr lang="en-US" dirty="0">
              <a:sym typeface="Symbol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547100" y="4013200"/>
            <a:ext cx="1441450" cy="812800"/>
            <a:chOff x="7023100" y="4013200"/>
            <a:chExt cx="1441450" cy="812800"/>
          </a:xfrm>
        </p:grpSpPr>
        <p:sp>
          <p:nvSpPr>
            <p:cNvPr id="5" name="TextBox 4"/>
            <p:cNvSpPr txBox="1"/>
            <p:nvPr/>
          </p:nvSpPr>
          <p:spPr>
            <a:xfrm>
              <a:off x="7270750" y="4013200"/>
              <a:ext cx="1193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</a:rPr>
                <a:t>Don’t add </a:t>
              </a:r>
              <a:r>
                <a:rPr lang="en-US" dirty="0">
                  <a:solidFill>
                    <a:schemeClr val="tx2"/>
                  </a:solidFill>
                  <a:sym typeface="Symbol" charset="2"/>
                </a:rPr>
                <a:t></a:t>
              </a:r>
              <a:r>
                <a:rPr lang="en-US" sz="1400" dirty="0">
                  <a:solidFill>
                    <a:schemeClr val="tx2"/>
                  </a:solidFill>
                </a:rPr>
                <a:t> 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7023100" y="4254500"/>
              <a:ext cx="1358809" cy="571500"/>
            </a:xfrm>
            <a:custGeom>
              <a:avLst/>
              <a:gdLst>
                <a:gd name="connsiteX0" fmla="*/ 1244600 w 1358809"/>
                <a:gd name="connsiteY0" fmla="*/ 0 h 571500"/>
                <a:gd name="connsiteX1" fmla="*/ 1346200 w 1358809"/>
                <a:gd name="connsiteY1" fmla="*/ 165100 h 571500"/>
                <a:gd name="connsiteX2" fmla="*/ 990600 w 1358809"/>
                <a:gd name="connsiteY2" fmla="*/ 304800 h 571500"/>
                <a:gd name="connsiteX3" fmla="*/ 0 w 1358809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8809" h="571500">
                  <a:moveTo>
                    <a:pt x="1244600" y="0"/>
                  </a:moveTo>
                  <a:cubicBezTo>
                    <a:pt x="1316566" y="57150"/>
                    <a:pt x="1388533" y="114300"/>
                    <a:pt x="1346200" y="165100"/>
                  </a:cubicBezTo>
                  <a:cubicBezTo>
                    <a:pt x="1303867" y="215900"/>
                    <a:pt x="1214967" y="237067"/>
                    <a:pt x="990600" y="304800"/>
                  </a:cubicBezTo>
                  <a:cubicBezTo>
                    <a:pt x="766233" y="372533"/>
                    <a:pt x="0" y="571500"/>
                    <a:pt x="0" y="571500"/>
                  </a:cubicBezTo>
                </a:path>
              </a:pathLst>
            </a:custGeom>
            <a:ln w="12700" cmpd="sng">
              <a:solidFill>
                <a:schemeClr val="tx2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Left Bracket 8">
            <a:extLst>
              <a:ext uri="{FF2B5EF4-FFF2-40B4-BE49-F238E27FC236}">
                <a16:creationId xmlns:a16="http://schemas.microsoft.com/office/drawing/2014/main" id="{E7E41932-DD9E-4BB8-9186-CFD933004613}"/>
              </a:ext>
            </a:extLst>
          </p:cNvPr>
          <p:cNvSpPr/>
          <p:nvPr/>
        </p:nvSpPr>
        <p:spPr>
          <a:xfrm>
            <a:off x="1195321" y="2573876"/>
            <a:ext cx="178418" cy="3233698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EDE60CB2-A487-4617-8E69-47C2F4897396}"/>
              </a:ext>
            </a:extLst>
          </p:cNvPr>
          <p:cNvSpPr/>
          <p:nvPr/>
        </p:nvSpPr>
        <p:spPr>
          <a:xfrm>
            <a:off x="1637651" y="2833787"/>
            <a:ext cx="178419" cy="2973786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2C1546AF-16A7-4E00-AD60-F3C423A237B5}"/>
              </a:ext>
            </a:extLst>
          </p:cNvPr>
          <p:cNvSpPr/>
          <p:nvPr/>
        </p:nvSpPr>
        <p:spPr>
          <a:xfrm>
            <a:off x="2286091" y="3849288"/>
            <a:ext cx="178421" cy="1681718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638FBDEB-7B50-4AFC-828B-3A4E08865A77}"/>
              </a:ext>
            </a:extLst>
          </p:cNvPr>
          <p:cNvSpPr/>
          <p:nvPr/>
        </p:nvSpPr>
        <p:spPr>
          <a:xfrm>
            <a:off x="1928448" y="3561024"/>
            <a:ext cx="178420" cy="224654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6618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64275"/>
            <a:ext cx="10972800" cy="1143000"/>
          </a:xfrm>
        </p:spPr>
        <p:txBody>
          <a:bodyPr/>
          <a:lstStyle/>
          <a:p>
            <a:pPr eaLnBrk="1" hangingPunct="1"/>
            <a:r>
              <a:rPr lang="en-US" dirty="0"/>
              <a:t>Classic Expression Grammar</a:t>
            </a:r>
          </a:p>
        </p:txBody>
      </p:sp>
      <p:graphicFrame>
        <p:nvGraphicFramePr>
          <p:cNvPr id="19745" name="Group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582121"/>
              </p:ext>
            </p:extLst>
          </p:nvPr>
        </p:nvGraphicFramePr>
        <p:xfrm>
          <a:off x="1278674" y="1143001"/>
          <a:ext cx="3276600" cy="384048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5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Goal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 Expr’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Expr’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+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 Expr’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 Expr’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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 Term’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Term’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*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 Term’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/ 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 Term’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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number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57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identifier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19744" name="Group 288"/>
          <p:cNvGraphicFramePr>
            <a:graphicFrameLocks noGrp="1"/>
          </p:cNvGraphicFramePr>
          <p:nvPr>
            <p:extLst/>
          </p:nvPr>
        </p:nvGraphicFramePr>
        <p:xfrm>
          <a:off x="6985000" y="966471"/>
          <a:ext cx="3505200" cy="5502593"/>
        </p:xfrm>
        <a:graphic>
          <a:graphicData uri="http://schemas.openxmlformats.org/drawingml/2006/table">
            <a:tbl>
              <a:tblPr/>
              <a:tblGrid>
                <a:gridCol w="935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Symbol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FIRST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FOLLOW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Ø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Ø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+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Ø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Ø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*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*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Ø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/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/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Ø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Ø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Ø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eof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eof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Ø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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Ø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Goal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,</a:t>
                      </a: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,</a:t>
                      </a: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eof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,</a:t>
                      </a: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,</a:t>
                      </a: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eof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’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+, -,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eof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,</a:t>
                      </a: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,</a:t>
                      </a: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+, -, </a:t>
                      </a: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eof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Term’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*, /,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+,-, </a:t>
                      </a: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eof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,</a:t>
                      </a: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,</a:t>
                      </a: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+,-,*,/,</a:t>
                      </a: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,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eof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7BBCEC81-1434-40C7-978F-029697DDF615}"/>
              </a:ext>
            </a:extLst>
          </p:cNvPr>
          <p:cNvSpPr/>
          <p:nvPr/>
        </p:nvSpPr>
        <p:spPr>
          <a:xfrm>
            <a:off x="8026400" y="5683469"/>
            <a:ext cx="195317" cy="528145"/>
          </a:xfrm>
          <a:custGeom>
            <a:avLst/>
            <a:gdLst>
              <a:gd name="connsiteX0" fmla="*/ 165768 w 197299"/>
              <a:gd name="connsiteY0" fmla="*/ 654269 h 654269"/>
              <a:gd name="connsiteX1" fmla="*/ 230 w 197299"/>
              <a:gd name="connsiteY1" fmla="*/ 520262 h 654269"/>
              <a:gd name="connsiteX2" fmla="*/ 197299 w 197299"/>
              <a:gd name="connsiteY2" fmla="*/ 0 h 65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299" h="654269">
                <a:moveTo>
                  <a:pt x="165768" y="654269"/>
                </a:moveTo>
                <a:cubicBezTo>
                  <a:pt x="80371" y="641788"/>
                  <a:pt x="-5025" y="629307"/>
                  <a:pt x="230" y="520262"/>
                </a:cubicBezTo>
                <a:cubicBezTo>
                  <a:pt x="5485" y="411217"/>
                  <a:pt x="101392" y="205608"/>
                  <a:pt x="197299" y="0"/>
                </a:cubicBezTo>
              </a:path>
            </a:pathLst>
          </a:custGeom>
          <a:noFill/>
          <a:ln w="127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A880B62A-20C4-460B-B41D-9DC0DA957E2F}"/>
              </a:ext>
            </a:extLst>
          </p:cNvPr>
          <p:cNvSpPr/>
          <p:nvPr/>
        </p:nvSpPr>
        <p:spPr>
          <a:xfrm>
            <a:off x="8026399" y="4985133"/>
            <a:ext cx="195317" cy="698336"/>
          </a:xfrm>
          <a:custGeom>
            <a:avLst/>
            <a:gdLst>
              <a:gd name="connsiteX0" fmla="*/ 165768 w 197299"/>
              <a:gd name="connsiteY0" fmla="*/ 654269 h 654269"/>
              <a:gd name="connsiteX1" fmla="*/ 230 w 197299"/>
              <a:gd name="connsiteY1" fmla="*/ 520262 h 654269"/>
              <a:gd name="connsiteX2" fmla="*/ 197299 w 197299"/>
              <a:gd name="connsiteY2" fmla="*/ 0 h 65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299" h="654269">
                <a:moveTo>
                  <a:pt x="165768" y="654269"/>
                </a:moveTo>
                <a:cubicBezTo>
                  <a:pt x="80371" y="641788"/>
                  <a:pt x="-5025" y="629307"/>
                  <a:pt x="230" y="520262"/>
                </a:cubicBezTo>
                <a:cubicBezTo>
                  <a:pt x="5485" y="411217"/>
                  <a:pt x="101392" y="205608"/>
                  <a:pt x="197299" y="0"/>
                </a:cubicBezTo>
              </a:path>
            </a:pathLst>
          </a:custGeom>
          <a:noFill/>
          <a:ln w="127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9E6B7879-73C5-4AA9-A8CB-4E5614CA9B73}"/>
              </a:ext>
            </a:extLst>
          </p:cNvPr>
          <p:cNvSpPr/>
          <p:nvPr/>
        </p:nvSpPr>
        <p:spPr>
          <a:xfrm>
            <a:off x="7983483" y="4603531"/>
            <a:ext cx="195317" cy="422931"/>
          </a:xfrm>
          <a:custGeom>
            <a:avLst/>
            <a:gdLst>
              <a:gd name="connsiteX0" fmla="*/ 165768 w 197299"/>
              <a:gd name="connsiteY0" fmla="*/ 654269 h 654269"/>
              <a:gd name="connsiteX1" fmla="*/ 230 w 197299"/>
              <a:gd name="connsiteY1" fmla="*/ 520262 h 654269"/>
              <a:gd name="connsiteX2" fmla="*/ 197299 w 197299"/>
              <a:gd name="connsiteY2" fmla="*/ 0 h 65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299" h="654269">
                <a:moveTo>
                  <a:pt x="165768" y="654269"/>
                </a:moveTo>
                <a:cubicBezTo>
                  <a:pt x="80371" y="641788"/>
                  <a:pt x="-5025" y="629307"/>
                  <a:pt x="230" y="520262"/>
                </a:cubicBezTo>
                <a:cubicBezTo>
                  <a:pt x="5485" y="411217"/>
                  <a:pt x="101392" y="205608"/>
                  <a:pt x="197299" y="0"/>
                </a:cubicBezTo>
              </a:path>
            </a:pathLst>
          </a:custGeom>
          <a:noFill/>
          <a:ln w="127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B0ABD68-46AF-45F0-A37F-D751515A6ED3}"/>
              </a:ext>
            </a:extLst>
          </p:cNvPr>
          <p:cNvSpPr/>
          <p:nvPr/>
        </p:nvSpPr>
        <p:spPr>
          <a:xfrm flipH="1" flipV="1">
            <a:off x="10085987" y="4620007"/>
            <a:ext cx="195318" cy="365126"/>
          </a:xfrm>
          <a:custGeom>
            <a:avLst/>
            <a:gdLst>
              <a:gd name="connsiteX0" fmla="*/ 165768 w 197299"/>
              <a:gd name="connsiteY0" fmla="*/ 654269 h 654269"/>
              <a:gd name="connsiteX1" fmla="*/ 230 w 197299"/>
              <a:gd name="connsiteY1" fmla="*/ 520262 h 654269"/>
              <a:gd name="connsiteX2" fmla="*/ 197299 w 197299"/>
              <a:gd name="connsiteY2" fmla="*/ 0 h 65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299" h="654269">
                <a:moveTo>
                  <a:pt x="165768" y="654269"/>
                </a:moveTo>
                <a:cubicBezTo>
                  <a:pt x="80371" y="641788"/>
                  <a:pt x="-5025" y="629307"/>
                  <a:pt x="230" y="520262"/>
                </a:cubicBezTo>
                <a:cubicBezTo>
                  <a:pt x="5485" y="411217"/>
                  <a:pt x="101392" y="205608"/>
                  <a:pt x="197299" y="0"/>
                </a:cubicBezTo>
              </a:path>
            </a:pathLst>
          </a:custGeom>
          <a:noFill/>
          <a:ln w="127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39602EF1-B818-48FF-8A66-0B57054B2A86}"/>
              </a:ext>
            </a:extLst>
          </p:cNvPr>
          <p:cNvSpPr/>
          <p:nvPr/>
        </p:nvSpPr>
        <p:spPr>
          <a:xfrm flipH="1" flipV="1">
            <a:off x="10043071" y="4985133"/>
            <a:ext cx="195318" cy="365126"/>
          </a:xfrm>
          <a:custGeom>
            <a:avLst/>
            <a:gdLst>
              <a:gd name="connsiteX0" fmla="*/ 165768 w 197299"/>
              <a:gd name="connsiteY0" fmla="*/ 654269 h 654269"/>
              <a:gd name="connsiteX1" fmla="*/ 230 w 197299"/>
              <a:gd name="connsiteY1" fmla="*/ 520262 h 654269"/>
              <a:gd name="connsiteX2" fmla="*/ 197299 w 197299"/>
              <a:gd name="connsiteY2" fmla="*/ 0 h 65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299" h="654269">
                <a:moveTo>
                  <a:pt x="165768" y="654269"/>
                </a:moveTo>
                <a:cubicBezTo>
                  <a:pt x="80371" y="641788"/>
                  <a:pt x="-5025" y="629307"/>
                  <a:pt x="230" y="520262"/>
                </a:cubicBezTo>
                <a:cubicBezTo>
                  <a:pt x="5485" y="411217"/>
                  <a:pt x="101392" y="205608"/>
                  <a:pt x="197299" y="0"/>
                </a:cubicBezTo>
              </a:path>
            </a:pathLst>
          </a:custGeom>
          <a:noFill/>
          <a:ln w="127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2E3658E5-F05A-4655-94EF-7F8F0E089436}"/>
              </a:ext>
            </a:extLst>
          </p:cNvPr>
          <p:cNvSpPr/>
          <p:nvPr/>
        </p:nvSpPr>
        <p:spPr>
          <a:xfrm>
            <a:off x="8812924" y="5098712"/>
            <a:ext cx="654269" cy="434985"/>
          </a:xfrm>
          <a:custGeom>
            <a:avLst/>
            <a:gdLst>
              <a:gd name="connsiteX0" fmla="*/ 0 w 654269"/>
              <a:gd name="connsiteY0" fmla="*/ 182736 h 434985"/>
              <a:gd name="connsiteX1" fmla="*/ 386255 w 654269"/>
              <a:gd name="connsiteY1" fmla="*/ 9316 h 434985"/>
              <a:gd name="connsiteX2" fmla="*/ 654269 w 654269"/>
              <a:gd name="connsiteY2" fmla="*/ 434985 h 434985"/>
              <a:gd name="connsiteX3" fmla="*/ 654269 w 654269"/>
              <a:gd name="connsiteY3" fmla="*/ 434985 h 434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269" h="434985">
                <a:moveTo>
                  <a:pt x="0" y="182736"/>
                </a:moveTo>
                <a:cubicBezTo>
                  <a:pt x="138605" y="75005"/>
                  <a:pt x="277210" y="-32726"/>
                  <a:pt x="386255" y="9316"/>
                </a:cubicBezTo>
                <a:cubicBezTo>
                  <a:pt x="495300" y="51357"/>
                  <a:pt x="654269" y="434985"/>
                  <a:pt x="654269" y="434985"/>
                </a:cubicBezTo>
                <a:lnTo>
                  <a:pt x="654269" y="434985"/>
                </a:lnTo>
              </a:path>
            </a:pathLst>
          </a:custGeom>
          <a:noFill/>
          <a:ln w="127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F0E06588-FB28-4AEA-B936-D62085A2A5C3}"/>
              </a:ext>
            </a:extLst>
          </p:cNvPr>
          <p:cNvSpPr/>
          <p:nvPr/>
        </p:nvSpPr>
        <p:spPr>
          <a:xfrm flipH="1" flipV="1">
            <a:off x="10183646" y="5331889"/>
            <a:ext cx="306554" cy="365126"/>
          </a:xfrm>
          <a:custGeom>
            <a:avLst/>
            <a:gdLst>
              <a:gd name="connsiteX0" fmla="*/ 165768 w 197299"/>
              <a:gd name="connsiteY0" fmla="*/ 654269 h 654269"/>
              <a:gd name="connsiteX1" fmla="*/ 230 w 197299"/>
              <a:gd name="connsiteY1" fmla="*/ 520262 h 654269"/>
              <a:gd name="connsiteX2" fmla="*/ 197299 w 197299"/>
              <a:gd name="connsiteY2" fmla="*/ 0 h 65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299" h="654269">
                <a:moveTo>
                  <a:pt x="165768" y="654269"/>
                </a:moveTo>
                <a:cubicBezTo>
                  <a:pt x="80371" y="641788"/>
                  <a:pt x="-5025" y="629307"/>
                  <a:pt x="230" y="520262"/>
                </a:cubicBezTo>
                <a:cubicBezTo>
                  <a:pt x="5485" y="411217"/>
                  <a:pt x="101392" y="205608"/>
                  <a:pt x="197299" y="0"/>
                </a:cubicBezTo>
              </a:path>
            </a:pathLst>
          </a:custGeom>
          <a:noFill/>
          <a:ln w="127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16648536-755C-40C6-B6EA-9F084B90535F}"/>
              </a:ext>
            </a:extLst>
          </p:cNvPr>
          <p:cNvSpPr/>
          <p:nvPr/>
        </p:nvSpPr>
        <p:spPr>
          <a:xfrm flipH="1" flipV="1">
            <a:off x="10226562" y="5640658"/>
            <a:ext cx="306554" cy="365126"/>
          </a:xfrm>
          <a:custGeom>
            <a:avLst/>
            <a:gdLst>
              <a:gd name="connsiteX0" fmla="*/ 165768 w 197299"/>
              <a:gd name="connsiteY0" fmla="*/ 654269 h 654269"/>
              <a:gd name="connsiteX1" fmla="*/ 230 w 197299"/>
              <a:gd name="connsiteY1" fmla="*/ 520262 h 654269"/>
              <a:gd name="connsiteX2" fmla="*/ 197299 w 197299"/>
              <a:gd name="connsiteY2" fmla="*/ 0 h 65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299" h="654269">
                <a:moveTo>
                  <a:pt x="165768" y="654269"/>
                </a:moveTo>
                <a:cubicBezTo>
                  <a:pt x="80371" y="641788"/>
                  <a:pt x="-5025" y="629307"/>
                  <a:pt x="230" y="520262"/>
                </a:cubicBezTo>
                <a:cubicBezTo>
                  <a:pt x="5485" y="411217"/>
                  <a:pt x="101392" y="205608"/>
                  <a:pt x="197299" y="0"/>
                </a:cubicBezTo>
              </a:path>
            </a:pathLst>
          </a:custGeom>
          <a:noFill/>
          <a:ln w="127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80E31DE-A840-4398-8258-98454BF670F6}"/>
              </a:ext>
            </a:extLst>
          </p:cNvPr>
          <p:cNvSpPr/>
          <p:nvPr/>
        </p:nvSpPr>
        <p:spPr>
          <a:xfrm>
            <a:off x="8812924" y="5788291"/>
            <a:ext cx="567559" cy="423323"/>
          </a:xfrm>
          <a:custGeom>
            <a:avLst/>
            <a:gdLst>
              <a:gd name="connsiteX0" fmla="*/ 0 w 654269"/>
              <a:gd name="connsiteY0" fmla="*/ 182736 h 434985"/>
              <a:gd name="connsiteX1" fmla="*/ 386255 w 654269"/>
              <a:gd name="connsiteY1" fmla="*/ 9316 h 434985"/>
              <a:gd name="connsiteX2" fmla="*/ 654269 w 654269"/>
              <a:gd name="connsiteY2" fmla="*/ 434985 h 434985"/>
              <a:gd name="connsiteX3" fmla="*/ 654269 w 654269"/>
              <a:gd name="connsiteY3" fmla="*/ 434985 h 434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269" h="434985">
                <a:moveTo>
                  <a:pt x="0" y="182736"/>
                </a:moveTo>
                <a:cubicBezTo>
                  <a:pt x="138605" y="75005"/>
                  <a:pt x="277210" y="-32726"/>
                  <a:pt x="386255" y="9316"/>
                </a:cubicBezTo>
                <a:cubicBezTo>
                  <a:pt x="495300" y="51357"/>
                  <a:pt x="654269" y="434985"/>
                  <a:pt x="654269" y="434985"/>
                </a:cubicBezTo>
                <a:lnTo>
                  <a:pt x="654269" y="434985"/>
                </a:lnTo>
              </a:path>
            </a:pathLst>
          </a:custGeom>
          <a:noFill/>
          <a:ln w="127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23489E5F-F97D-426B-99FE-ACFD16518CA1}"/>
              </a:ext>
            </a:extLst>
          </p:cNvPr>
          <p:cNvSpPr/>
          <p:nvPr/>
        </p:nvSpPr>
        <p:spPr>
          <a:xfrm flipH="1" flipV="1">
            <a:off x="10310645" y="5998505"/>
            <a:ext cx="306554" cy="365126"/>
          </a:xfrm>
          <a:custGeom>
            <a:avLst/>
            <a:gdLst>
              <a:gd name="connsiteX0" fmla="*/ 165768 w 197299"/>
              <a:gd name="connsiteY0" fmla="*/ 654269 h 654269"/>
              <a:gd name="connsiteX1" fmla="*/ 230 w 197299"/>
              <a:gd name="connsiteY1" fmla="*/ 520262 h 654269"/>
              <a:gd name="connsiteX2" fmla="*/ 197299 w 197299"/>
              <a:gd name="connsiteY2" fmla="*/ 0 h 65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299" h="654269">
                <a:moveTo>
                  <a:pt x="165768" y="654269"/>
                </a:moveTo>
                <a:cubicBezTo>
                  <a:pt x="80371" y="641788"/>
                  <a:pt x="-5025" y="629307"/>
                  <a:pt x="230" y="520262"/>
                </a:cubicBezTo>
                <a:cubicBezTo>
                  <a:pt x="5485" y="411217"/>
                  <a:pt x="101392" y="205608"/>
                  <a:pt x="197299" y="0"/>
                </a:cubicBezTo>
              </a:path>
            </a:pathLst>
          </a:custGeom>
          <a:noFill/>
          <a:ln w="127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558844" y="4501931"/>
            <a:ext cx="4794956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26964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3" grpId="0" animBg="1"/>
      <p:bldP spid="54" grpId="0" animBg="1"/>
      <p:bldP spid="55" grpId="0" animBg="1"/>
      <p:bldP spid="56" grpId="0" animBg="1"/>
      <p:bldP spid="50" grpId="0" animBg="1"/>
      <p:bldP spid="59" grpId="0" animBg="1"/>
      <p:bldP spid="60" grpId="0" animBg="1"/>
      <p:bldP spid="61" grpId="0" animBg="1"/>
      <p:bldP spid="6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53333"/>
            <a:ext cx="10515600" cy="62998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Classic Expression Grammar</a:t>
            </a:r>
          </a:p>
        </p:txBody>
      </p:sp>
      <p:graphicFrame>
        <p:nvGraphicFramePr>
          <p:cNvPr id="21693" name="Group 1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797581"/>
              </p:ext>
            </p:extLst>
          </p:nvPr>
        </p:nvGraphicFramePr>
        <p:xfrm>
          <a:off x="4311650" y="1249671"/>
          <a:ext cx="2514600" cy="420624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Prod’n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FIRST</a:t>
                      </a:r>
                      <a:r>
                        <a:rPr kumimoji="0" lang="en-US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+</a:t>
                      </a:r>
                      <a:endParaRPr kumimoji="0" lang="en-US" sz="18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,</a:t>
                      </a: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,</a:t>
                      </a: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,</a:t>
                      </a: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,</a:t>
                      </a: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C7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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C7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, 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)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eof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  <a:sym typeface="Symbol" charset="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,</a:t>
                      </a: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,</a:t>
                      </a: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*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/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1822CD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C7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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C7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,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+,-, </a:t>
                      </a: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)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eof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  <a:sym typeface="Symbol" charset="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number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identifier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7" name="Group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168545"/>
              </p:ext>
            </p:extLst>
          </p:nvPr>
        </p:nvGraphicFramePr>
        <p:xfrm>
          <a:off x="630238" y="1655172"/>
          <a:ext cx="3276600" cy="384048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5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Goal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 Expr’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Expr’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+ 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 Expr’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 Expr’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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 Term’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Term’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*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 Term’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/ 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 Term’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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number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57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identifier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4</a:t>
            </a:fld>
            <a:endParaRPr lang="en-US"/>
          </a:p>
        </p:txBody>
      </p:sp>
      <p:sp>
        <p:nvSpPr>
          <p:cNvPr id="9" name="Text Box 78">
            <a:extLst>
              <a:ext uri="{FF2B5EF4-FFF2-40B4-BE49-F238E27FC236}">
                <a16:creationId xmlns:a16="http://schemas.microsoft.com/office/drawing/2014/main" id="{4375925D-DF3B-4A14-9D3D-225F988A8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725" y="5322437"/>
            <a:ext cx="4038600" cy="135421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003C75"/>
                </a:solidFill>
              </a:rPr>
              <a:t>FIRST</a:t>
            </a:r>
            <a:r>
              <a:rPr lang="en-US" baseline="30000" dirty="0">
                <a:solidFill>
                  <a:srgbClr val="003C75"/>
                </a:solidFill>
              </a:rPr>
              <a:t>+</a:t>
            </a:r>
            <a:r>
              <a:rPr lang="en-US" dirty="0">
                <a:solidFill>
                  <a:srgbClr val="003C75"/>
                </a:solidFill>
              </a:rPr>
              <a:t>(A</a:t>
            </a:r>
            <a:r>
              <a:rPr lang="en-US" dirty="0">
                <a:solidFill>
                  <a:srgbClr val="003C75"/>
                </a:solidFill>
                <a:sym typeface="Symbol" charset="2"/>
              </a:rPr>
              <a:t></a:t>
            </a:r>
            <a:r>
              <a:rPr lang="en-US" i="1" dirty="0">
                <a:solidFill>
                  <a:srgbClr val="003C75"/>
                </a:solidFill>
                <a:sym typeface="Symbol" charset="2"/>
              </a:rPr>
              <a:t></a:t>
            </a:r>
            <a:r>
              <a:rPr lang="en-US" sz="800" dirty="0">
                <a:solidFill>
                  <a:srgbClr val="003C75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3C75"/>
                </a:solidFill>
                <a:sym typeface="Symbol" charset="2"/>
              </a:rPr>
              <a:t>) is identical to FIRST(</a:t>
            </a:r>
            <a:r>
              <a:rPr lang="en-US" i="1" dirty="0">
                <a:solidFill>
                  <a:srgbClr val="003C75"/>
                </a:solidFill>
                <a:sym typeface="Symbol" charset="2"/>
              </a:rPr>
              <a:t></a:t>
            </a:r>
            <a:r>
              <a:rPr lang="en-US" sz="800" dirty="0">
                <a:solidFill>
                  <a:srgbClr val="003C75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3C75"/>
                </a:solidFill>
                <a:sym typeface="Symbol" charset="2"/>
              </a:rPr>
              <a:t>) except for production 4 and 8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3C75"/>
                </a:solidFill>
                <a:sym typeface="Symbol" charset="2"/>
              </a:rPr>
              <a:t>FIRST</a:t>
            </a:r>
            <a:r>
              <a:rPr lang="en-US" baseline="30000" dirty="0">
                <a:solidFill>
                  <a:srgbClr val="003C75"/>
                </a:solidFill>
                <a:sym typeface="Symbol" charset="2"/>
              </a:rPr>
              <a:t>+</a:t>
            </a:r>
            <a:r>
              <a:rPr lang="en-US" dirty="0">
                <a:solidFill>
                  <a:srgbClr val="003C75"/>
                </a:solidFill>
                <a:sym typeface="Symbol" charset="2"/>
              </a:rPr>
              <a:t>(Expr’ </a:t>
            </a:r>
            <a:r>
              <a:rPr lang="en-US" b="1" dirty="0">
                <a:solidFill>
                  <a:srgbClr val="003C75"/>
                </a:solidFill>
                <a:sym typeface="Symbol" charset="2"/>
              </a:rPr>
              <a:t></a:t>
            </a:r>
            <a:r>
              <a:rPr lang="en-US" dirty="0">
                <a:solidFill>
                  <a:srgbClr val="003C75"/>
                </a:solidFill>
                <a:sym typeface="Symbol" charset="2"/>
              </a:rPr>
              <a:t>) is {</a:t>
            </a:r>
            <a:r>
              <a:rPr lang="en-US" b="1" dirty="0">
                <a:solidFill>
                  <a:srgbClr val="003C75"/>
                </a:solidFill>
                <a:sym typeface="Symbol" charset="2"/>
              </a:rPr>
              <a:t></a:t>
            </a:r>
            <a:r>
              <a:rPr lang="en-US" dirty="0" smtClean="0">
                <a:solidFill>
                  <a:srgbClr val="003C75"/>
                </a:solidFill>
                <a:sym typeface="Symbol" charset="2"/>
              </a:rPr>
              <a:t>, </a:t>
            </a:r>
            <a:r>
              <a:rPr lang="en-US" u="sng" dirty="0" smtClean="0">
                <a:solidFill>
                  <a:srgbClr val="003C75"/>
                </a:solidFill>
                <a:sym typeface="Symbol" charset="2"/>
              </a:rPr>
              <a:t>)</a:t>
            </a:r>
            <a:r>
              <a:rPr lang="en-US" dirty="0" smtClean="0">
                <a:solidFill>
                  <a:srgbClr val="003C75"/>
                </a:solidFill>
                <a:sym typeface="Symbol" charset="2"/>
              </a:rPr>
              <a:t>, </a:t>
            </a:r>
            <a:r>
              <a:rPr lang="en-US" dirty="0" err="1">
                <a:solidFill>
                  <a:srgbClr val="003C75"/>
                </a:solidFill>
                <a:sym typeface="Symbol" charset="2"/>
              </a:rPr>
              <a:t>eof</a:t>
            </a:r>
            <a:r>
              <a:rPr lang="en-US" dirty="0">
                <a:solidFill>
                  <a:srgbClr val="003C75"/>
                </a:solidFill>
                <a:sym typeface="Symbol" charset="2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dirty="0" err="1">
                <a:solidFill>
                  <a:srgbClr val="003C75"/>
                </a:solidFill>
                <a:sym typeface="Symbol" charset="2"/>
              </a:rPr>
              <a:t>FIRST</a:t>
            </a:r>
            <a:r>
              <a:rPr lang="en-US" baseline="30000" dirty="0" err="1">
                <a:solidFill>
                  <a:srgbClr val="003C75"/>
                </a:solidFill>
                <a:sym typeface="Symbol" charset="2"/>
              </a:rPr>
              <a:t>+</a:t>
            </a:r>
            <a:r>
              <a:rPr lang="en-US" dirty="0" err="1">
                <a:solidFill>
                  <a:srgbClr val="003C75"/>
                </a:solidFill>
                <a:sym typeface="Symbol" charset="2"/>
              </a:rPr>
              <a:t>(Term’</a:t>
            </a:r>
            <a:r>
              <a:rPr lang="en-US" dirty="0">
                <a:solidFill>
                  <a:srgbClr val="003C75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3C75"/>
                </a:solidFill>
                <a:sym typeface="Symbol" charset="2"/>
              </a:rPr>
              <a:t></a:t>
            </a:r>
            <a:r>
              <a:rPr lang="en-US" dirty="0">
                <a:solidFill>
                  <a:srgbClr val="003C75"/>
                </a:solidFill>
                <a:sym typeface="Symbol" charset="2"/>
              </a:rPr>
              <a:t>) is {</a:t>
            </a:r>
            <a:r>
              <a:rPr lang="en-US" b="1" dirty="0" err="1">
                <a:solidFill>
                  <a:srgbClr val="003C75"/>
                </a:solidFill>
                <a:sym typeface="Symbol" charset="2"/>
              </a:rPr>
              <a:t></a:t>
            </a:r>
            <a:r>
              <a:rPr lang="en-US" dirty="0">
                <a:solidFill>
                  <a:srgbClr val="003C75"/>
                </a:solidFill>
                <a:sym typeface="Symbol" charset="2"/>
              </a:rPr>
              <a:t>,+,-, </a:t>
            </a:r>
            <a:r>
              <a:rPr lang="en-US" u="sng" dirty="0">
                <a:solidFill>
                  <a:srgbClr val="003C75"/>
                </a:solidFill>
                <a:sym typeface="Symbol" charset="2"/>
              </a:rPr>
              <a:t>)</a:t>
            </a:r>
            <a:r>
              <a:rPr lang="en-US" dirty="0">
                <a:solidFill>
                  <a:srgbClr val="003C75"/>
                </a:solidFill>
                <a:sym typeface="Symbol" charset="2"/>
              </a:rPr>
              <a:t>, </a:t>
            </a:r>
            <a:r>
              <a:rPr lang="en-US" dirty="0" err="1">
                <a:solidFill>
                  <a:srgbClr val="003C75"/>
                </a:solidFill>
                <a:sym typeface="Symbol" charset="2"/>
              </a:rPr>
              <a:t>eof</a:t>
            </a:r>
            <a:r>
              <a:rPr lang="en-US" dirty="0">
                <a:solidFill>
                  <a:srgbClr val="003C75"/>
                </a:solidFill>
                <a:sym typeface="Symbol" charset="2"/>
              </a:rPr>
              <a:t>}</a:t>
            </a:r>
            <a:endParaRPr lang="en-US" b="1" dirty="0">
              <a:solidFill>
                <a:srgbClr val="003C75"/>
              </a:solidFill>
              <a:sym typeface="Symbol" charset="2"/>
            </a:endParaRPr>
          </a:p>
        </p:txBody>
      </p:sp>
      <p:graphicFrame>
        <p:nvGraphicFramePr>
          <p:cNvPr id="11" name="Group 288">
            <a:extLst>
              <a:ext uri="{FF2B5EF4-FFF2-40B4-BE49-F238E27FC236}">
                <a16:creationId xmlns:a16="http://schemas.microsoft.com/office/drawing/2014/main" id="{85928D56-309C-4A2E-BEE2-BDB29D51A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076157"/>
              </p:ext>
            </p:extLst>
          </p:nvPr>
        </p:nvGraphicFramePr>
        <p:xfrm>
          <a:off x="8172451" y="1883332"/>
          <a:ext cx="3505200" cy="2302193"/>
        </p:xfrm>
        <a:graphic>
          <a:graphicData uri="http://schemas.openxmlformats.org/drawingml/2006/table">
            <a:tbl>
              <a:tblPr/>
              <a:tblGrid>
                <a:gridCol w="935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Symbol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FIRST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FOLLOW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Goal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,</a:t>
                      </a: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,</a:t>
                      </a: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eof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,</a:t>
                      </a: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,</a:t>
                      </a: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eof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’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+, -,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, eof</a:t>
                      </a:r>
                      <a:endParaRPr kumimoji="0" lang="en-US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,</a:t>
                      </a: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,</a:t>
                      </a: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+, -, </a:t>
                      </a: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eof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Term’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*, /,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+,-, </a:t>
                      </a: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eof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,</a:t>
                      </a: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,</a:t>
                      </a: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+,-,*,/,</a:t>
                      </a: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,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eof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74F9A50-4F79-4897-BAF5-8286F1E56892}"/>
              </a:ext>
            </a:extLst>
          </p:cNvPr>
          <p:cNvSpPr txBox="1"/>
          <p:nvPr/>
        </p:nvSpPr>
        <p:spPr>
          <a:xfrm>
            <a:off x="1156626" y="5704838"/>
            <a:ext cx="5144162" cy="834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sz="1200" b="1" dirty="0">
                <a:sym typeface="Symbol" charset="2"/>
              </a:rPr>
              <a:t>FIRST</a:t>
            </a:r>
            <a:r>
              <a:rPr lang="en-US" sz="1600" baseline="30000" dirty="0">
                <a:sym typeface="Symbol" charset="2"/>
              </a:rPr>
              <a:t>+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</a:t>
            </a:r>
            <a:r>
              <a:rPr lang="en-US" i="1" dirty="0">
                <a:solidFill>
                  <a:srgbClr val="003C75"/>
                </a:solidFill>
                <a:sym typeface="Symbol" charset="2"/>
              </a:rPr>
              <a:t></a:t>
            </a:r>
            <a:r>
              <a:rPr lang="en-US" dirty="0">
                <a:sym typeface="Symbol" charset="2"/>
              </a:rPr>
              <a:t>) </a:t>
            </a:r>
            <a:r>
              <a:rPr lang="en-US" sz="1200" b="1" dirty="0" smtClean="0">
                <a:sym typeface="Symbol" charset="2"/>
              </a:rPr>
              <a:t>            </a:t>
            </a:r>
            <a:r>
              <a:rPr lang="en-US" sz="1200" b="1" dirty="0">
                <a:sym typeface="Symbol" charset="2"/>
              </a:rPr>
              <a:t>FIRST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olidFill>
                  <a:srgbClr val="003C75"/>
                </a:solidFill>
                <a:sym typeface="Symbol" charset="2"/>
              </a:rPr>
              <a:t></a:t>
            </a:r>
            <a:r>
              <a:rPr lang="en-US" dirty="0">
                <a:sym typeface="Symbol" charset="2"/>
              </a:rPr>
              <a:t>), if </a:t>
            </a:r>
            <a:r>
              <a:rPr lang="en-US" sz="1600" dirty="0">
                <a:sym typeface="Symbol" charset="2"/>
              </a:rPr>
              <a:t></a:t>
            </a:r>
            <a:r>
              <a:rPr lang="en-US" dirty="0">
                <a:sym typeface="Symbol" charset="2"/>
              </a:rPr>
              <a:t> </a:t>
            </a:r>
            <a:r>
              <a:rPr lang="en-US" b="0" i="0" dirty="0">
                <a:solidFill>
                  <a:srgbClr val="2664B5"/>
                </a:solidFill>
                <a:effectLst/>
                <a:latin typeface="Verdana" panose="020B0604030504040204" pitchFamily="34" charset="0"/>
              </a:rPr>
              <a:t>∉</a:t>
            </a:r>
            <a:r>
              <a:rPr lang="en-US" dirty="0">
                <a:sym typeface="Symbol" charset="2"/>
              </a:rPr>
              <a:t> </a:t>
            </a:r>
            <a:r>
              <a:rPr lang="en-US" sz="1200" b="1" dirty="0">
                <a:sym typeface="Symbol" charset="2"/>
              </a:rPr>
              <a:t>FIRST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olidFill>
                  <a:srgbClr val="003C75"/>
                </a:solidFill>
                <a:sym typeface="Symbol" charset="2"/>
              </a:rPr>
              <a:t></a:t>
            </a:r>
            <a:r>
              <a:rPr lang="en-US" dirty="0">
                <a:sym typeface="Symbol" charset="2"/>
              </a:rPr>
              <a:t>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200" b="1" dirty="0">
                <a:sym typeface="Symbol" charset="2"/>
              </a:rPr>
              <a:t>              </a:t>
            </a:r>
            <a:r>
              <a:rPr lang="en-US" sz="1200" b="1" dirty="0" smtClean="0">
                <a:sym typeface="Symbol" charset="2"/>
              </a:rPr>
              <a:t>                              FIRST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olidFill>
                  <a:srgbClr val="003C75"/>
                </a:solidFill>
                <a:sym typeface="Symbol" charset="2"/>
              </a:rPr>
              <a:t></a:t>
            </a:r>
            <a:r>
              <a:rPr lang="en-US" dirty="0">
                <a:sym typeface="Symbol" charset="2"/>
              </a:rPr>
              <a:t>)  </a:t>
            </a:r>
            <a:r>
              <a:rPr lang="en-US" sz="1200" b="1" dirty="0">
                <a:sym typeface="Symbol" charset="2"/>
              </a:rPr>
              <a:t>FOLLOW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),  if </a:t>
            </a:r>
            <a:r>
              <a:rPr lang="en-US" sz="1600" dirty="0">
                <a:sym typeface="Symbol" charset="2"/>
              </a:rPr>
              <a:t></a:t>
            </a:r>
            <a:r>
              <a:rPr lang="en-US" dirty="0">
                <a:sym typeface="Symbol" charset="2"/>
              </a:rPr>
              <a:t>  </a:t>
            </a:r>
            <a:r>
              <a:rPr lang="en-US" sz="1200" b="1" dirty="0">
                <a:sym typeface="Symbol" charset="2"/>
              </a:rPr>
              <a:t>FIRST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olidFill>
                  <a:srgbClr val="003C75"/>
                </a:solidFill>
                <a:sym typeface="Symbol" charset="2"/>
              </a:rPr>
              <a:t></a:t>
            </a:r>
            <a:r>
              <a:rPr lang="en-US" dirty="0">
                <a:sym typeface="Symbol" charset="2"/>
              </a:rPr>
              <a:t>)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5F73A611-DC64-4816-A4AD-2AB22F26BCB2}"/>
              </a:ext>
            </a:extLst>
          </p:cNvPr>
          <p:cNvSpPr/>
          <p:nvPr/>
        </p:nvSpPr>
        <p:spPr>
          <a:xfrm>
            <a:off x="6621517" y="2392671"/>
            <a:ext cx="173421" cy="63850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D2D9E-F38A-404C-97FB-6828DA14A8FB}"/>
              </a:ext>
            </a:extLst>
          </p:cNvPr>
          <p:cNvSpPr txBox="1"/>
          <p:nvPr/>
        </p:nvSpPr>
        <p:spPr>
          <a:xfrm>
            <a:off x="6937046" y="2538827"/>
            <a:ext cx="875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9E78A105-C79F-4E68-B541-36331565D17B}"/>
              </a:ext>
            </a:extLst>
          </p:cNvPr>
          <p:cNvSpPr/>
          <p:nvPr/>
        </p:nvSpPr>
        <p:spPr>
          <a:xfrm>
            <a:off x="6637283" y="3654998"/>
            <a:ext cx="173421" cy="63850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0A815E51-BBA2-4BB2-B04A-4C95AED98D3F}"/>
              </a:ext>
            </a:extLst>
          </p:cNvPr>
          <p:cNvSpPr/>
          <p:nvPr/>
        </p:nvSpPr>
        <p:spPr>
          <a:xfrm>
            <a:off x="6652829" y="4659856"/>
            <a:ext cx="173421" cy="63850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862" y="1655172"/>
            <a:ext cx="1138729" cy="37656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487" y="2963241"/>
            <a:ext cx="775405" cy="2792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603" y="4271310"/>
            <a:ext cx="1097884" cy="279271"/>
          </a:xfrm>
          <a:prstGeom prst="rect">
            <a:avLst/>
          </a:prstGeom>
        </p:spPr>
      </p:pic>
      <p:sp>
        <p:nvSpPr>
          <p:cNvPr id="17" name="Right Brace 16">
            <a:extLst>
              <a:ext uri="{FF2B5EF4-FFF2-40B4-BE49-F238E27FC236}">
                <a16:creationId xmlns:a16="http://schemas.microsoft.com/office/drawing/2014/main" id="{9E78A105-C79F-4E68-B541-36331565D17B}"/>
              </a:ext>
            </a:extLst>
          </p:cNvPr>
          <p:cNvSpPr/>
          <p:nvPr/>
        </p:nvSpPr>
        <p:spPr>
          <a:xfrm flipH="1">
            <a:off x="2391104" y="5802623"/>
            <a:ext cx="148896" cy="63850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936" y="1672183"/>
            <a:ext cx="1209786" cy="11335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578" y="3190158"/>
            <a:ext cx="1209786" cy="11335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6333" y="4496388"/>
            <a:ext cx="1209786" cy="90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7978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-182831" y="-57897"/>
            <a:ext cx="12192000" cy="943678"/>
          </a:xfrm>
        </p:spPr>
        <p:txBody>
          <a:bodyPr>
            <a:normAutofit/>
          </a:bodyPr>
          <a:lstStyle/>
          <a:p>
            <a:r>
              <a:rPr lang="en-US" sz="4000" dirty="0"/>
              <a:t>Building 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FF0000"/>
                </a:solidFill>
              </a:rPr>
              <a:t>recursive-descent parser </a:t>
            </a:r>
            <a:r>
              <a:rPr lang="en-US" sz="4000" dirty="0"/>
              <a:t>for LL(1) Grammars: 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926" y="885781"/>
            <a:ext cx="10515600" cy="4351338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Font typeface="Times" charset="0"/>
              <a:buNone/>
            </a:pPr>
            <a:r>
              <a:rPr lang="en-US" dirty="0"/>
              <a:t>Given an </a:t>
            </a:r>
            <a:r>
              <a:rPr lang="en-US" sz="1800" b="1" dirty="0"/>
              <a:t>LL(1)</a:t>
            </a:r>
            <a:r>
              <a:rPr lang="en-US" dirty="0"/>
              <a:t> grammar, and its </a:t>
            </a:r>
            <a:r>
              <a:rPr lang="en-US" sz="1800" b="1" dirty="0"/>
              <a:t>FIRST</a:t>
            </a:r>
            <a:r>
              <a:rPr lang="en-US" dirty="0"/>
              <a:t> &amp;</a:t>
            </a:r>
            <a:r>
              <a:rPr lang="en-US" sz="1800" b="1" dirty="0"/>
              <a:t> FOLLOW </a:t>
            </a:r>
            <a:r>
              <a:rPr lang="en-US" dirty="0"/>
              <a:t>sets …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Emit a routine for each </a:t>
            </a:r>
            <a:r>
              <a:rPr lang="en-US" dirty="0" smtClean="0"/>
              <a:t>non-terminal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Group 1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018631"/>
              </p:ext>
            </p:extLst>
          </p:nvPr>
        </p:nvGraphicFramePr>
        <p:xfrm>
          <a:off x="9081778" y="3750310"/>
          <a:ext cx="2514600" cy="260604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Prod’n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FIRST</a:t>
                      </a:r>
                      <a:r>
                        <a:rPr kumimoji="0" lang="en-US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+</a:t>
                      </a:r>
                      <a:endParaRPr kumimoji="0" lang="en-US" sz="18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C7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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C7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, 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)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eof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  <a:sym typeface="Symbol" charset="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,</a:t>
                      </a: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,</a:t>
                      </a: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*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/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1822CD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C7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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C7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,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+,-, </a:t>
                      </a: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)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eof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  <a:sym typeface="Symbol" charset="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Group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716780"/>
              </p:ext>
            </p:extLst>
          </p:nvPr>
        </p:nvGraphicFramePr>
        <p:xfrm>
          <a:off x="9022030" y="1144905"/>
          <a:ext cx="2987139" cy="2240280"/>
        </p:xfrm>
        <a:graphic>
          <a:graphicData uri="http://schemas.openxmlformats.org/drawingml/2006/table">
            <a:tbl>
              <a:tblPr/>
              <a:tblGrid>
                <a:gridCol w="416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8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0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Expr’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+ 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 Expr’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0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 Expr’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0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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0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 Term’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0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Term’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*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 Term’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0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/ 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 Term’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0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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572892C-F460-F52C-6CCE-2E36DBCEFD02}"/>
              </a:ext>
            </a:extLst>
          </p:cNvPr>
          <p:cNvSpPr txBox="1"/>
          <p:nvPr/>
        </p:nvSpPr>
        <p:spPr>
          <a:xfrm>
            <a:off x="485918" y="2197910"/>
            <a:ext cx="3913496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1" u="none" strike="noStrike" baseline="0" dirty="0" err="1">
                <a:latin typeface="LetterGothic-Slant_167"/>
              </a:rPr>
              <a:t>EPrime</a:t>
            </a:r>
            <a:r>
              <a:rPr lang="en-US" sz="1800" b="0" i="1" u="none" strike="noStrike" baseline="0" dirty="0">
                <a:latin typeface="LetterGothic-Slant_167"/>
              </a:rPr>
              <a:t>( )</a:t>
            </a:r>
          </a:p>
          <a:p>
            <a:r>
              <a:rPr lang="en-US" sz="1800" b="0" i="1" u="none" strike="noStrike" baseline="0" dirty="0">
                <a:latin typeface="LetterGothic-Slant_167"/>
              </a:rPr>
              <a:t>/* </a:t>
            </a:r>
            <a:r>
              <a:rPr lang="en-US" sz="1800" b="0" i="1" u="none" strike="noStrike" baseline="0" dirty="0">
                <a:latin typeface="Times-Italic"/>
              </a:rPr>
              <a:t>Expr’</a:t>
            </a:r>
            <a:r>
              <a:rPr lang="en-US" sz="800" i="1" dirty="0">
                <a:ea typeface="ヒラギノ角ゴ Pro W3" charset="-128"/>
                <a:sym typeface="Symbol" charset="2"/>
              </a:rPr>
              <a:t> </a:t>
            </a: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ヒラギノ角ゴ Pro W3" charset="-128"/>
                <a:cs typeface="ヒラギノ角ゴ Pro W3" charset="-128"/>
                <a:sym typeface="Symbol" charset="2"/>
              </a:rPr>
              <a:t></a:t>
            </a:r>
            <a:r>
              <a:rPr lang="en-US" i="1" dirty="0">
                <a:latin typeface="Times-Italic"/>
              </a:rPr>
              <a:t>+ Term </a:t>
            </a:r>
            <a:r>
              <a:rPr lang="en-US" sz="1800" b="0" i="1" u="none" strike="noStrike" baseline="0" dirty="0">
                <a:latin typeface="Times-Italic"/>
              </a:rPr>
              <a:t>Expr’</a:t>
            </a:r>
            <a:r>
              <a:rPr lang="en-US" sz="800" b="0" i="1" u="none" strike="noStrike" baseline="0" dirty="0">
                <a:latin typeface="MTSY"/>
              </a:rPr>
              <a:t> </a:t>
            </a:r>
            <a:r>
              <a:rPr lang="en-US" sz="1800" b="0" i="1" u="none" strike="noStrike" baseline="0" dirty="0">
                <a:latin typeface="LetterGothic-Slant_167"/>
              </a:rPr>
              <a:t>*/</a:t>
            </a:r>
          </a:p>
          <a:p>
            <a:r>
              <a:rPr lang="en-US" sz="1800" b="0" i="1" u="none" strike="noStrike" baseline="0" dirty="0">
                <a:latin typeface="LetterGothic-Slant_167"/>
              </a:rPr>
              <a:t>/* </a:t>
            </a:r>
            <a:r>
              <a:rPr lang="en-US" sz="1800" b="0" i="1" u="none" strike="noStrike" baseline="0" dirty="0">
                <a:latin typeface="Times-Italic"/>
              </a:rPr>
              <a:t>Expr’ </a:t>
            </a: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ヒラギノ角ゴ Pro W3" charset="-128"/>
                <a:cs typeface="ヒラギノ角ゴ Pro W3" charset="-128"/>
                <a:sym typeface="Symbol" charset="2"/>
              </a:rPr>
              <a:t></a:t>
            </a:r>
            <a:r>
              <a:rPr lang="en-US" sz="1800" b="0" i="1" u="none" strike="noStrike" baseline="0" dirty="0">
                <a:latin typeface="LetterGothic"/>
              </a:rPr>
              <a:t> </a:t>
            </a:r>
            <a:r>
              <a:rPr lang="en-US" i="1" dirty="0">
                <a:latin typeface="Times-Italic"/>
              </a:rPr>
              <a:t>-Term </a:t>
            </a:r>
            <a:r>
              <a:rPr lang="en-US" sz="1800" b="0" i="1" u="none" strike="noStrike" baseline="0" dirty="0">
                <a:latin typeface="Times-Italic"/>
              </a:rPr>
              <a:t>Expr’</a:t>
            </a:r>
            <a:r>
              <a:rPr lang="en-US" sz="1800" b="0" i="1" u="none" strike="noStrike" baseline="0" dirty="0">
                <a:latin typeface="LetterGothic-Slant_167"/>
              </a:rPr>
              <a:t>*/</a:t>
            </a:r>
          </a:p>
          <a:p>
            <a:pPr algn="l"/>
            <a:r>
              <a:rPr lang="en-US" sz="1800" b="0" i="1" u="none" strike="noStrike" baseline="0" dirty="0">
                <a:latin typeface="LetterGothic-Slant_167"/>
              </a:rPr>
              <a:t>if (</a:t>
            </a:r>
            <a:r>
              <a:rPr lang="en-US" i="1" dirty="0">
                <a:latin typeface="LetterGothic-Slant_167"/>
              </a:rPr>
              <a:t>token</a:t>
            </a:r>
            <a:r>
              <a:rPr lang="en-US" sz="1800" b="0" i="1" u="none" strike="noStrike" baseline="0" dirty="0">
                <a:latin typeface="LetterGothic-Slant_167"/>
              </a:rPr>
              <a:t> = </a:t>
            </a:r>
            <a:r>
              <a:rPr lang="en-US" sz="1800" b="0" i="1" u="none" strike="noStrike" baseline="0" dirty="0">
                <a:solidFill>
                  <a:srgbClr val="0000FF"/>
                </a:solidFill>
                <a:latin typeface="LetterGothic"/>
              </a:rPr>
              <a:t>+</a:t>
            </a:r>
            <a:r>
              <a:rPr lang="en-US" sz="1800" b="0" i="1" u="none" strike="noStrike" baseline="0" dirty="0">
                <a:latin typeface="LetterGothic"/>
              </a:rPr>
              <a:t> </a:t>
            </a:r>
            <a:r>
              <a:rPr lang="en-US" sz="1800" b="0" i="1" u="none" strike="noStrike" baseline="0" dirty="0">
                <a:latin typeface="LetterGothic-Slant_167"/>
              </a:rPr>
              <a:t>or </a:t>
            </a:r>
            <a:r>
              <a:rPr lang="en-US" i="1" dirty="0">
                <a:latin typeface="LetterGothic-Slant_167"/>
              </a:rPr>
              <a:t>token</a:t>
            </a:r>
            <a:r>
              <a:rPr lang="en-US" sz="1800" b="0" i="1" u="none" strike="noStrike" baseline="0" dirty="0">
                <a:latin typeface="LetterGothic-Slant_167"/>
              </a:rPr>
              <a:t> = </a:t>
            </a:r>
            <a:r>
              <a:rPr lang="en-US" sz="1800" b="0" i="1" u="none" strike="noStrike" baseline="0" dirty="0">
                <a:solidFill>
                  <a:srgbClr val="0000FF"/>
                </a:solidFill>
                <a:latin typeface="LetterGothic"/>
              </a:rPr>
              <a:t>-</a:t>
            </a:r>
            <a:r>
              <a:rPr lang="en-US" sz="1800" b="0" i="1" u="none" strike="noStrike" baseline="0" dirty="0">
                <a:latin typeface="LetterGothic"/>
              </a:rPr>
              <a:t> </a:t>
            </a:r>
            <a:r>
              <a:rPr lang="en-US" sz="1800" b="0" i="1" u="none" strike="noStrike" baseline="0" dirty="0">
                <a:latin typeface="LetterGothic-Slant_167"/>
              </a:rPr>
              <a:t>)</a:t>
            </a:r>
          </a:p>
          <a:p>
            <a:pPr algn="l"/>
            <a:r>
              <a:rPr lang="en-US" sz="1800" b="0" i="1" u="none" strike="noStrike" baseline="0" dirty="0">
                <a:latin typeface="LetterGothic-Slant_167"/>
              </a:rPr>
              <a:t>then  </a:t>
            </a:r>
          </a:p>
          <a:p>
            <a:pPr algn="l"/>
            <a:r>
              <a:rPr lang="en-US" i="1" dirty="0">
                <a:latin typeface="LetterGothic-Slant_167"/>
              </a:rPr>
              <a:t>       t</a:t>
            </a:r>
            <a:r>
              <a:rPr lang="en-US" sz="1800" b="0" i="1" u="none" strike="noStrike" baseline="0" dirty="0">
                <a:latin typeface="LetterGothic-Slant_167"/>
              </a:rPr>
              <a:t>oken =</a:t>
            </a:r>
            <a:r>
              <a:rPr lang="en-US" sz="2000" b="0" i="1" u="none" strike="noStrike" baseline="0" dirty="0">
                <a:latin typeface="MTSY"/>
              </a:rPr>
              <a:t> </a:t>
            </a:r>
            <a:r>
              <a:rPr lang="en-US" sz="2000" b="0" i="1" u="none" strike="noStrike" baseline="0" dirty="0" err="1">
                <a:latin typeface="MTSY"/>
              </a:rPr>
              <a:t>n</a:t>
            </a:r>
            <a:r>
              <a:rPr lang="en-US" sz="1800" b="0" i="1" u="none" strike="noStrike" baseline="0" dirty="0" err="1">
                <a:latin typeface="LetterGothic-Slant_167"/>
              </a:rPr>
              <a:t>ext_token</a:t>
            </a:r>
            <a:r>
              <a:rPr lang="en-US" sz="1800" b="0" i="1" u="none" strike="noStrike" baseline="0" dirty="0">
                <a:latin typeface="LetterGothic-Slant_167"/>
              </a:rPr>
              <a:t> ( );</a:t>
            </a:r>
          </a:p>
          <a:p>
            <a:pPr algn="l"/>
            <a:r>
              <a:rPr lang="en-US" sz="1800" b="0" i="1" u="none" strike="noStrike" baseline="0" dirty="0">
                <a:latin typeface="LetterGothic-Slant_167"/>
              </a:rPr>
              <a:t>       if ( Term() )</a:t>
            </a:r>
          </a:p>
          <a:p>
            <a:pPr algn="l"/>
            <a:r>
              <a:rPr lang="en-US" sz="1800" b="0" i="1" u="none" strike="noStrike" baseline="0" dirty="0">
                <a:latin typeface="LetterGothic-Slant_167"/>
              </a:rPr>
              <a:t>       then return </a:t>
            </a:r>
            <a:r>
              <a:rPr lang="en-US" sz="1800" b="0" i="1" u="none" strike="noStrike" baseline="0" dirty="0" err="1">
                <a:latin typeface="LetterGothic-Slant_167"/>
              </a:rPr>
              <a:t>EPrime</a:t>
            </a:r>
            <a:r>
              <a:rPr lang="en-US" sz="1800" b="0" i="1" u="none" strike="noStrike" baseline="0" dirty="0">
                <a:latin typeface="LetterGothic-Slant_167"/>
              </a:rPr>
              <a:t>( );</a:t>
            </a:r>
          </a:p>
          <a:p>
            <a:pPr algn="l"/>
            <a:r>
              <a:rPr lang="en-US" sz="1800" b="0" i="1" u="none" strike="noStrike" baseline="0" dirty="0">
                <a:latin typeface="LetterGothic-Slant_167"/>
              </a:rPr>
              <a:t>       else </a:t>
            </a:r>
            <a:r>
              <a:rPr lang="en-US" i="1" dirty="0">
                <a:latin typeface="LetterGothic-Slant_167"/>
              </a:rPr>
              <a:t> report syntax error</a:t>
            </a:r>
            <a:r>
              <a:rPr lang="en-US" sz="1800" b="0" i="1" u="none" strike="noStrike" baseline="0" dirty="0">
                <a:latin typeface="LetterGothic-Slant_167"/>
              </a:rPr>
              <a:t>;</a:t>
            </a:r>
          </a:p>
          <a:p>
            <a:pPr algn="l"/>
            <a:r>
              <a:rPr lang="en-US" sz="1800" b="0" i="1" u="none" strike="noStrike" baseline="0" dirty="0">
                <a:latin typeface="LetterGothic-Slant_167"/>
              </a:rPr>
              <a:t>             return false;</a:t>
            </a:r>
          </a:p>
          <a:p>
            <a:pPr algn="l"/>
            <a:r>
              <a:rPr lang="en-US" sz="1800" b="0" i="1" u="none" strike="noStrike" baseline="0" dirty="0">
                <a:solidFill>
                  <a:srgbClr val="FF0000"/>
                </a:solidFill>
                <a:latin typeface="LetterGothic-Slant_167"/>
              </a:rPr>
              <a:t>else if (</a:t>
            </a:r>
            <a:r>
              <a:rPr lang="en-US" i="1" dirty="0">
                <a:solidFill>
                  <a:srgbClr val="FF0000"/>
                </a:solidFill>
                <a:latin typeface="LetterGothic-Slant_167"/>
              </a:rPr>
              <a:t>t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LetterGothic-Slant_167"/>
              </a:rPr>
              <a:t>oken = </a:t>
            </a:r>
            <a:r>
              <a:rPr lang="en-US" sz="1800" b="0" i="1" u="none" strike="noStrike" baseline="0" dirty="0">
                <a:solidFill>
                  <a:srgbClr val="0000FF"/>
                </a:solidFill>
                <a:latin typeface="LetterGothic"/>
              </a:rPr>
              <a:t>)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LetterGothic"/>
              </a:rPr>
              <a:t> 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LetterGothic-Slant_167"/>
              </a:rPr>
              <a:t>or </a:t>
            </a:r>
            <a:r>
              <a:rPr lang="en-US" i="1" dirty="0">
                <a:solidFill>
                  <a:srgbClr val="FF0000"/>
                </a:solidFill>
                <a:latin typeface="LetterGothic-Slant_167"/>
              </a:rPr>
              <a:t>t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LetterGothic-Slant_167"/>
              </a:rPr>
              <a:t>oken = </a:t>
            </a:r>
            <a:r>
              <a:rPr lang="en-US" sz="1800" b="0" i="1" u="none" strike="noStrike" baseline="0" dirty="0" err="1">
                <a:solidFill>
                  <a:srgbClr val="0000FF"/>
                </a:solidFill>
                <a:latin typeface="LetterGothic"/>
              </a:rPr>
              <a:t>eof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LetterGothic-Slant_167"/>
              </a:rPr>
              <a:t>)</a:t>
            </a:r>
          </a:p>
          <a:p>
            <a:r>
              <a:rPr lang="en-US" sz="1800" b="0" i="1" u="none" strike="noStrike" baseline="0" dirty="0">
                <a:solidFill>
                  <a:srgbClr val="FF0000"/>
                </a:solidFill>
                <a:latin typeface="LetterGothic-Slant_167"/>
              </a:rPr>
              <a:t>        then return true; </a:t>
            </a:r>
            <a:r>
              <a:rPr lang="en-US" sz="1800" b="0" i="1" u="none" strike="noStrike" baseline="0" dirty="0">
                <a:solidFill>
                  <a:srgbClr val="0000FF"/>
                </a:solidFill>
                <a:latin typeface="LetterGothic-Slant_167"/>
              </a:rPr>
              <a:t>/* </a:t>
            </a:r>
            <a:r>
              <a:rPr lang="en-US" sz="1800" b="0" i="1" u="none" strike="noStrike" baseline="0" dirty="0">
                <a:solidFill>
                  <a:srgbClr val="0000FF"/>
                </a:solidFill>
                <a:latin typeface="Times-Italic"/>
              </a:rPr>
              <a:t>Expr’ </a:t>
            </a: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ヒラギノ角ゴ Pro W3" charset="-128"/>
                <a:cs typeface="ヒラギノ角ゴ Pro W3" charset="-128"/>
                <a:sym typeface="Symbol" charset="2"/>
              </a:rPr>
              <a:t> </a:t>
            </a:r>
            <a:r>
              <a:rPr lang="en-US" sz="1800" b="0" i="1" u="none" strike="noStrike" baseline="0" dirty="0">
                <a:solidFill>
                  <a:srgbClr val="0000FF"/>
                </a:solidFill>
                <a:latin typeface="RMTMI"/>
              </a:rPr>
              <a:t> </a:t>
            </a:r>
            <a:r>
              <a:rPr lang="en-US" sz="1800" b="0" i="1" u="none" strike="noStrike" baseline="0" dirty="0">
                <a:solidFill>
                  <a:srgbClr val="0000FF"/>
                </a:solidFill>
                <a:latin typeface="LetterGothic-Slant_167"/>
              </a:rPr>
              <a:t>*/</a:t>
            </a:r>
          </a:p>
          <a:p>
            <a:pPr algn="l"/>
            <a:r>
              <a:rPr lang="en-US" sz="1800" b="0" i="1" u="none" strike="noStrike" baseline="0" dirty="0">
                <a:latin typeface="LetterGothic-Slant_167"/>
              </a:rPr>
              <a:t>        else </a:t>
            </a:r>
            <a:r>
              <a:rPr lang="en-US" i="1" dirty="0">
                <a:latin typeface="LetterGothic-Slant_167"/>
              </a:rPr>
              <a:t> report syntax error</a:t>
            </a:r>
            <a:r>
              <a:rPr lang="en-US" sz="1800" b="0" i="1" u="none" strike="noStrike" baseline="0" dirty="0">
                <a:latin typeface="LetterGothic-Slant_167"/>
              </a:rPr>
              <a:t>;</a:t>
            </a:r>
          </a:p>
          <a:p>
            <a:pPr algn="l"/>
            <a:r>
              <a:rPr lang="en-US" sz="1800" b="0" i="1" u="none" strike="noStrike" baseline="0" dirty="0">
                <a:latin typeface="LetterGothic-Slant_167"/>
              </a:rPr>
              <a:t>           return false;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1145E2-9C1E-A839-C3C3-2CBE659740C2}"/>
              </a:ext>
            </a:extLst>
          </p:cNvPr>
          <p:cNvSpPr txBox="1"/>
          <p:nvPr/>
        </p:nvSpPr>
        <p:spPr>
          <a:xfrm>
            <a:off x="4678647" y="2214480"/>
            <a:ext cx="4245175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1" u="none" strike="noStrike" baseline="0" dirty="0" err="1">
                <a:latin typeface="LetterGothic-Slant_167"/>
              </a:rPr>
              <a:t>TPrime</a:t>
            </a:r>
            <a:r>
              <a:rPr lang="en-US" sz="1800" b="0" i="1" u="none" strike="noStrike" baseline="0" dirty="0">
                <a:latin typeface="LetterGothic-Slant_167"/>
              </a:rPr>
              <a:t>( )</a:t>
            </a:r>
          </a:p>
          <a:p>
            <a:pPr algn="l"/>
            <a:r>
              <a:rPr lang="en-US" sz="1800" b="0" i="1" u="none" strike="noStrike" baseline="0" dirty="0">
                <a:latin typeface="LetterGothic-Slant_167"/>
              </a:rPr>
              <a:t>/* </a:t>
            </a:r>
            <a:r>
              <a:rPr lang="en-US" sz="1800" b="0" i="1" u="none" strike="noStrike" baseline="0" dirty="0">
                <a:latin typeface="Times-Italic"/>
              </a:rPr>
              <a:t>Term’</a:t>
            </a: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ヒラギノ角ゴ Pro W3" charset="-128"/>
                <a:cs typeface="ヒラギノ角ゴ Pro W3" charset="-128"/>
                <a:sym typeface="Symbol" charset="2"/>
              </a:rPr>
              <a:t> </a:t>
            </a:r>
            <a:r>
              <a:rPr kumimoji="0" lang="en-US" sz="800" i="1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MTSY"/>
                <a:ea typeface="ヒラギノ角ゴ Pro W3" charset="-128"/>
                <a:cs typeface="ヒラギノ角ゴ Pro W3" charset="-128"/>
                <a:sym typeface="Symbol" charset="2"/>
              </a:rPr>
              <a:t> </a:t>
            </a:r>
            <a:r>
              <a:rPr lang="en-US" i="1" dirty="0">
                <a:latin typeface="Times-Italic"/>
                <a:sym typeface="Symbol" charset="2"/>
              </a:rPr>
              <a:t>*</a:t>
            </a:r>
            <a:r>
              <a:rPr lang="en-US" i="1" dirty="0">
                <a:latin typeface="Times-Italic"/>
              </a:rPr>
              <a:t> </a:t>
            </a:r>
            <a:r>
              <a:rPr lang="en-US" sz="1800" b="0" i="1" u="none" strike="noStrike" baseline="0" dirty="0">
                <a:latin typeface="Times-Italic"/>
              </a:rPr>
              <a:t>Factor Term’</a:t>
            </a:r>
            <a:r>
              <a:rPr lang="en-US" sz="1800" b="0" i="1" u="none" strike="noStrike" baseline="0" dirty="0">
                <a:latin typeface="LetterGothic-Slant_167"/>
              </a:rPr>
              <a:t>*/</a:t>
            </a:r>
          </a:p>
          <a:p>
            <a:pPr algn="l"/>
            <a:r>
              <a:rPr lang="en-US" sz="1800" b="0" i="1" u="none" strike="noStrike" baseline="0" dirty="0">
                <a:latin typeface="LetterGothic-Slant_167"/>
              </a:rPr>
              <a:t>/* </a:t>
            </a:r>
            <a:r>
              <a:rPr lang="en-US" sz="1800" b="0" i="1" u="none" strike="noStrike" baseline="0" dirty="0">
                <a:latin typeface="Times-Italic"/>
              </a:rPr>
              <a:t>Term’</a:t>
            </a: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ヒラギノ角ゴ Pro W3" charset="-128"/>
                <a:cs typeface="ヒラギノ角ゴ Pro W3" charset="-128"/>
                <a:sym typeface="Symbol" charset="2"/>
              </a:rPr>
              <a:t>  </a:t>
            </a:r>
            <a:r>
              <a:rPr lang="en-US" sz="1800" b="0" i="1" u="none" strike="noStrike" baseline="0" dirty="0">
                <a:latin typeface="LetterGothic"/>
              </a:rPr>
              <a:t>/ </a:t>
            </a:r>
            <a:r>
              <a:rPr lang="en-US" sz="1800" b="0" i="1" u="none" strike="noStrike" baseline="0" dirty="0">
                <a:latin typeface="Times-Italic"/>
              </a:rPr>
              <a:t>Factor Term’</a:t>
            </a:r>
            <a:r>
              <a:rPr lang="en-US" sz="800" b="0" i="1" u="none" strike="noStrike" baseline="0" dirty="0">
                <a:latin typeface="MTSY"/>
              </a:rPr>
              <a:t> </a:t>
            </a:r>
            <a:r>
              <a:rPr lang="en-US" sz="1800" b="0" i="1" u="none" strike="noStrike" baseline="0" dirty="0">
                <a:latin typeface="LetterGothic-Slant_167"/>
              </a:rPr>
              <a:t>*/</a:t>
            </a:r>
          </a:p>
          <a:p>
            <a:pPr algn="l"/>
            <a:r>
              <a:rPr lang="en-US" sz="1800" b="0" i="1" u="none" strike="noStrike" baseline="0" dirty="0">
                <a:latin typeface="LetterGothic-Slant_167"/>
              </a:rPr>
              <a:t>if (token  = </a:t>
            </a:r>
            <a:r>
              <a:rPr lang="en-US" sz="1800" b="0" i="1" u="none" strike="noStrike" baseline="0" dirty="0" smtClean="0">
                <a:solidFill>
                  <a:srgbClr val="0000FF"/>
                </a:solidFill>
                <a:latin typeface="LetterGothic"/>
              </a:rPr>
              <a:t>*</a:t>
            </a:r>
            <a:r>
              <a:rPr lang="en-US" sz="1800" b="0" i="1" u="none" strike="noStrike" baseline="0" dirty="0" smtClean="0">
                <a:latin typeface="LetterGothic"/>
              </a:rPr>
              <a:t> </a:t>
            </a:r>
            <a:r>
              <a:rPr lang="en-US" sz="1800" b="0" i="1" u="none" strike="noStrike" baseline="0" dirty="0">
                <a:latin typeface="LetterGothic-Slant_167"/>
              </a:rPr>
              <a:t>or token  = </a:t>
            </a:r>
            <a:r>
              <a:rPr lang="en-US" sz="1800" b="0" i="1" u="none" strike="noStrike" baseline="0" dirty="0">
                <a:solidFill>
                  <a:srgbClr val="0000FF"/>
                </a:solidFill>
                <a:latin typeface="LetterGothic"/>
              </a:rPr>
              <a:t>/</a:t>
            </a:r>
            <a:r>
              <a:rPr lang="en-US" sz="1800" b="0" i="1" u="none" strike="noStrike" baseline="0" dirty="0">
                <a:latin typeface="LetterGothic"/>
              </a:rPr>
              <a:t> </a:t>
            </a:r>
            <a:r>
              <a:rPr lang="en-US" sz="1800" b="0" i="1" u="none" strike="noStrike" baseline="0" dirty="0">
                <a:latin typeface="LetterGothic-Slant_167"/>
              </a:rPr>
              <a:t>)</a:t>
            </a:r>
          </a:p>
          <a:p>
            <a:pPr algn="l"/>
            <a:r>
              <a:rPr lang="en-US" sz="1800" b="0" i="1" u="none" strike="noStrike" baseline="0" dirty="0">
                <a:latin typeface="LetterGothic-Slant_167"/>
              </a:rPr>
              <a:t>then  </a:t>
            </a:r>
          </a:p>
          <a:p>
            <a:pPr algn="l"/>
            <a:r>
              <a:rPr lang="en-US" i="1" dirty="0">
                <a:latin typeface="LetterGothic-Slant_167"/>
              </a:rPr>
              <a:t>    t</a:t>
            </a:r>
            <a:r>
              <a:rPr lang="en-US" sz="1800" b="0" i="1" u="none" strike="noStrike" baseline="0" dirty="0">
                <a:latin typeface="LetterGothic-Slant_167"/>
              </a:rPr>
              <a:t>oken =</a:t>
            </a:r>
            <a:r>
              <a:rPr lang="en-US" sz="2000" b="0" i="1" u="none" strike="noStrike" baseline="0" dirty="0">
                <a:latin typeface="MTSY"/>
              </a:rPr>
              <a:t> </a:t>
            </a:r>
            <a:r>
              <a:rPr lang="en-US" sz="2000" b="0" i="1" u="none" strike="noStrike" baseline="0" dirty="0" err="1">
                <a:latin typeface="MTSY"/>
              </a:rPr>
              <a:t>n</a:t>
            </a:r>
            <a:r>
              <a:rPr lang="en-US" sz="1800" b="0" i="1" u="none" strike="noStrike" baseline="0" dirty="0" err="1">
                <a:latin typeface="LetterGothic-Slant_167"/>
              </a:rPr>
              <a:t>ext_token</a:t>
            </a:r>
            <a:r>
              <a:rPr lang="en-US" sz="1800" b="0" i="1" u="none" strike="noStrike" baseline="0" dirty="0">
                <a:latin typeface="LetterGothic-Slant_167"/>
              </a:rPr>
              <a:t> ( );</a:t>
            </a:r>
          </a:p>
          <a:p>
            <a:pPr algn="l"/>
            <a:r>
              <a:rPr lang="en-US" sz="1800" b="0" i="1" u="none" strike="noStrike" baseline="0" dirty="0">
                <a:latin typeface="LetterGothic-Slant_167"/>
              </a:rPr>
              <a:t>    if ( Factor( ) )</a:t>
            </a:r>
          </a:p>
          <a:p>
            <a:pPr algn="l"/>
            <a:r>
              <a:rPr lang="en-US" sz="1800" b="0" i="1" u="none" strike="noStrike" baseline="0" dirty="0">
                <a:latin typeface="LetterGothic-Slant_167"/>
              </a:rPr>
              <a:t>    then return </a:t>
            </a:r>
            <a:r>
              <a:rPr lang="en-US" sz="1800" b="0" i="1" u="none" strike="noStrike" baseline="0" dirty="0" err="1">
                <a:latin typeface="LetterGothic-Slant_167"/>
              </a:rPr>
              <a:t>TPrime</a:t>
            </a:r>
            <a:r>
              <a:rPr lang="en-US" sz="1800" b="0" i="1" u="none" strike="noStrike" baseline="0" dirty="0">
                <a:latin typeface="LetterGothic-Slant_167"/>
              </a:rPr>
              <a:t>( );</a:t>
            </a:r>
          </a:p>
          <a:p>
            <a:pPr algn="l"/>
            <a:r>
              <a:rPr lang="en-US" sz="1800" b="0" i="1" u="none" strike="noStrike" baseline="0" dirty="0">
                <a:latin typeface="LetterGothic-Slant_167"/>
              </a:rPr>
              <a:t>    else </a:t>
            </a:r>
            <a:r>
              <a:rPr lang="en-US" i="1" dirty="0">
                <a:latin typeface="LetterGothic-Slant_167"/>
              </a:rPr>
              <a:t>report syntax error</a:t>
            </a:r>
            <a:r>
              <a:rPr lang="en-US" sz="1800" b="0" i="1" u="none" strike="noStrike" baseline="0" dirty="0">
                <a:latin typeface="LetterGothic-Slant_167"/>
              </a:rPr>
              <a:t>;</a:t>
            </a:r>
          </a:p>
          <a:p>
            <a:pPr algn="l"/>
            <a:r>
              <a:rPr lang="en-US" sz="1800" b="0" i="1" u="none" strike="noStrike" baseline="0" dirty="0">
                <a:latin typeface="LetterGothic-Slant_167"/>
              </a:rPr>
              <a:t>        return false;</a:t>
            </a:r>
          </a:p>
          <a:p>
            <a:pPr algn="l"/>
            <a:r>
              <a:rPr lang="en-US" sz="1800" b="0" i="1" u="none" strike="noStrike" baseline="0" dirty="0">
                <a:solidFill>
                  <a:srgbClr val="FF0000"/>
                </a:solidFill>
                <a:latin typeface="LetterGothic-Slant_167"/>
              </a:rPr>
              <a:t>else if (</a:t>
            </a:r>
            <a:r>
              <a:rPr lang="en-US" i="1" dirty="0">
                <a:solidFill>
                  <a:srgbClr val="FF0000"/>
                </a:solidFill>
                <a:latin typeface="LetterGothic-Slant_167"/>
              </a:rPr>
              <a:t>t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LetterGothic-Slant_167"/>
              </a:rPr>
              <a:t>oken = </a:t>
            </a:r>
            <a:r>
              <a:rPr lang="en-US" sz="1800" b="0" i="1" u="none" strike="noStrike" baseline="0" dirty="0">
                <a:solidFill>
                  <a:srgbClr val="0000FF"/>
                </a:solidFill>
                <a:latin typeface="LetterGothic"/>
              </a:rPr>
              <a:t>+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LetterGothic"/>
              </a:rPr>
              <a:t> 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LetterGothic-Slant_167"/>
              </a:rPr>
              <a:t>or </a:t>
            </a:r>
            <a:r>
              <a:rPr lang="en-US" i="1" dirty="0">
                <a:solidFill>
                  <a:srgbClr val="FF0000"/>
                </a:solidFill>
                <a:latin typeface="LetterGothic-Slant_167"/>
              </a:rPr>
              <a:t>t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LetterGothic-Slant_167"/>
              </a:rPr>
              <a:t>oken = </a:t>
            </a:r>
            <a:r>
              <a:rPr lang="en-US" sz="1800" b="0" i="1" u="none" strike="noStrike" baseline="0" dirty="0">
                <a:solidFill>
                  <a:srgbClr val="0000FF"/>
                </a:solidFill>
                <a:latin typeface="LetterGothic"/>
              </a:rPr>
              <a:t>-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LetterGothic"/>
              </a:rPr>
              <a:t> 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LetterGothic-Slant_167"/>
              </a:rPr>
              <a:t>or</a:t>
            </a:r>
          </a:p>
          <a:p>
            <a:pPr algn="l"/>
            <a:r>
              <a:rPr lang="en-US" i="1" dirty="0">
                <a:solidFill>
                  <a:srgbClr val="FF0000"/>
                </a:solidFill>
                <a:latin typeface="LetterGothic-Slant_167"/>
              </a:rPr>
              <a:t>            t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LetterGothic-Slant_167"/>
              </a:rPr>
              <a:t>oken = </a:t>
            </a:r>
            <a:r>
              <a:rPr lang="en-US" sz="1800" b="0" i="1" u="none" strike="noStrike" baseline="0" dirty="0">
                <a:solidFill>
                  <a:srgbClr val="0000FF"/>
                </a:solidFill>
                <a:latin typeface="LetterGothic"/>
              </a:rPr>
              <a:t>)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LetterGothic"/>
              </a:rPr>
              <a:t> 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LetterGothic-Slant_167"/>
              </a:rPr>
              <a:t>or </a:t>
            </a:r>
            <a:r>
              <a:rPr lang="en-US" i="1" dirty="0">
                <a:solidFill>
                  <a:srgbClr val="FF0000"/>
                </a:solidFill>
                <a:latin typeface="LetterGothic-Slant_167"/>
              </a:rPr>
              <a:t>t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LetterGothic-Slant_167"/>
              </a:rPr>
              <a:t>oken = </a:t>
            </a:r>
            <a:r>
              <a:rPr lang="en-US" sz="1800" b="0" i="1" u="none" strike="noStrike" baseline="0" dirty="0" err="1">
                <a:solidFill>
                  <a:srgbClr val="0000FF"/>
                </a:solidFill>
                <a:latin typeface="LetterGothic"/>
              </a:rPr>
              <a:t>eof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LetterGothic-Slant_167"/>
              </a:rPr>
              <a:t>)</a:t>
            </a:r>
          </a:p>
          <a:p>
            <a:r>
              <a:rPr lang="en-US" sz="1800" b="0" i="1" u="none" strike="noStrike" baseline="0" dirty="0">
                <a:solidFill>
                  <a:srgbClr val="FF0000"/>
                </a:solidFill>
                <a:latin typeface="LetterGothic-Slant_167"/>
              </a:rPr>
              <a:t>        then return true; /* </a:t>
            </a:r>
            <a:r>
              <a:rPr lang="en-US" sz="1800" b="0" i="1" u="none" strike="noStrike" baseline="0" dirty="0">
                <a:solidFill>
                  <a:srgbClr val="0000FF"/>
                </a:solidFill>
                <a:latin typeface="Times-Italic"/>
              </a:rPr>
              <a:t>Term’ </a:t>
            </a: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ヒラギノ角ゴ Pro W3" charset="-128"/>
                <a:cs typeface="ヒラギノ角ゴ Pro W3" charset="-128"/>
                <a:sym typeface="Symbol" charset="2"/>
              </a:rPr>
              <a:t> </a:t>
            </a:r>
            <a:r>
              <a:rPr lang="en-US" sz="1800" b="0" i="1" u="none" strike="noStrike" baseline="0" dirty="0">
                <a:solidFill>
                  <a:srgbClr val="0000FF"/>
                </a:solidFill>
                <a:latin typeface="RMTMI"/>
              </a:rPr>
              <a:t> 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LetterGothic-Slant_167"/>
              </a:rPr>
              <a:t>*/</a:t>
            </a:r>
          </a:p>
          <a:p>
            <a:pPr algn="l"/>
            <a:r>
              <a:rPr lang="en-US" sz="1800" b="0" i="1" u="none" strike="noStrike" baseline="0" dirty="0">
                <a:latin typeface="LetterGothic-Slant_167"/>
              </a:rPr>
              <a:t>        else </a:t>
            </a:r>
            <a:r>
              <a:rPr lang="en-US" i="1" dirty="0">
                <a:latin typeface="LetterGothic-Slant_167"/>
              </a:rPr>
              <a:t>report syntax error</a:t>
            </a:r>
            <a:r>
              <a:rPr lang="en-US" sz="1800" b="0" i="1" u="none" strike="noStrike" baseline="0" dirty="0">
                <a:latin typeface="LetterGothic-Slant_167"/>
              </a:rPr>
              <a:t>;</a:t>
            </a:r>
          </a:p>
          <a:p>
            <a:pPr algn="l"/>
            <a:r>
              <a:rPr lang="en-US" sz="1800" b="0" i="1" u="none" strike="noStrike" baseline="0" dirty="0">
                <a:latin typeface="LetterGothic-Slant_167"/>
              </a:rPr>
              <a:t>                 return false;</a:t>
            </a:r>
          </a:p>
          <a:p>
            <a:pPr algn="l"/>
            <a:endParaRPr lang="en-US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F73A611-DC64-4816-A4AD-2AB22F26BCB2}"/>
              </a:ext>
            </a:extLst>
          </p:cNvPr>
          <p:cNvSpPr/>
          <p:nvPr/>
        </p:nvSpPr>
        <p:spPr>
          <a:xfrm flipH="1">
            <a:off x="8784021" y="1359401"/>
            <a:ext cx="139801" cy="63850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5F73A611-DC64-4816-A4AD-2AB22F26BCB2}"/>
              </a:ext>
            </a:extLst>
          </p:cNvPr>
          <p:cNvSpPr/>
          <p:nvPr/>
        </p:nvSpPr>
        <p:spPr>
          <a:xfrm flipH="1">
            <a:off x="8763224" y="2265044"/>
            <a:ext cx="160597" cy="106155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4266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678064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Building Top-down Parsers for LL(1) </a:t>
            </a:r>
            <a:r>
              <a:rPr lang="en-US" dirty="0" smtClean="0"/>
              <a:t>Grammars</a:t>
            </a:r>
            <a:endParaRPr lang="en-US" dirty="0"/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  <a:buFont typeface="Times" charset="0"/>
              <a:buNone/>
            </a:pPr>
            <a:r>
              <a:rPr lang="en-US" dirty="0"/>
              <a:t>Given an </a:t>
            </a:r>
            <a:r>
              <a:rPr lang="en-US" sz="1800" b="1" dirty="0"/>
              <a:t>LL(1)</a:t>
            </a:r>
            <a:r>
              <a:rPr lang="en-US" dirty="0"/>
              <a:t> grammar, and its </a:t>
            </a:r>
            <a:r>
              <a:rPr lang="en-US" sz="1800" b="1" dirty="0"/>
              <a:t>FIRST</a:t>
            </a:r>
            <a:r>
              <a:rPr lang="en-US" dirty="0"/>
              <a:t> &amp;</a:t>
            </a:r>
            <a:r>
              <a:rPr lang="en-US" sz="1800" b="1" dirty="0"/>
              <a:t> FOLLOW </a:t>
            </a:r>
            <a:r>
              <a:rPr lang="en-US" dirty="0"/>
              <a:t>sets …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Emit a routine for each non-terminal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/>
              <a:t>Nest of if-then-else statements to check alternate </a:t>
            </a:r>
            <a:r>
              <a:rPr lang="en-US" dirty="0" err="1"/>
              <a:t>rhs’s</a:t>
            </a:r>
            <a:endParaRPr lang="en-US" dirty="0"/>
          </a:p>
          <a:p>
            <a:pPr lvl="1" eaLnBrk="1" hangingPunct="1">
              <a:lnSpc>
                <a:spcPct val="120000"/>
              </a:lnSpc>
            </a:pPr>
            <a:r>
              <a:rPr lang="en-US" dirty="0"/>
              <a:t>Each returns true on success and throws an error on false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/>
              <a:t>Simple, working </a:t>
            </a:r>
            <a:r>
              <a:rPr lang="en-US" dirty="0">
                <a:solidFill>
                  <a:srgbClr val="003C75"/>
                </a:solidFill>
              </a:rPr>
              <a:t>(</a:t>
            </a:r>
            <a:r>
              <a:rPr lang="en-US" i="1" dirty="0">
                <a:solidFill>
                  <a:srgbClr val="003C75"/>
                </a:solidFill>
              </a:rPr>
              <a:t>perhaps ugly</a:t>
            </a:r>
            <a:r>
              <a:rPr lang="en-US" dirty="0">
                <a:solidFill>
                  <a:srgbClr val="003C75"/>
                </a:solidFill>
              </a:rPr>
              <a:t>)</a:t>
            </a:r>
            <a:r>
              <a:rPr lang="en-US" dirty="0"/>
              <a:t> code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Can automatically construct a </a:t>
            </a:r>
            <a:r>
              <a:rPr lang="en-US" dirty="0">
                <a:solidFill>
                  <a:srgbClr val="FF0000"/>
                </a:solidFill>
              </a:rPr>
              <a:t>recursive-descent parser</a:t>
            </a:r>
          </a:p>
          <a:p>
            <a:pPr eaLnBrk="1" hangingPunct="1">
              <a:lnSpc>
                <a:spcPct val="120000"/>
              </a:lnSpc>
              <a:spcBef>
                <a:spcPct val="100000"/>
              </a:spcBef>
              <a:buFont typeface="Times" charset="0"/>
              <a:buNone/>
            </a:pPr>
            <a:r>
              <a:rPr lang="en-US" dirty="0"/>
              <a:t>Improving matters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Nest of if-then-else statements may be slow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/>
              <a:t>Good case statement implementation would be better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What about a table to encode the options?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/>
              <a:t>Interpret </a:t>
            </a:r>
            <a:r>
              <a:rPr lang="en-US" dirty="0">
                <a:solidFill>
                  <a:srgbClr val="FF0000"/>
                </a:solidFill>
              </a:rPr>
              <a:t>the table with a skeleton</a:t>
            </a:r>
            <a:r>
              <a:rPr lang="en-US" dirty="0"/>
              <a:t>, as we did in scanning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8237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13374"/>
            <a:ext cx="9601200" cy="4525963"/>
          </a:xfrm>
        </p:spPr>
        <p:txBody>
          <a:bodyPr>
            <a:normAutofit/>
          </a:bodyPr>
          <a:lstStyle/>
          <a:p>
            <a:pPr eaLnBrk="1" hangingPunct="1">
              <a:buFont typeface="Times" charset="0"/>
              <a:buNone/>
            </a:pPr>
            <a:r>
              <a:rPr lang="en-US" sz="2000" b="1" dirty="0">
                <a:solidFill>
                  <a:srgbClr val="074073"/>
                </a:solidFill>
              </a:rPr>
              <a:t>Strategy</a:t>
            </a:r>
          </a:p>
          <a:p>
            <a:pPr eaLnBrk="1" hangingPunct="1"/>
            <a:r>
              <a:rPr lang="en-US" sz="2000" dirty="0"/>
              <a:t>Encode knowledge in a table</a:t>
            </a:r>
          </a:p>
          <a:p>
            <a:pPr eaLnBrk="1" hangingPunct="1"/>
            <a:r>
              <a:rPr lang="en-US" sz="2000" dirty="0"/>
              <a:t>Use a standard “skeleton” parser to </a:t>
            </a:r>
            <a:r>
              <a:rPr lang="en-US" sz="2000" dirty="0" smtClean="0"/>
              <a:t>interpret </a:t>
            </a:r>
            <a:r>
              <a:rPr lang="en-US" sz="2000" dirty="0"/>
              <a:t>the table</a:t>
            </a:r>
          </a:p>
          <a:p>
            <a:pPr eaLnBrk="1" hangingPunct="1">
              <a:spcBef>
                <a:spcPct val="50000"/>
              </a:spcBef>
              <a:buFont typeface="Times" charset="0"/>
              <a:buNone/>
            </a:pPr>
            <a:r>
              <a:rPr lang="en-US" sz="2000" b="1" dirty="0"/>
              <a:t>Example</a:t>
            </a:r>
          </a:p>
          <a:p>
            <a:pPr eaLnBrk="1" hangingPunct="1"/>
            <a:r>
              <a:rPr lang="en-US" sz="2000" dirty="0"/>
              <a:t>The non-terminal </a:t>
            </a:r>
            <a:r>
              <a:rPr lang="en-US" sz="2000" i="1" dirty="0"/>
              <a:t>Factor</a:t>
            </a:r>
            <a:r>
              <a:rPr lang="en-US" sz="2000" dirty="0"/>
              <a:t> has 3 expansions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sz="2000" u="sng" dirty="0"/>
              <a:t>( </a:t>
            </a:r>
            <a:r>
              <a:rPr lang="en-US" sz="2000" i="1" dirty="0" err="1"/>
              <a:t>Expr</a:t>
            </a:r>
            <a:r>
              <a:rPr lang="en-US" sz="2000" dirty="0"/>
              <a:t> </a:t>
            </a:r>
            <a:r>
              <a:rPr lang="en-US" sz="2000" u="sng" dirty="0"/>
              <a:t>)</a:t>
            </a:r>
            <a:r>
              <a:rPr lang="en-US" sz="2000" dirty="0"/>
              <a:t>  </a:t>
            </a:r>
            <a:r>
              <a:rPr lang="en-US" sz="2000" dirty="0">
                <a:solidFill>
                  <a:srgbClr val="074073"/>
                </a:solidFill>
              </a:rPr>
              <a:t>or</a:t>
            </a:r>
            <a:r>
              <a:rPr lang="en-US" sz="2000" dirty="0"/>
              <a:t>  </a:t>
            </a:r>
            <a:r>
              <a:rPr lang="en-US" sz="2000" u="sng" dirty="0"/>
              <a:t>Identifier</a:t>
            </a:r>
            <a:r>
              <a:rPr lang="en-US" sz="2000" dirty="0"/>
              <a:t>  </a:t>
            </a:r>
            <a:r>
              <a:rPr lang="en-US" sz="2000" dirty="0">
                <a:solidFill>
                  <a:srgbClr val="074073"/>
                </a:solidFill>
              </a:rPr>
              <a:t>or </a:t>
            </a:r>
            <a:r>
              <a:rPr lang="en-US" sz="2000" dirty="0"/>
              <a:t> </a:t>
            </a:r>
            <a:r>
              <a:rPr lang="en-US" sz="2000" u="sng" dirty="0"/>
              <a:t>Number</a:t>
            </a:r>
            <a:endParaRPr lang="en-US" sz="2000" dirty="0"/>
          </a:p>
          <a:p>
            <a:pPr eaLnBrk="1" hangingPunct="1"/>
            <a:r>
              <a:rPr lang="en-US" sz="2000" dirty="0"/>
              <a:t>Table might look like:</a:t>
            </a:r>
          </a:p>
        </p:txBody>
      </p:sp>
      <p:sp>
        <p:nvSpPr>
          <p:cNvPr id="512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Building </a:t>
            </a:r>
            <a:r>
              <a:rPr lang="en-US" dirty="0">
                <a:solidFill>
                  <a:srgbClr val="C00000"/>
                </a:solidFill>
              </a:rPr>
              <a:t>Table-Driven Top-down Parsers</a:t>
            </a:r>
          </a:p>
        </p:txBody>
      </p:sp>
      <p:graphicFrame>
        <p:nvGraphicFramePr>
          <p:cNvPr id="25710" name="Group 110"/>
          <p:cNvGraphicFramePr>
            <a:graphicFrameLocks noGrp="1"/>
          </p:cNvGraphicFramePr>
          <p:nvPr>
            <p:extLst/>
          </p:nvPr>
        </p:nvGraphicFramePr>
        <p:xfrm>
          <a:off x="2882900" y="4783139"/>
          <a:ext cx="6515100" cy="1020763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+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*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/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Id.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Num.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EOF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280" name="AutoShape 43"/>
          <p:cNvSpPr>
            <a:spLocks/>
          </p:cNvSpPr>
          <p:nvPr/>
        </p:nvSpPr>
        <p:spPr bwMode="auto">
          <a:xfrm>
            <a:off x="2616200" y="5256293"/>
            <a:ext cx="228600" cy="457200"/>
          </a:xfrm>
          <a:prstGeom prst="leftBrace">
            <a:avLst>
              <a:gd name="adj1" fmla="val 16667"/>
              <a:gd name="adj2" fmla="val 50000"/>
            </a:avLst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81" name="Text Box 45"/>
          <p:cNvSpPr txBox="1">
            <a:spLocks noChangeArrowheads="1"/>
          </p:cNvSpPr>
          <p:nvPr/>
        </p:nvSpPr>
        <p:spPr bwMode="auto">
          <a:xfrm>
            <a:off x="4868864" y="3989388"/>
            <a:ext cx="3457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Terminal Symbols</a:t>
            </a:r>
          </a:p>
        </p:txBody>
      </p:sp>
      <p:sp>
        <p:nvSpPr>
          <p:cNvPr id="51282" name="AutoShape 46"/>
          <p:cNvSpPr>
            <a:spLocks/>
          </p:cNvSpPr>
          <p:nvPr/>
        </p:nvSpPr>
        <p:spPr bwMode="auto">
          <a:xfrm rot="-5400000">
            <a:off x="6382544" y="1740694"/>
            <a:ext cx="430212" cy="5524500"/>
          </a:xfrm>
          <a:prstGeom prst="rightBrace">
            <a:avLst>
              <a:gd name="adj1" fmla="val 107011"/>
              <a:gd name="adj2" fmla="val 50000"/>
            </a:avLst>
          </a:prstGeom>
          <a:noFill/>
          <a:ln w="12700">
            <a:solidFill>
              <a:srgbClr val="074073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83" name="Text Box 47"/>
          <p:cNvSpPr txBox="1">
            <a:spLocks noChangeArrowheads="1"/>
          </p:cNvSpPr>
          <p:nvPr/>
        </p:nvSpPr>
        <p:spPr bwMode="auto">
          <a:xfrm>
            <a:off x="1231511" y="5161729"/>
            <a:ext cx="16062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Non-terminal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Symbols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06800" y="5360989"/>
            <a:ext cx="2590800" cy="1246187"/>
            <a:chOff x="2362200" y="5360988"/>
            <a:chExt cx="2590800" cy="1246187"/>
          </a:xfrm>
        </p:grpSpPr>
        <p:sp>
          <p:nvSpPr>
            <p:cNvPr id="51279" name="Oval 40"/>
            <p:cNvSpPr>
              <a:spLocks noChangeArrowheads="1"/>
            </p:cNvSpPr>
            <p:nvPr/>
          </p:nvSpPr>
          <p:spPr bwMode="auto">
            <a:xfrm>
              <a:off x="2667000" y="5360988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85" name="Oval 207"/>
            <p:cNvSpPr>
              <a:spLocks noChangeArrowheads="1"/>
            </p:cNvSpPr>
            <p:nvPr/>
          </p:nvSpPr>
          <p:spPr bwMode="auto">
            <a:xfrm>
              <a:off x="3200400" y="5360988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86" name="Oval 208"/>
            <p:cNvSpPr>
              <a:spLocks noChangeArrowheads="1"/>
            </p:cNvSpPr>
            <p:nvPr/>
          </p:nvSpPr>
          <p:spPr bwMode="auto">
            <a:xfrm>
              <a:off x="3733800" y="5360988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87" name="Oval 209"/>
            <p:cNvSpPr>
              <a:spLocks noChangeArrowheads="1"/>
            </p:cNvSpPr>
            <p:nvPr/>
          </p:nvSpPr>
          <p:spPr bwMode="auto">
            <a:xfrm>
              <a:off x="4267200" y="5360988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211"/>
            <p:cNvGrpSpPr>
              <a:grpSpLocks/>
            </p:cNvGrpSpPr>
            <p:nvPr/>
          </p:nvGrpSpPr>
          <p:grpSpPr bwMode="auto">
            <a:xfrm>
              <a:off x="2362200" y="5762625"/>
              <a:ext cx="2590800" cy="844550"/>
              <a:chOff x="1488" y="3648"/>
              <a:chExt cx="1632" cy="532"/>
            </a:xfrm>
          </p:grpSpPr>
          <p:sp>
            <p:nvSpPr>
              <p:cNvPr id="25806" name="Text Box 206"/>
              <p:cNvSpPr txBox="1">
                <a:spLocks noChangeArrowheads="1"/>
              </p:cNvSpPr>
              <p:nvPr/>
            </p:nvSpPr>
            <p:spPr bwMode="auto">
              <a:xfrm>
                <a:off x="1488" y="3850"/>
                <a:ext cx="1632" cy="33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dirty="0">
                    <a:solidFill>
                      <a:schemeClr val="tx2"/>
                    </a:solidFill>
                  </a:rPr>
                  <a:t>Cannot expand </a:t>
                </a:r>
                <a:r>
                  <a:rPr lang="en-US" sz="1400" i="1" dirty="0">
                    <a:solidFill>
                      <a:schemeClr val="tx2"/>
                    </a:solidFill>
                  </a:rPr>
                  <a:t>Factor</a:t>
                </a:r>
                <a:r>
                  <a:rPr lang="en-US" sz="1400" dirty="0">
                    <a:solidFill>
                      <a:schemeClr val="tx2"/>
                    </a:solidFill>
                  </a:rPr>
                  <a:t> into an operator </a:t>
                </a:r>
                <a:r>
                  <a:rPr lang="en-US" sz="1400" dirty="0">
                    <a:solidFill>
                      <a:schemeClr val="tx2"/>
                    </a:solidFill>
                    <a:sym typeface="Symbol" charset="2"/>
                  </a:rPr>
                  <a:t></a:t>
                </a:r>
                <a:r>
                  <a:rPr lang="en-US" sz="1400" dirty="0">
                    <a:solidFill>
                      <a:schemeClr val="tx2"/>
                    </a:solidFill>
                  </a:rPr>
                  <a:t> </a:t>
                </a:r>
                <a:r>
                  <a:rPr lang="en-US" sz="1400" i="1" dirty="0">
                    <a:solidFill>
                      <a:schemeClr val="tx2"/>
                    </a:solidFill>
                  </a:rPr>
                  <a:t>error </a:t>
                </a:r>
              </a:p>
            </p:txBody>
          </p:sp>
          <p:sp>
            <p:nvSpPr>
              <p:cNvPr id="25810" name="AutoShape 210"/>
              <p:cNvSpPr>
                <a:spLocks/>
              </p:cNvSpPr>
              <p:nvPr/>
            </p:nvSpPr>
            <p:spPr bwMode="auto">
              <a:xfrm rot="5400000">
                <a:off x="2232" y="3096"/>
                <a:ext cx="144" cy="1248"/>
              </a:xfrm>
              <a:prstGeom prst="rightBrace">
                <a:avLst>
                  <a:gd name="adj1" fmla="val 72222"/>
                  <a:gd name="adj2" fmla="val 50000"/>
                </a:avLst>
              </a:prstGeom>
              <a:solidFill>
                <a:schemeClr val="bg1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chemeClr val="tx2"/>
                  </a:solidFill>
                </a:endParaRPr>
              </a:p>
            </p:txBody>
          </p:sp>
        </p:grp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86200" y="6356351"/>
            <a:ext cx="3860800" cy="365125"/>
          </a:xfrm>
        </p:spPr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199" y="5350933"/>
            <a:ext cx="5291667" cy="4529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313" y="1995605"/>
            <a:ext cx="2738353" cy="107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5763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13374"/>
            <a:ext cx="9601200" cy="4525963"/>
          </a:xfrm>
        </p:spPr>
        <p:txBody>
          <a:bodyPr>
            <a:normAutofit/>
          </a:bodyPr>
          <a:lstStyle/>
          <a:p>
            <a:pPr eaLnBrk="1" hangingPunct="1">
              <a:buFont typeface="Times" charset="0"/>
              <a:buNone/>
            </a:pPr>
            <a:r>
              <a:rPr lang="en-US" sz="2000" b="1" dirty="0">
                <a:solidFill>
                  <a:srgbClr val="074073"/>
                </a:solidFill>
              </a:rPr>
              <a:t>Strategy</a:t>
            </a:r>
          </a:p>
          <a:p>
            <a:pPr eaLnBrk="1" hangingPunct="1"/>
            <a:r>
              <a:rPr lang="en-US" sz="2000" dirty="0"/>
              <a:t>Encode knowledge in a table</a:t>
            </a:r>
          </a:p>
          <a:p>
            <a:pPr eaLnBrk="1" hangingPunct="1"/>
            <a:r>
              <a:rPr lang="en-US" sz="2000" dirty="0"/>
              <a:t>Use a standard “skeleton” parser to </a:t>
            </a:r>
          </a:p>
          <a:p>
            <a:pPr eaLnBrk="1" hangingPunct="1">
              <a:spcBef>
                <a:spcPct val="0"/>
              </a:spcBef>
              <a:buFont typeface="Times" charset="0"/>
              <a:buNone/>
            </a:pPr>
            <a:r>
              <a:rPr lang="en-US" sz="2000" dirty="0"/>
              <a:t>     interpret the table</a:t>
            </a:r>
          </a:p>
          <a:p>
            <a:pPr eaLnBrk="1" hangingPunct="1">
              <a:spcBef>
                <a:spcPct val="50000"/>
              </a:spcBef>
              <a:buFont typeface="Times" charset="0"/>
              <a:buNone/>
            </a:pPr>
            <a:r>
              <a:rPr lang="en-US" sz="2000" b="1" dirty="0"/>
              <a:t>Example</a:t>
            </a:r>
          </a:p>
          <a:p>
            <a:pPr eaLnBrk="1" hangingPunct="1"/>
            <a:r>
              <a:rPr lang="en-US" sz="2000" dirty="0"/>
              <a:t>The non-terminal </a:t>
            </a:r>
            <a:r>
              <a:rPr lang="en-US" sz="2000" i="1" dirty="0"/>
              <a:t>Factor</a:t>
            </a:r>
            <a:r>
              <a:rPr lang="en-US" sz="2000" dirty="0"/>
              <a:t> has 3 expansions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sz="2000" u="sng" dirty="0"/>
              <a:t>( </a:t>
            </a:r>
            <a:r>
              <a:rPr lang="en-US" sz="2000" i="1" dirty="0" err="1"/>
              <a:t>Expr</a:t>
            </a:r>
            <a:r>
              <a:rPr lang="en-US" sz="2000" dirty="0"/>
              <a:t> </a:t>
            </a:r>
            <a:r>
              <a:rPr lang="en-US" sz="2000" u="sng" dirty="0"/>
              <a:t>)</a:t>
            </a:r>
            <a:r>
              <a:rPr lang="en-US" sz="2000" dirty="0"/>
              <a:t>  </a:t>
            </a:r>
            <a:r>
              <a:rPr lang="en-US" sz="2000" dirty="0">
                <a:solidFill>
                  <a:srgbClr val="074073"/>
                </a:solidFill>
              </a:rPr>
              <a:t>or</a:t>
            </a:r>
            <a:r>
              <a:rPr lang="en-US" sz="2000" dirty="0"/>
              <a:t>  </a:t>
            </a:r>
            <a:r>
              <a:rPr lang="en-US" sz="2000" u="sng" dirty="0"/>
              <a:t>Identifier</a:t>
            </a:r>
            <a:r>
              <a:rPr lang="en-US" sz="2000" dirty="0"/>
              <a:t>  </a:t>
            </a:r>
            <a:r>
              <a:rPr lang="en-US" sz="2000" dirty="0">
                <a:solidFill>
                  <a:srgbClr val="074073"/>
                </a:solidFill>
              </a:rPr>
              <a:t>or </a:t>
            </a:r>
            <a:r>
              <a:rPr lang="en-US" sz="2000" dirty="0"/>
              <a:t> </a:t>
            </a:r>
            <a:r>
              <a:rPr lang="en-US" sz="2000" u="sng" dirty="0"/>
              <a:t>Number</a:t>
            </a:r>
            <a:endParaRPr lang="en-US" sz="2000" dirty="0"/>
          </a:p>
          <a:p>
            <a:pPr eaLnBrk="1" hangingPunct="1"/>
            <a:r>
              <a:rPr lang="en-US" sz="2000" dirty="0"/>
              <a:t>Table might look like:</a:t>
            </a:r>
          </a:p>
        </p:txBody>
      </p:sp>
      <p:graphicFrame>
        <p:nvGraphicFramePr>
          <p:cNvPr id="25801" name="Group 201"/>
          <p:cNvGraphicFramePr>
            <a:graphicFrameLocks noGrp="1"/>
          </p:cNvGraphicFramePr>
          <p:nvPr>
            <p:extLst/>
          </p:nvPr>
        </p:nvGraphicFramePr>
        <p:xfrm>
          <a:off x="7584682" y="1228725"/>
          <a:ext cx="2844800" cy="2832231"/>
        </p:xfrm>
        <a:graphic>
          <a:graphicData uri="http://schemas.openxmlformats.org/drawingml/2006/table">
            <a:tbl>
              <a:tblPr/>
              <a:tblGrid>
                <a:gridCol w="379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75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Goal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 Expr’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’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+ </a:t>
                      </a:r>
                      <a:r>
                        <a:rPr kumimoji="0" lang="en-US" sz="11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 Expr’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1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 Expr’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1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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  <a:sym typeface="Symbol" charset="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 Term’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Term’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* </a:t>
                      </a:r>
                      <a:r>
                        <a:rPr kumimoji="0" 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 Term’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7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1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|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/ </a:t>
                      </a:r>
                      <a:r>
                        <a:rPr kumimoji="0" 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 Term’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8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1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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9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  <a:defRPr/>
                      </a:pPr>
                      <a:r>
                        <a:rPr kumimoji="0" lang="en-US" sz="11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1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1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1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number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1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identifier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12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67627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Building Table-Driven Top-down Parsers</a:t>
            </a:r>
          </a:p>
        </p:txBody>
      </p:sp>
      <p:graphicFrame>
        <p:nvGraphicFramePr>
          <p:cNvPr id="25710" name="Group 110"/>
          <p:cNvGraphicFramePr>
            <a:graphicFrameLocks noGrp="1"/>
          </p:cNvGraphicFramePr>
          <p:nvPr>
            <p:extLst/>
          </p:nvPr>
        </p:nvGraphicFramePr>
        <p:xfrm>
          <a:off x="3162300" y="4783139"/>
          <a:ext cx="6515100" cy="1020763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+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*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/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Id.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Num.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EOF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280" name="AutoShape 43"/>
          <p:cNvSpPr>
            <a:spLocks/>
          </p:cNvSpPr>
          <p:nvPr/>
        </p:nvSpPr>
        <p:spPr bwMode="auto">
          <a:xfrm>
            <a:off x="2895600" y="5256293"/>
            <a:ext cx="228600" cy="457200"/>
          </a:xfrm>
          <a:prstGeom prst="leftBrace">
            <a:avLst>
              <a:gd name="adj1" fmla="val 16667"/>
              <a:gd name="adj2" fmla="val 50000"/>
            </a:avLst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81" name="Text Box 45"/>
          <p:cNvSpPr txBox="1">
            <a:spLocks noChangeArrowheads="1"/>
          </p:cNvSpPr>
          <p:nvPr/>
        </p:nvSpPr>
        <p:spPr bwMode="auto">
          <a:xfrm>
            <a:off x="5148264" y="3989388"/>
            <a:ext cx="3457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Terminal Symbols</a:t>
            </a:r>
          </a:p>
        </p:txBody>
      </p:sp>
      <p:sp>
        <p:nvSpPr>
          <p:cNvPr id="51282" name="AutoShape 46"/>
          <p:cNvSpPr>
            <a:spLocks/>
          </p:cNvSpPr>
          <p:nvPr/>
        </p:nvSpPr>
        <p:spPr bwMode="auto">
          <a:xfrm rot="-5400000">
            <a:off x="6661944" y="1740694"/>
            <a:ext cx="430212" cy="5524500"/>
          </a:xfrm>
          <a:prstGeom prst="rightBrace">
            <a:avLst>
              <a:gd name="adj1" fmla="val 107011"/>
              <a:gd name="adj2" fmla="val 50000"/>
            </a:avLst>
          </a:prstGeom>
          <a:noFill/>
          <a:ln w="12700">
            <a:solidFill>
              <a:srgbClr val="074073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83" name="Text Box 47"/>
          <p:cNvSpPr txBox="1">
            <a:spLocks noChangeArrowheads="1"/>
          </p:cNvSpPr>
          <p:nvPr/>
        </p:nvSpPr>
        <p:spPr bwMode="auto">
          <a:xfrm>
            <a:off x="1510911" y="5161729"/>
            <a:ext cx="16062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Non-terminal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Symbols</a:t>
            </a:r>
          </a:p>
        </p:txBody>
      </p:sp>
      <p:grpSp>
        <p:nvGrpSpPr>
          <p:cNvPr id="2" name="Group 205"/>
          <p:cNvGrpSpPr>
            <a:grpSpLocks/>
          </p:cNvGrpSpPr>
          <p:nvPr/>
        </p:nvGrpSpPr>
        <p:grpSpPr bwMode="auto">
          <a:xfrm>
            <a:off x="7269164" y="3640138"/>
            <a:ext cx="2636837" cy="2767012"/>
            <a:chOff x="3619" y="2293"/>
            <a:chExt cx="1661" cy="1743"/>
          </a:xfrm>
        </p:grpSpPr>
        <p:sp>
          <p:nvSpPr>
            <p:cNvPr id="51291" name="Oval 51"/>
            <p:cNvSpPr>
              <a:spLocks noChangeArrowheads="1"/>
            </p:cNvSpPr>
            <p:nvPr/>
          </p:nvSpPr>
          <p:spPr bwMode="auto">
            <a:xfrm>
              <a:off x="3619" y="3360"/>
              <a:ext cx="269" cy="240"/>
            </a:xfrm>
            <a:prstGeom prst="ellipse">
              <a:avLst/>
            </a:prstGeom>
            <a:noFill/>
            <a:ln w="19050">
              <a:solidFill>
                <a:srgbClr val="074073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292" name="AutoShape 53"/>
            <p:cNvSpPr>
              <a:spLocks noChangeArrowheads="1"/>
            </p:cNvSpPr>
            <p:nvPr/>
          </p:nvSpPr>
          <p:spPr bwMode="auto">
            <a:xfrm>
              <a:off x="4080" y="2293"/>
              <a:ext cx="1200" cy="113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74073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804" name="Text Box 204"/>
            <p:cNvSpPr txBox="1">
              <a:spLocks noChangeArrowheads="1"/>
            </p:cNvSpPr>
            <p:nvPr/>
          </p:nvSpPr>
          <p:spPr bwMode="auto">
            <a:xfrm>
              <a:off x="4032" y="3706"/>
              <a:ext cx="1248" cy="33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dirty="0">
                  <a:solidFill>
                    <a:schemeClr val="tx2"/>
                  </a:solidFill>
                </a:rPr>
                <a:t>Expand </a:t>
              </a:r>
              <a:r>
                <a:rPr lang="en-US" sz="1400" i="1" dirty="0">
                  <a:solidFill>
                    <a:schemeClr val="tx2"/>
                  </a:solidFill>
                </a:rPr>
                <a:t>Factor</a:t>
              </a:r>
              <a:r>
                <a:rPr lang="en-US" sz="1400" dirty="0">
                  <a:solidFill>
                    <a:schemeClr val="tx2"/>
                  </a:solidFill>
                </a:rPr>
                <a:t> by rule 10 with input “number”</a:t>
              </a:r>
            </a:p>
          </p:txBody>
        </p:sp>
        <p:cxnSp>
          <p:nvCxnSpPr>
            <p:cNvPr id="51294" name="AutoShape 203"/>
            <p:cNvCxnSpPr>
              <a:cxnSpLocks noChangeShapeType="1"/>
              <a:stCxn id="51291" idx="5"/>
              <a:endCxn id="51292" idx="3"/>
            </p:cNvCxnSpPr>
            <p:nvPr/>
          </p:nvCxnSpPr>
          <p:spPr bwMode="auto">
            <a:xfrm rot="5400000" flipH="1" flipV="1">
              <a:off x="3957" y="2241"/>
              <a:ext cx="1215" cy="1431"/>
            </a:xfrm>
            <a:prstGeom prst="curvedConnector4">
              <a:avLst>
                <a:gd name="adj1" fmla="val -14740"/>
                <a:gd name="adj2" fmla="val 110060"/>
              </a:avLst>
            </a:prstGeom>
            <a:noFill/>
            <a:ln w="9525">
              <a:solidFill>
                <a:srgbClr val="074073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" name="Group 5"/>
          <p:cNvGrpSpPr/>
          <p:nvPr/>
        </p:nvGrpSpPr>
        <p:grpSpPr>
          <a:xfrm>
            <a:off x="3886200" y="5360989"/>
            <a:ext cx="2590800" cy="1246187"/>
            <a:chOff x="2362200" y="5360988"/>
            <a:chExt cx="2590800" cy="1246187"/>
          </a:xfrm>
        </p:grpSpPr>
        <p:sp>
          <p:nvSpPr>
            <p:cNvPr id="51279" name="Oval 40"/>
            <p:cNvSpPr>
              <a:spLocks noChangeArrowheads="1"/>
            </p:cNvSpPr>
            <p:nvPr/>
          </p:nvSpPr>
          <p:spPr bwMode="auto">
            <a:xfrm>
              <a:off x="2667000" y="5360988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85" name="Oval 207"/>
            <p:cNvSpPr>
              <a:spLocks noChangeArrowheads="1"/>
            </p:cNvSpPr>
            <p:nvPr/>
          </p:nvSpPr>
          <p:spPr bwMode="auto">
            <a:xfrm>
              <a:off x="3200400" y="5360988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86" name="Oval 208"/>
            <p:cNvSpPr>
              <a:spLocks noChangeArrowheads="1"/>
            </p:cNvSpPr>
            <p:nvPr/>
          </p:nvSpPr>
          <p:spPr bwMode="auto">
            <a:xfrm>
              <a:off x="3733800" y="5360988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87" name="Oval 209"/>
            <p:cNvSpPr>
              <a:spLocks noChangeArrowheads="1"/>
            </p:cNvSpPr>
            <p:nvPr/>
          </p:nvSpPr>
          <p:spPr bwMode="auto">
            <a:xfrm>
              <a:off x="4267200" y="5360988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211"/>
            <p:cNvGrpSpPr>
              <a:grpSpLocks/>
            </p:cNvGrpSpPr>
            <p:nvPr/>
          </p:nvGrpSpPr>
          <p:grpSpPr bwMode="auto">
            <a:xfrm>
              <a:off x="2362200" y="5762625"/>
              <a:ext cx="2590800" cy="844550"/>
              <a:chOff x="1488" y="3648"/>
              <a:chExt cx="1632" cy="532"/>
            </a:xfrm>
          </p:grpSpPr>
          <p:sp>
            <p:nvSpPr>
              <p:cNvPr id="25806" name="Text Box 206"/>
              <p:cNvSpPr txBox="1">
                <a:spLocks noChangeArrowheads="1"/>
              </p:cNvSpPr>
              <p:nvPr/>
            </p:nvSpPr>
            <p:spPr bwMode="auto">
              <a:xfrm>
                <a:off x="1488" y="3850"/>
                <a:ext cx="1632" cy="33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400" dirty="0">
                    <a:solidFill>
                      <a:schemeClr val="tx2"/>
                    </a:solidFill>
                  </a:rPr>
                  <a:t>Cannot expand </a:t>
                </a:r>
                <a:r>
                  <a:rPr lang="en-US" sz="1400" i="1" dirty="0">
                    <a:solidFill>
                      <a:schemeClr val="tx2"/>
                    </a:solidFill>
                  </a:rPr>
                  <a:t>Factor</a:t>
                </a:r>
                <a:r>
                  <a:rPr lang="en-US" sz="1400" dirty="0">
                    <a:solidFill>
                      <a:schemeClr val="tx2"/>
                    </a:solidFill>
                  </a:rPr>
                  <a:t> into an operator </a:t>
                </a:r>
                <a:r>
                  <a:rPr lang="en-US" sz="1400" dirty="0">
                    <a:solidFill>
                      <a:schemeClr val="tx2"/>
                    </a:solidFill>
                    <a:sym typeface="Symbol" charset="2"/>
                  </a:rPr>
                  <a:t></a:t>
                </a:r>
                <a:r>
                  <a:rPr lang="en-US" sz="1400" dirty="0">
                    <a:solidFill>
                      <a:schemeClr val="tx2"/>
                    </a:solidFill>
                  </a:rPr>
                  <a:t> </a:t>
                </a:r>
                <a:r>
                  <a:rPr lang="en-US" sz="1400" i="1" dirty="0">
                    <a:solidFill>
                      <a:schemeClr val="tx2"/>
                    </a:solidFill>
                  </a:rPr>
                  <a:t>error </a:t>
                </a:r>
              </a:p>
            </p:txBody>
          </p:sp>
          <p:sp>
            <p:nvSpPr>
              <p:cNvPr id="25810" name="AutoShape 210"/>
              <p:cNvSpPr>
                <a:spLocks/>
              </p:cNvSpPr>
              <p:nvPr/>
            </p:nvSpPr>
            <p:spPr bwMode="auto">
              <a:xfrm rot="5400000">
                <a:off x="2232" y="3096"/>
                <a:ext cx="144" cy="1248"/>
              </a:xfrm>
              <a:prstGeom prst="rightBrace">
                <a:avLst>
                  <a:gd name="adj1" fmla="val 72222"/>
                  <a:gd name="adj2" fmla="val 50000"/>
                </a:avLst>
              </a:prstGeom>
              <a:solidFill>
                <a:schemeClr val="bg1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chemeClr val="tx2"/>
                  </a:solidFill>
                </a:endParaRPr>
              </a:p>
            </p:txBody>
          </p:sp>
        </p:grp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7961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Table-Driven Top-down Parsers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177" y="1486958"/>
            <a:ext cx="10631311" cy="4351338"/>
          </a:xfrm>
        </p:spPr>
        <p:txBody>
          <a:bodyPr>
            <a:normAutofit/>
          </a:bodyPr>
          <a:lstStyle/>
          <a:p>
            <a:r>
              <a:rPr lang="en-US" dirty="0"/>
              <a:t>Building the complete </a:t>
            </a:r>
            <a:r>
              <a:rPr lang="en-US" dirty="0" smtClean="0"/>
              <a:t>table: a </a:t>
            </a:r>
            <a:r>
              <a:rPr lang="en-US" dirty="0"/>
              <a:t>row for every </a:t>
            </a:r>
            <a:r>
              <a:rPr lang="en-US" i="1" dirty="0"/>
              <a:t>NT</a:t>
            </a:r>
            <a:r>
              <a:rPr lang="en-US" dirty="0"/>
              <a:t> &amp; a column for every </a:t>
            </a:r>
            <a:r>
              <a:rPr lang="en-US" i="1" dirty="0" smtClean="0"/>
              <a:t>T</a:t>
            </a:r>
          </a:p>
          <a:p>
            <a:r>
              <a:rPr lang="en-US" dirty="0" smtClean="0">
                <a:sym typeface="Symbol" charset="2"/>
              </a:rPr>
              <a:t>LL(1</a:t>
            </a:r>
            <a:r>
              <a:rPr lang="en-US" dirty="0">
                <a:sym typeface="Symbol" charset="2"/>
              </a:rPr>
              <a:t>) table construction algorithm </a:t>
            </a:r>
            <a:r>
              <a:rPr lang="en-US" dirty="0"/>
              <a:t>  </a:t>
            </a:r>
          </a:p>
          <a:p>
            <a:pPr marL="1433513" indent="-628650">
              <a:spcBef>
                <a:spcPts val="2400"/>
              </a:spcBef>
              <a:buNone/>
            </a:pPr>
            <a:r>
              <a:rPr lang="en-US" dirty="0"/>
              <a:t>Filling in TABLE[</a:t>
            </a:r>
            <a:r>
              <a:rPr lang="en-US" dirty="0" err="1"/>
              <a:t>X,y</a:t>
            </a:r>
            <a:r>
              <a:rPr lang="en-US" dirty="0"/>
              <a:t>], X </a:t>
            </a:r>
            <a:r>
              <a:rPr lang="en-US" dirty="0">
                <a:sym typeface="Symbol" charset="2"/>
              </a:rPr>
              <a:t> </a:t>
            </a:r>
            <a:r>
              <a:rPr lang="en-US" i="1" dirty="0">
                <a:sym typeface="Symbol" charset="2"/>
              </a:rPr>
              <a:t>NT</a:t>
            </a:r>
            <a:r>
              <a:rPr lang="en-US" dirty="0">
                <a:sym typeface="Symbol" charset="2"/>
              </a:rPr>
              <a:t>, y  </a:t>
            </a:r>
            <a:r>
              <a:rPr lang="en-US" i="1" dirty="0">
                <a:sym typeface="Symbol" charset="2"/>
              </a:rPr>
              <a:t>T</a:t>
            </a:r>
          </a:p>
          <a:p>
            <a:pPr marL="1433513" lvl="1" indent="-628650">
              <a:buSzPct val="90000"/>
              <a:buFont typeface="Times" charset="0"/>
              <a:buAutoNum type="arabicPeriod"/>
            </a:pPr>
            <a:r>
              <a:rPr lang="en-US" sz="2000" dirty="0">
                <a:sym typeface="Symbol" charset="2"/>
              </a:rPr>
              <a:t>entry is the rule </a:t>
            </a:r>
            <a:r>
              <a:rPr lang="en-US" sz="2000" i="1" dirty="0">
                <a:sym typeface="Symbol" charset="2"/>
              </a:rPr>
              <a:t>X , </a:t>
            </a:r>
            <a:r>
              <a:rPr lang="en-US" sz="2000" dirty="0">
                <a:sym typeface="Symbol" charset="2"/>
              </a:rPr>
              <a:t>if </a:t>
            </a:r>
            <a:r>
              <a:rPr lang="en-US" sz="2000" dirty="0">
                <a:solidFill>
                  <a:srgbClr val="FF0000"/>
                </a:solidFill>
                <a:sym typeface="Symbol" charset="2"/>
              </a:rPr>
              <a:t>y  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FIRST</a:t>
            </a:r>
            <a:r>
              <a:rPr lang="en-US" baseline="30000" dirty="0">
                <a:solidFill>
                  <a:srgbClr val="FF0000"/>
                </a:solidFill>
                <a:sym typeface="Symbol" charset="2"/>
              </a:rPr>
              <a:t>+</a:t>
            </a:r>
            <a:r>
              <a:rPr lang="en-US" sz="2000" dirty="0">
                <a:solidFill>
                  <a:srgbClr val="FF0000"/>
                </a:solidFill>
                <a:sym typeface="Symbol" charset="2"/>
              </a:rPr>
              <a:t>(</a:t>
            </a:r>
            <a:r>
              <a:rPr lang="en-US" sz="2000" i="1" dirty="0">
                <a:solidFill>
                  <a:srgbClr val="FF0000"/>
                </a:solidFill>
                <a:sym typeface="Symbol" charset="2"/>
              </a:rPr>
              <a:t>X </a:t>
            </a:r>
            <a:r>
              <a:rPr lang="en-US" sz="2000" dirty="0">
                <a:solidFill>
                  <a:srgbClr val="FF0000"/>
                </a:solidFill>
                <a:sym typeface="Symbol" charset="2"/>
              </a:rPr>
              <a:t>)</a:t>
            </a:r>
          </a:p>
          <a:p>
            <a:pPr marL="1433513" lvl="1" indent="-628650">
              <a:buSzPct val="90000"/>
              <a:buFont typeface="Times" charset="0"/>
              <a:buAutoNum type="arabicPeriod"/>
            </a:pPr>
            <a:r>
              <a:rPr lang="en-US" sz="2000" dirty="0">
                <a:sym typeface="Symbol" charset="2"/>
              </a:rPr>
              <a:t>entry is </a:t>
            </a:r>
            <a:r>
              <a:rPr lang="en-US" sz="2000" i="1" dirty="0">
                <a:solidFill>
                  <a:srgbClr val="003C75"/>
                </a:solidFill>
                <a:sym typeface="Symbol" charset="2"/>
              </a:rPr>
              <a:t>error</a:t>
            </a:r>
            <a:r>
              <a:rPr lang="en-US" sz="2000" dirty="0">
                <a:solidFill>
                  <a:srgbClr val="003C75"/>
                </a:solidFill>
                <a:sym typeface="Symbol" charset="2"/>
              </a:rPr>
              <a:t> </a:t>
            </a:r>
            <a:r>
              <a:rPr lang="en-US" sz="2000" dirty="0">
                <a:sym typeface="Symbol" charset="2"/>
              </a:rPr>
              <a:t>if above rule does not define</a:t>
            </a:r>
          </a:p>
          <a:p>
            <a:pPr marL="1433513" indent="-628650">
              <a:buNone/>
            </a:pPr>
            <a:r>
              <a:rPr lang="en-US" b="1" dirty="0">
                <a:sym typeface="Symbol" charset="2"/>
              </a:rPr>
              <a:t>If any entry has more than one rule, G is not </a:t>
            </a:r>
            <a:r>
              <a:rPr lang="en-US" sz="1800" b="1" dirty="0">
                <a:sym typeface="Symbol" charset="2"/>
              </a:rPr>
              <a:t>LL(1</a:t>
            </a:r>
            <a:r>
              <a:rPr lang="en-US" sz="1800" b="1" i="1" dirty="0">
                <a:sym typeface="Symbol" charset="2"/>
              </a:rPr>
              <a:t>)</a:t>
            </a:r>
          </a:p>
          <a:p>
            <a:pPr marL="1433513" indent="-628650">
              <a:buNone/>
            </a:pPr>
            <a:endParaRPr lang="en-US" sz="1800" i="1" dirty="0">
              <a:sym typeface="Symbol" charset="2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F59AB6-45B6-4FF4-8F50-6ED5A77EC59E}"/>
              </a:ext>
            </a:extLst>
          </p:cNvPr>
          <p:cNvSpPr txBox="1"/>
          <p:nvPr/>
        </p:nvSpPr>
        <p:spPr>
          <a:xfrm>
            <a:off x="8400344" y="4163900"/>
            <a:ext cx="2717800" cy="584776"/>
          </a:xfrm>
          <a:prstGeom prst="rect">
            <a:avLst/>
          </a:prstGeom>
          <a:solidFill>
            <a:srgbClr val="BFBFBF"/>
          </a:solidFill>
          <a:ln>
            <a:solidFill>
              <a:srgbClr val="074073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74073"/>
                </a:solidFill>
              </a:rPr>
              <a:t>The most efficient way to determine if a grammar is </a:t>
            </a:r>
            <a:r>
              <a:rPr lang="en-US" sz="1400" b="1" dirty="0">
                <a:solidFill>
                  <a:srgbClr val="074073"/>
                </a:solidFill>
              </a:rPr>
              <a:t>LL(1)</a:t>
            </a:r>
          </a:p>
        </p:txBody>
      </p:sp>
      <p:graphicFrame>
        <p:nvGraphicFramePr>
          <p:cNvPr id="7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946541"/>
              </p:ext>
            </p:extLst>
          </p:nvPr>
        </p:nvGraphicFramePr>
        <p:xfrm>
          <a:off x="8039100" y="2625083"/>
          <a:ext cx="3314700" cy="1020763"/>
        </p:xfrm>
        <a:graphic>
          <a:graphicData uri="http://schemas.openxmlformats.org/drawingml/2006/table">
            <a:tbl>
              <a:tblPr/>
              <a:tblGrid>
                <a:gridCol w="642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76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51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45"/>
          <p:cNvSpPr txBox="1">
            <a:spLocks noChangeArrowheads="1"/>
          </p:cNvSpPr>
          <p:nvPr/>
        </p:nvSpPr>
        <p:spPr bwMode="auto">
          <a:xfrm>
            <a:off x="9565039" y="2034112"/>
            <a:ext cx="10380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chemeClr val="tx2"/>
                </a:solidFill>
              </a:rPr>
              <a:t>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AutoShape 46"/>
          <p:cNvSpPr>
            <a:spLocks/>
          </p:cNvSpPr>
          <p:nvPr/>
        </p:nvSpPr>
        <p:spPr bwMode="auto">
          <a:xfrm rot="-5400000">
            <a:off x="9936213" y="1133456"/>
            <a:ext cx="218977" cy="2616198"/>
          </a:xfrm>
          <a:prstGeom prst="rightBrace">
            <a:avLst>
              <a:gd name="adj1" fmla="val 107011"/>
              <a:gd name="adj2" fmla="val 50000"/>
            </a:avLst>
          </a:prstGeom>
          <a:noFill/>
          <a:ln w="12700">
            <a:solidFill>
              <a:srgbClr val="074073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47"/>
          <p:cNvSpPr txBox="1">
            <a:spLocks noChangeArrowheads="1"/>
          </p:cNvSpPr>
          <p:nvPr/>
        </p:nvSpPr>
        <p:spPr bwMode="auto">
          <a:xfrm>
            <a:off x="7273580" y="3011567"/>
            <a:ext cx="5884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AutoShape 43"/>
          <p:cNvSpPr>
            <a:spLocks/>
          </p:cNvSpPr>
          <p:nvPr/>
        </p:nvSpPr>
        <p:spPr bwMode="auto">
          <a:xfrm>
            <a:off x="7787912" y="2906864"/>
            <a:ext cx="251187" cy="738982"/>
          </a:xfrm>
          <a:prstGeom prst="leftBrace">
            <a:avLst>
              <a:gd name="adj1" fmla="val 16667"/>
              <a:gd name="adj2" fmla="val 50000"/>
            </a:avLst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565039" y="3196233"/>
            <a:ext cx="712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ym typeface="Symbol" charset="2"/>
              </a:rPr>
              <a:t>X </a:t>
            </a:r>
            <a:endParaRPr lang="en-US" dirty="0"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950840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3149</TotalTime>
  <Words>2323</Words>
  <Application>Microsoft Office PowerPoint</Application>
  <PresentationFormat>Widescreen</PresentationFormat>
  <Paragraphs>842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LetterGothic</vt:lpstr>
      <vt:lpstr>LetterGothic-Slant_167</vt:lpstr>
      <vt:lpstr>MTSY</vt:lpstr>
      <vt:lpstr>RMTMI</vt:lpstr>
      <vt:lpstr>Times-Italic</vt:lpstr>
      <vt:lpstr>ヒラギノ角ゴ Pro W3</vt:lpstr>
      <vt:lpstr>Arial</vt:lpstr>
      <vt:lpstr>Calibri</vt:lpstr>
      <vt:lpstr>Calibri Light</vt:lpstr>
      <vt:lpstr>Symbol</vt:lpstr>
      <vt:lpstr>Times</vt:lpstr>
      <vt:lpstr>Verdana</vt:lpstr>
      <vt:lpstr>Office Theme</vt:lpstr>
      <vt:lpstr>Chapter 3 Parsers </vt:lpstr>
      <vt:lpstr>Last Lecture: Computing FOLLOW Sets</vt:lpstr>
      <vt:lpstr>Classic Expression Grammar</vt:lpstr>
      <vt:lpstr>Classic Expression Grammar</vt:lpstr>
      <vt:lpstr>Building  recursive-descent parser for LL(1) Grammars: </vt:lpstr>
      <vt:lpstr>Building Top-down Parsers for LL(1) Grammars</vt:lpstr>
      <vt:lpstr>Building Table-Driven Top-down Parsers</vt:lpstr>
      <vt:lpstr>Building Table-Driven Top-down Parsers</vt:lpstr>
      <vt:lpstr>Building Table-Driven Top-down Parsers</vt:lpstr>
      <vt:lpstr>LL(1) Table for the Expression Grammar</vt:lpstr>
      <vt:lpstr>Building Table-Driven Top-down Parsers</vt:lpstr>
      <vt:lpstr>Building Table-Driven Top-down Parsers</vt:lpstr>
      <vt:lpstr>PowerPoint Presentation</vt:lpstr>
      <vt:lpstr>Recap of Top-down Parsing</vt:lpstr>
      <vt:lpstr>The Study of Parsing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Scanners continued Implementing a Scanner</dc:title>
  <dc:creator>Hairong Zhao</dc:creator>
  <cp:lastModifiedBy>Hairong Zhao</cp:lastModifiedBy>
  <cp:revision>77</cp:revision>
  <dcterms:created xsi:type="dcterms:W3CDTF">2022-01-25T21:06:11Z</dcterms:created>
  <dcterms:modified xsi:type="dcterms:W3CDTF">2023-02-23T20:31:59Z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2023-02-08T23:40:53Z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034931ee-019a-4f32-80e8-1c52f6cf33c4</vt:lpwstr>
  </property>
  <property fmtid="{D5CDD505-2E9C-101B-9397-08002B2CF9AE}" pid="8" name="MSIP_Label_4044bd30-2ed7-4c9d-9d12-46200872a97b_ContentBits">
    <vt:lpwstr>0</vt:lpwstr>
  </property>
</Properties>
</file>