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4" r:id="rId9"/>
    <p:sldId id="283" r:id="rId10"/>
    <p:sldId id="265" r:id="rId11"/>
    <p:sldId id="266" r:id="rId12"/>
    <p:sldId id="267" r:id="rId13"/>
    <p:sldId id="284" r:id="rId14"/>
    <p:sldId id="285" r:id="rId15"/>
    <p:sldId id="269" r:id="rId16"/>
    <p:sldId id="286" r:id="rId17"/>
    <p:sldId id="270" r:id="rId18"/>
    <p:sldId id="272" r:id="rId19"/>
    <p:sldId id="274" r:id="rId20"/>
    <p:sldId id="262" r:id="rId21"/>
    <p:sldId id="263" r:id="rId22"/>
    <p:sldId id="275" r:id="rId23"/>
    <p:sldId id="287" r:id="rId24"/>
    <p:sldId id="288" r:id="rId25"/>
    <p:sldId id="289" r:id="rId26"/>
    <p:sldId id="276" r:id="rId27"/>
    <p:sldId id="277" r:id="rId28"/>
    <p:sldId id="278" r:id="rId29"/>
    <p:sldId id="279" r:id="rId30"/>
    <p:sldId id="28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4E7653-9CDC-414D-81AC-01CCE6B7FF3B}" v="102" dt="2023-03-23T02:24:49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66" autoAdjust="0"/>
  </p:normalViewPr>
  <p:slideViewPr>
    <p:cSldViewPr snapToGrid="0" snapToObjects="1">
      <p:cViewPr varScale="1">
        <p:scale>
          <a:sx n="87" d="100"/>
          <a:sy n="87" d="100"/>
        </p:scale>
        <p:origin x="90" y="4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Hairong" userId="836876fe-804d-4bd9-9d0e-c259ce8ab2ed" providerId="ADAL" clId="{C94E7653-9CDC-414D-81AC-01CCE6B7FF3B}"/>
    <pc:docChg chg="custSel modSld">
      <pc:chgData name="Zhao, Hairong" userId="836876fe-804d-4bd9-9d0e-c259ce8ab2ed" providerId="ADAL" clId="{C94E7653-9CDC-414D-81AC-01CCE6B7FF3B}" dt="2023-03-23T02:24:49.366" v="134" actId="20577"/>
      <pc:docMkLst>
        <pc:docMk/>
      </pc:docMkLst>
      <pc:sldChg chg="modSp mod">
        <pc:chgData name="Zhao, Hairong" userId="836876fe-804d-4bd9-9d0e-c259ce8ab2ed" providerId="ADAL" clId="{C94E7653-9CDC-414D-81AC-01CCE6B7FF3B}" dt="2023-03-23T01:58:00.511" v="32" actId="14100"/>
        <pc:sldMkLst>
          <pc:docMk/>
          <pc:sldMk cId="1751434348" sldId="258"/>
        </pc:sldMkLst>
        <pc:spChg chg="mod">
          <ac:chgData name="Zhao, Hairong" userId="836876fe-804d-4bd9-9d0e-c259ce8ab2ed" providerId="ADAL" clId="{C94E7653-9CDC-414D-81AC-01CCE6B7FF3B}" dt="2023-03-23T01:58:00.511" v="32" actId="14100"/>
          <ac:spMkLst>
            <pc:docMk/>
            <pc:sldMk cId="1751434348" sldId="258"/>
            <ac:spMk id="77" creationId="{00000000-0000-0000-0000-000000000000}"/>
          </ac:spMkLst>
        </pc:spChg>
      </pc:sldChg>
      <pc:sldChg chg="modAnim">
        <pc:chgData name="Zhao, Hairong" userId="836876fe-804d-4bd9-9d0e-c259ce8ab2ed" providerId="ADAL" clId="{C94E7653-9CDC-414D-81AC-01CCE6B7FF3B}" dt="2023-03-23T01:58:22.631" v="34"/>
        <pc:sldMkLst>
          <pc:docMk/>
          <pc:sldMk cId="526621670" sldId="259"/>
        </pc:sldMkLst>
      </pc:sldChg>
      <pc:sldChg chg="modAnim">
        <pc:chgData name="Zhao, Hairong" userId="836876fe-804d-4bd9-9d0e-c259ce8ab2ed" providerId="ADAL" clId="{C94E7653-9CDC-414D-81AC-01CCE6B7FF3B}" dt="2023-03-23T01:58:54.850" v="38"/>
        <pc:sldMkLst>
          <pc:docMk/>
          <pc:sldMk cId="4161960355" sldId="260"/>
        </pc:sldMkLst>
      </pc:sldChg>
      <pc:sldChg chg="modSp mod modAnim">
        <pc:chgData name="Zhao, Hairong" userId="836876fe-804d-4bd9-9d0e-c259ce8ab2ed" providerId="ADAL" clId="{C94E7653-9CDC-414D-81AC-01CCE6B7FF3B}" dt="2023-03-23T02:24:49.366" v="134" actId="20577"/>
        <pc:sldMkLst>
          <pc:docMk/>
          <pc:sldMk cId="765883479" sldId="261"/>
        </pc:sldMkLst>
        <pc:spChg chg="mod">
          <ac:chgData name="Zhao, Hairong" userId="836876fe-804d-4bd9-9d0e-c259ce8ab2ed" providerId="ADAL" clId="{C94E7653-9CDC-414D-81AC-01CCE6B7FF3B}" dt="2023-03-23T02:24:49.366" v="134" actId="20577"/>
          <ac:spMkLst>
            <pc:docMk/>
            <pc:sldMk cId="765883479" sldId="261"/>
            <ac:spMk id="20486" creationId="{00000000-0000-0000-0000-000000000000}"/>
          </ac:spMkLst>
        </pc:spChg>
        <pc:spChg chg="mod">
          <ac:chgData name="Zhao, Hairong" userId="836876fe-804d-4bd9-9d0e-c259ce8ab2ed" providerId="ADAL" clId="{C94E7653-9CDC-414D-81AC-01CCE6B7FF3B}" dt="2023-03-23T02:00:54.693" v="44" actId="1076"/>
          <ac:spMkLst>
            <pc:docMk/>
            <pc:sldMk cId="765883479" sldId="261"/>
            <ac:spMk id="20488" creationId="{00000000-0000-0000-0000-000000000000}"/>
          </ac:spMkLst>
        </pc:spChg>
      </pc:sldChg>
      <pc:sldChg chg="addSp modSp mod modAnim">
        <pc:chgData name="Zhao, Hairong" userId="836876fe-804d-4bd9-9d0e-c259ce8ab2ed" providerId="ADAL" clId="{C94E7653-9CDC-414D-81AC-01CCE6B7FF3B}" dt="2023-03-23T02:07:20.828" v="70" actId="20577"/>
        <pc:sldMkLst>
          <pc:docMk/>
          <pc:sldMk cId="153608410" sldId="264"/>
        </pc:sldMkLst>
        <pc:spChg chg="mod">
          <ac:chgData name="Zhao, Hairong" userId="836876fe-804d-4bd9-9d0e-c259ce8ab2ed" providerId="ADAL" clId="{C94E7653-9CDC-414D-81AC-01CCE6B7FF3B}" dt="2023-03-23T01:44:52.496" v="3" actId="1076"/>
          <ac:spMkLst>
            <pc:docMk/>
            <pc:sldMk cId="153608410" sldId="264"/>
            <ac:spMk id="2" creationId="{00000000-0000-0000-0000-000000000000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4" creationId="{88EABAF8-08FD-7900-2DCE-77462B9D0E4D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7" creationId="{FF0CF71A-0035-9882-BC7D-B2922E98D2F9}"/>
          </ac:spMkLst>
        </pc:spChg>
        <pc:spChg chg="mod">
          <ac:chgData name="Zhao, Hairong" userId="836876fe-804d-4bd9-9d0e-c259ce8ab2ed" providerId="ADAL" clId="{C94E7653-9CDC-414D-81AC-01CCE6B7FF3B}" dt="2023-03-23T01:45:52.467" v="6" actId="20577"/>
          <ac:spMkLst>
            <pc:docMk/>
            <pc:sldMk cId="153608410" sldId="264"/>
            <ac:spMk id="9" creationId="{CA82B7A9-BDBF-0FAC-6CDD-D1EB1A8C4CDC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10" creationId="{1BDFD00B-7706-60D9-F2DC-AB7D7BFCBE48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11" creationId="{50E2E01B-0036-8B8D-34AD-8CCA511D1B23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12" creationId="{BA775215-5FD9-B378-AABA-B57F9A1CA993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13" creationId="{21994624-DA4E-BDE4-DD7B-141BCCE5AC09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14" creationId="{23FCABFD-D59F-3969-E688-A1B2D7C296BA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15" creationId="{53A89B01-09CE-8F54-34DD-6175AC049F85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16" creationId="{A6975705-FB1E-A9F7-60A0-7226A5C29C39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17" creationId="{1EB85317-96F5-27FF-B1FB-859084DA069F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18" creationId="{89B23E21-6C53-E4A9-E900-F910BBAF3A10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19" creationId="{2A27B8B6-BDA9-0CDD-1A39-813A8341563F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20" creationId="{A713D355-20CC-2045-EF37-9948D1CF5893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22" creationId="{AAE3D1C5-ABE6-201C-F4A1-92F0E0F2AD4C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23" creationId="{7DFCBA48-2FCC-3F4B-059A-95A963851C7A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24" creationId="{1CB5B52B-B37C-AC57-6A65-E97DCAF4EF24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25" creationId="{845490E5-E133-3DA7-E27F-3A846F4EFA4E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26" creationId="{7F34E3AF-98B9-49CB-2173-75943E41B361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27" creationId="{337008EA-DE93-7724-CFCF-0E13F7308EF3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28" creationId="{DECED386-BA89-C8C5-61E8-16032960AC40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29" creationId="{EBEE7772-23AD-A976-82D8-D483DE75467D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30" creationId="{CC060838-1D57-2936-DA39-04D66C9D3A12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31" creationId="{973406A9-543D-34E2-C9F8-827A1DA489E4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32" creationId="{C3BA85E3-A6B5-6C19-5EE1-D5E0981657AE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33" creationId="{F61A9EE2-C56B-2900-A8F9-6103AFF1CDB4}"/>
          </ac:spMkLst>
        </pc:spChg>
        <pc:spChg chg="mod">
          <ac:chgData name="Zhao, Hairong" userId="836876fe-804d-4bd9-9d0e-c259ce8ab2ed" providerId="ADAL" clId="{C94E7653-9CDC-414D-81AC-01CCE6B7FF3B}" dt="2023-03-23T01:45:47.248" v="4"/>
          <ac:spMkLst>
            <pc:docMk/>
            <pc:sldMk cId="153608410" sldId="264"/>
            <ac:spMk id="34" creationId="{A2B48FE1-A744-F887-CB8B-02E568B684A8}"/>
          </ac:spMkLst>
        </pc:spChg>
        <pc:spChg chg="add mod">
          <ac:chgData name="Zhao, Hairong" userId="836876fe-804d-4bd9-9d0e-c259ce8ab2ed" providerId="ADAL" clId="{C94E7653-9CDC-414D-81AC-01CCE6B7FF3B}" dt="2023-03-23T02:07:20.828" v="70" actId="20577"/>
          <ac:spMkLst>
            <pc:docMk/>
            <pc:sldMk cId="153608410" sldId="264"/>
            <ac:spMk id="35" creationId="{CABBCD50-526D-70B3-FB83-FE244B5782B3}"/>
          </ac:spMkLst>
        </pc:spChg>
        <pc:grpChg chg="add mod">
          <ac:chgData name="Zhao, Hairong" userId="836876fe-804d-4bd9-9d0e-c259ce8ab2ed" providerId="ADAL" clId="{C94E7653-9CDC-414D-81AC-01CCE6B7FF3B}" dt="2023-03-23T01:45:50.042" v="5" actId="1076"/>
          <ac:grpSpMkLst>
            <pc:docMk/>
            <pc:sldMk cId="153608410" sldId="264"/>
            <ac:grpSpMk id="3" creationId="{5372D803-AB2A-4593-6ACF-2AACAD6722D0}"/>
          </ac:grpSpMkLst>
        </pc:grpChg>
        <pc:grpChg chg="mod">
          <ac:chgData name="Zhao, Hairong" userId="836876fe-804d-4bd9-9d0e-c259ce8ab2ed" providerId="ADAL" clId="{C94E7653-9CDC-414D-81AC-01CCE6B7FF3B}" dt="2023-03-23T01:44:50.404" v="2" actId="1076"/>
          <ac:grpSpMkLst>
            <pc:docMk/>
            <pc:sldMk cId="153608410" sldId="264"/>
            <ac:grpSpMk id="6" creationId="{00000000-0000-0000-0000-000000000000}"/>
          </ac:grpSpMkLst>
        </pc:grpChg>
        <pc:grpChg chg="mod">
          <ac:chgData name="Zhao, Hairong" userId="836876fe-804d-4bd9-9d0e-c259ce8ab2ed" providerId="ADAL" clId="{C94E7653-9CDC-414D-81AC-01CCE6B7FF3B}" dt="2023-03-23T01:45:47.248" v="4"/>
          <ac:grpSpMkLst>
            <pc:docMk/>
            <pc:sldMk cId="153608410" sldId="264"/>
            <ac:grpSpMk id="21" creationId="{D3235A2F-4620-0383-22C0-E53FB619E1B1}"/>
          </ac:grpSpMkLst>
        </pc:grpChg>
      </pc:sldChg>
      <pc:sldChg chg="delSp modSp mod">
        <pc:chgData name="Zhao, Hairong" userId="836876fe-804d-4bd9-9d0e-c259ce8ab2ed" providerId="ADAL" clId="{C94E7653-9CDC-414D-81AC-01CCE6B7FF3B}" dt="2023-03-23T01:46:22.975" v="12" actId="6549"/>
        <pc:sldMkLst>
          <pc:docMk/>
          <pc:sldMk cId="1648521273" sldId="267"/>
        </pc:sldMkLst>
        <pc:spChg chg="del">
          <ac:chgData name="Zhao, Hairong" userId="836876fe-804d-4bd9-9d0e-c259ce8ab2ed" providerId="ADAL" clId="{C94E7653-9CDC-414D-81AC-01CCE6B7FF3B}" dt="2023-03-23T01:46:11.696" v="7" actId="478"/>
          <ac:spMkLst>
            <pc:docMk/>
            <pc:sldMk cId="1648521273" sldId="267"/>
            <ac:spMk id="9" creationId="{00000000-0000-0000-0000-000000000000}"/>
          </ac:spMkLst>
        </pc:spChg>
        <pc:spChg chg="mod">
          <ac:chgData name="Zhao, Hairong" userId="836876fe-804d-4bd9-9d0e-c259ce8ab2ed" providerId="ADAL" clId="{C94E7653-9CDC-414D-81AC-01CCE6B7FF3B}" dt="2023-03-23T01:46:22.975" v="12" actId="6549"/>
          <ac:spMkLst>
            <pc:docMk/>
            <pc:sldMk cId="1648521273" sldId="267"/>
            <ac:spMk id="30724" creationId="{00000000-0000-0000-0000-000000000000}"/>
          </ac:spMkLst>
        </pc:spChg>
      </pc:sldChg>
      <pc:sldChg chg="delSp modSp mod">
        <pc:chgData name="Zhao, Hairong" userId="836876fe-804d-4bd9-9d0e-c259ce8ab2ed" providerId="ADAL" clId="{C94E7653-9CDC-414D-81AC-01CCE6B7FF3B}" dt="2023-03-23T01:46:30.602" v="14" actId="478"/>
        <pc:sldMkLst>
          <pc:docMk/>
          <pc:sldMk cId="470845254" sldId="268"/>
        </pc:sldMkLst>
        <pc:spChg chg="del">
          <ac:chgData name="Zhao, Hairong" userId="836876fe-804d-4bd9-9d0e-c259ce8ab2ed" providerId="ADAL" clId="{C94E7653-9CDC-414D-81AC-01CCE6B7FF3B}" dt="2023-03-23T01:46:30.602" v="14" actId="478"/>
          <ac:spMkLst>
            <pc:docMk/>
            <pc:sldMk cId="470845254" sldId="268"/>
            <ac:spMk id="18" creationId="{00000000-0000-0000-0000-000000000000}"/>
          </ac:spMkLst>
        </pc:spChg>
        <pc:spChg chg="mod">
          <ac:chgData name="Zhao, Hairong" userId="836876fe-804d-4bd9-9d0e-c259ce8ab2ed" providerId="ADAL" clId="{C94E7653-9CDC-414D-81AC-01CCE6B7FF3B}" dt="2023-03-23T01:46:28.811" v="13"/>
          <ac:spMkLst>
            <pc:docMk/>
            <pc:sldMk cId="470845254" sldId="268"/>
            <ac:spMk id="32772" creationId="{00000000-0000-0000-0000-000000000000}"/>
          </ac:spMkLst>
        </pc:spChg>
      </pc:sldChg>
      <pc:sldChg chg="delSp modSp mod">
        <pc:chgData name="Zhao, Hairong" userId="836876fe-804d-4bd9-9d0e-c259ce8ab2ed" providerId="ADAL" clId="{C94E7653-9CDC-414D-81AC-01CCE6B7FF3B}" dt="2023-03-23T01:46:40.767" v="17" actId="20577"/>
        <pc:sldMkLst>
          <pc:docMk/>
          <pc:sldMk cId="1801595057" sldId="269"/>
        </pc:sldMkLst>
        <pc:spChg chg="del">
          <ac:chgData name="Zhao, Hairong" userId="836876fe-804d-4bd9-9d0e-c259ce8ab2ed" providerId="ADAL" clId="{C94E7653-9CDC-414D-81AC-01CCE6B7FF3B}" dt="2023-03-23T01:46:35.950" v="15" actId="478"/>
          <ac:spMkLst>
            <pc:docMk/>
            <pc:sldMk cId="1801595057" sldId="269"/>
            <ac:spMk id="12" creationId="{00000000-0000-0000-0000-000000000000}"/>
          </ac:spMkLst>
        </pc:spChg>
        <pc:spChg chg="mod">
          <ac:chgData name="Zhao, Hairong" userId="836876fe-804d-4bd9-9d0e-c259ce8ab2ed" providerId="ADAL" clId="{C94E7653-9CDC-414D-81AC-01CCE6B7FF3B}" dt="2023-03-23T01:46:40.767" v="17" actId="20577"/>
          <ac:spMkLst>
            <pc:docMk/>
            <pc:sldMk cId="1801595057" sldId="269"/>
            <ac:spMk id="34820" creationId="{00000000-0000-0000-0000-000000000000}"/>
          </ac:spMkLst>
        </pc:spChg>
      </pc:sldChg>
      <pc:sldChg chg="delSp modSp mod">
        <pc:chgData name="Zhao, Hairong" userId="836876fe-804d-4bd9-9d0e-c259ce8ab2ed" providerId="ADAL" clId="{C94E7653-9CDC-414D-81AC-01CCE6B7FF3B}" dt="2023-03-23T01:46:49.588" v="20" actId="478"/>
        <pc:sldMkLst>
          <pc:docMk/>
          <pc:sldMk cId="885575976" sldId="270"/>
        </pc:sldMkLst>
        <pc:spChg chg="del">
          <ac:chgData name="Zhao, Hairong" userId="836876fe-804d-4bd9-9d0e-c259ce8ab2ed" providerId="ADAL" clId="{C94E7653-9CDC-414D-81AC-01CCE6B7FF3B}" dt="2023-03-23T01:46:49.588" v="20" actId="478"/>
          <ac:spMkLst>
            <pc:docMk/>
            <pc:sldMk cId="885575976" sldId="270"/>
            <ac:spMk id="9" creationId="{00000000-0000-0000-0000-000000000000}"/>
          </ac:spMkLst>
        </pc:spChg>
        <pc:spChg chg="mod">
          <ac:chgData name="Zhao, Hairong" userId="836876fe-804d-4bd9-9d0e-c259ce8ab2ed" providerId="ADAL" clId="{C94E7653-9CDC-414D-81AC-01CCE6B7FF3B}" dt="2023-03-23T01:46:47.331" v="19" actId="20577"/>
          <ac:spMkLst>
            <pc:docMk/>
            <pc:sldMk cId="885575976" sldId="270"/>
            <ac:spMk id="36868" creationId="{00000000-0000-0000-0000-000000000000}"/>
          </ac:spMkLst>
        </pc:spChg>
      </pc:sldChg>
      <pc:sldChg chg="delSp modSp mod">
        <pc:chgData name="Zhao, Hairong" userId="836876fe-804d-4bd9-9d0e-c259ce8ab2ed" providerId="ADAL" clId="{C94E7653-9CDC-414D-81AC-01CCE6B7FF3B}" dt="2023-03-23T01:46:55.290" v="22"/>
        <pc:sldMkLst>
          <pc:docMk/>
          <pc:sldMk cId="329528602" sldId="272"/>
        </pc:sldMkLst>
        <pc:spChg chg="del">
          <ac:chgData name="Zhao, Hairong" userId="836876fe-804d-4bd9-9d0e-c259ce8ab2ed" providerId="ADAL" clId="{C94E7653-9CDC-414D-81AC-01CCE6B7FF3B}" dt="2023-03-23T01:46:52.290" v="21" actId="478"/>
          <ac:spMkLst>
            <pc:docMk/>
            <pc:sldMk cId="329528602" sldId="272"/>
            <ac:spMk id="9" creationId="{00000000-0000-0000-0000-000000000000}"/>
          </ac:spMkLst>
        </pc:spChg>
        <pc:spChg chg="mod">
          <ac:chgData name="Zhao, Hairong" userId="836876fe-804d-4bd9-9d0e-c259ce8ab2ed" providerId="ADAL" clId="{C94E7653-9CDC-414D-81AC-01CCE6B7FF3B}" dt="2023-03-23T01:46:55.290" v="22"/>
          <ac:spMkLst>
            <pc:docMk/>
            <pc:sldMk cId="329528602" sldId="272"/>
            <ac:spMk id="40964" creationId="{00000000-0000-0000-0000-000000000000}"/>
          </ac:spMkLst>
        </pc:spChg>
      </pc:sldChg>
      <pc:sldChg chg="delSp modSp mod">
        <pc:chgData name="Zhao, Hairong" userId="836876fe-804d-4bd9-9d0e-c259ce8ab2ed" providerId="ADAL" clId="{C94E7653-9CDC-414D-81AC-01CCE6B7FF3B}" dt="2023-03-23T02:16:53.303" v="71" actId="20577"/>
        <pc:sldMkLst>
          <pc:docMk/>
          <pc:sldMk cId="4183673535" sldId="274"/>
        </pc:sldMkLst>
        <pc:spChg chg="del mod">
          <ac:chgData name="Zhao, Hairong" userId="836876fe-804d-4bd9-9d0e-c259ce8ab2ed" providerId="ADAL" clId="{C94E7653-9CDC-414D-81AC-01CCE6B7FF3B}" dt="2023-03-23T01:47:02.601" v="24" actId="478"/>
          <ac:spMkLst>
            <pc:docMk/>
            <pc:sldMk cId="4183673535" sldId="274"/>
            <ac:spMk id="8" creationId="{00000000-0000-0000-0000-000000000000}"/>
          </ac:spMkLst>
        </pc:spChg>
        <pc:spChg chg="mod">
          <ac:chgData name="Zhao, Hairong" userId="836876fe-804d-4bd9-9d0e-c259ce8ab2ed" providerId="ADAL" clId="{C94E7653-9CDC-414D-81AC-01CCE6B7FF3B}" dt="2023-03-23T02:16:53.303" v="71" actId="20577"/>
          <ac:spMkLst>
            <pc:docMk/>
            <pc:sldMk cId="4183673535" sldId="274"/>
            <ac:spMk id="45060" creationId="{00000000-0000-0000-0000-000000000000}"/>
          </ac:spMkLst>
        </pc:spChg>
      </pc:sldChg>
    </pc:docChg>
  </pc:docChgLst>
  <pc:docChgLst>
    <pc:chgData name="Zhao, Hairong" userId="S::hairong@purdue.edu::836876fe-804d-4bd9-9d0e-c259ce8ab2ed" providerId="AD" clId="Web-{623F7995-AD33-4D9D-8603-7BA7A416276A}"/>
    <pc:docChg chg="mod">
      <pc:chgData name="Zhao, Hairong" userId="S::hairong@purdue.edu::836876fe-804d-4bd9-9d0e-c259ce8ab2ed" providerId="AD" clId="Web-{623F7995-AD33-4D9D-8603-7BA7A416276A}" dt="2023-03-02T18:43:03.346" v="0" actId="33475"/>
      <pc:docMkLst>
        <pc:docMk/>
      </pc:docMkLst>
    </pc:docChg>
  </pc:docChgLst>
  <pc:docChgLst>
    <pc:chgData name="Hairong Zhao" userId="836876fe-804d-4bd9-9d0e-c259ce8ab2ed" providerId="ADAL" clId="{C94E7653-9CDC-414D-81AC-01CCE6B7FF3B}"/>
    <pc:docChg chg="undo custSel addSld delSld modSld sldOrd">
      <pc:chgData name="Hairong Zhao" userId="836876fe-804d-4bd9-9d0e-c259ce8ab2ed" providerId="ADAL" clId="{C94E7653-9CDC-414D-81AC-01CCE6B7FF3B}" dt="2023-03-21T02:45:07.131" v="97"/>
      <pc:docMkLst>
        <pc:docMk/>
      </pc:docMkLst>
      <pc:sldChg chg="modSp mod ord">
        <pc:chgData name="Hairong Zhao" userId="836876fe-804d-4bd9-9d0e-c259ce8ab2ed" providerId="ADAL" clId="{C94E7653-9CDC-414D-81AC-01CCE6B7FF3B}" dt="2023-03-21T02:22:45.844" v="81" actId="1076"/>
        <pc:sldMkLst>
          <pc:docMk/>
          <pc:sldMk cId="765883479" sldId="261"/>
        </pc:sldMkLst>
        <pc:spChg chg="mod">
          <ac:chgData name="Hairong Zhao" userId="836876fe-804d-4bd9-9d0e-c259ce8ab2ed" providerId="ADAL" clId="{C94E7653-9CDC-414D-81AC-01CCE6B7FF3B}" dt="2023-03-21T02:22:36.385" v="78" actId="27636"/>
          <ac:spMkLst>
            <pc:docMk/>
            <pc:sldMk cId="765883479" sldId="261"/>
            <ac:spMk id="20484" creationId="{00000000-0000-0000-0000-000000000000}"/>
          </ac:spMkLst>
        </pc:spChg>
        <pc:spChg chg="mod">
          <ac:chgData name="Hairong Zhao" userId="836876fe-804d-4bd9-9d0e-c259ce8ab2ed" providerId="ADAL" clId="{C94E7653-9CDC-414D-81AC-01CCE6B7FF3B}" dt="2023-03-21T02:22:40.423" v="80" actId="27636"/>
          <ac:spMkLst>
            <pc:docMk/>
            <pc:sldMk cId="765883479" sldId="261"/>
            <ac:spMk id="20485" creationId="{00000000-0000-0000-0000-000000000000}"/>
          </ac:spMkLst>
        </pc:spChg>
        <pc:spChg chg="mod">
          <ac:chgData name="Hairong Zhao" userId="836876fe-804d-4bd9-9d0e-c259ce8ab2ed" providerId="ADAL" clId="{C94E7653-9CDC-414D-81AC-01CCE6B7FF3B}" dt="2023-03-21T02:22:45.844" v="81" actId="1076"/>
          <ac:spMkLst>
            <pc:docMk/>
            <pc:sldMk cId="765883479" sldId="261"/>
            <ac:spMk id="20486" creationId="{00000000-0000-0000-0000-000000000000}"/>
          </ac:spMkLst>
        </pc:spChg>
      </pc:sldChg>
      <pc:sldChg chg="add">
        <pc:chgData name="Hairong Zhao" userId="836876fe-804d-4bd9-9d0e-c259ce8ab2ed" providerId="ADAL" clId="{C94E7653-9CDC-414D-81AC-01CCE6B7FF3B}" dt="2023-03-21T02:36:22.361" v="85"/>
        <pc:sldMkLst>
          <pc:docMk/>
          <pc:sldMk cId="2500063916" sldId="262"/>
        </pc:sldMkLst>
      </pc:sldChg>
      <pc:sldChg chg="modSp del mod">
        <pc:chgData name="Hairong Zhao" userId="836876fe-804d-4bd9-9d0e-c259ce8ab2ed" providerId="ADAL" clId="{C94E7653-9CDC-414D-81AC-01CCE6B7FF3B}" dt="2023-03-21T02:36:10.636" v="84" actId="2696"/>
        <pc:sldMkLst>
          <pc:docMk/>
          <pc:sldMk cId="2701076215" sldId="262"/>
        </pc:sldMkLst>
        <pc:spChg chg="mod">
          <ac:chgData name="Hairong Zhao" userId="836876fe-804d-4bd9-9d0e-c259ce8ab2ed" providerId="ADAL" clId="{C94E7653-9CDC-414D-81AC-01CCE6B7FF3B}" dt="2023-03-21T02:35:35.343" v="82"/>
          <ac:spMkLst>
            <pc:docMk/>
            <pc:sldMk cId="2701076215" sldId="262"/>
            <ac:spMk id="22532" creationId="{00000000-0000-0000-0000-000000000000}"/>
          </ac:spMkLst>
        </pc:spChg>
      </pc:sldChg>
      <pc:sldChg chg="add">
        <pc:chgData name="Hairong Zhao" userId="836876fe-804d-4bd9-9d0e-c259ce8ab2ed" providerId="ADAL" clId="{C94E7653-9CDC-414D-81AC-01CCE6B7FF3B}" dt="2023-03-21T02:36:22.361" v="85"/>
        <pc:sldMkLst>
          <pc:docMk/>
          <pc:sldMk cId="679602862" sldId="263"/>
        </pc:sldMkLst>
      </pc:sldChg>
      <pc:sldChg chg="modSp del mod">
        <pc:chgData name="Hairong Zhao" userId="836876fe-804d-4bd9-9d0e-c259ce8ab2ed" providerId="ADAL" clId="{C94E7653-9CDC-414D-81AC-01CCE6B7FF3B}" dt="2023-03-21T02:36:10.636" v="84" actId="2696"/>
        <pc:sldMkLst>
          <pc:docMk/>
          <pc:sldMk cId="938944847" sldId="263"/>
        </pc:sldMkLst>
        <pc:spChg chg="mod">
          <ac:chgData name="Hairong Zhao" userId="836876fe-804d-4bd9-9d0e-c259ce8ab2ed" providerId="ADAL" clId="{C94E7653-9CDC-414D-81AC-01CCE6B7FF3B}" dt="2023-03-21T02:35:38.783" v="83"/>
          <ac:spMkLst>
            <pc:docMk/>
            <pc:sldMk cId="938944847" sldId="263"/>
            <ac:spMk id="24580" creationId="{00000000-0000-0000-0000-000000000000}"/>
          </ac:spMkLst>
        </pc:spChg>
      </pc:sldChg>
      <pc:sldChg chg="delSp modSp mod">
        <pc:chgData name="Hairong Zhao" userId="836876fe-804d-4bd9-9d0e-c259ce8ab2ed" providerId="ADAL" clId="{C94E7653-9CDC-414D-81AC-01CCE6B7FF3B}" dt="2023-03-21T02:44:52.920" v="92" actId="14100"/>
        <pc:sldMkLst>
          <pc:docMk/>
          <pc:sldMk cId="153608410" sldId="264"/>
        </pc:sldMkLst>
        <pc:spChg chg="del">
          <ac:chgData name="Hairong Zhao" userId="836876fe-804d-4bd9-9d0e-c259ce8ab2ed" providerId="ADAL" clId="{C94E7653-9CDC-414D-81AC-01CCE6B7FF3B}" dt="2023-03-21T02:44:34.570" v="90" actId="478"/>
          <ac:spMkLst>
            <pc:docMk/>
            <pc:sldMk cId="153608410" sldId="264"/>
            <ac:spMk id="4" creationId="{00000000-0000-0000-0000-000000000000}"/>
          </ac:spMkLst>
        </pc:spChg>
        <pc:spChg chg="mod">
          <ac:chgData name="Hairong Zhao" userId="836876fe-804d-4bd9-9d0e-c259ce8ab2ed" providerId="ADAL" clId="{C94E7653-9CDC-414D-81AC-01CCE6B7FF3B}" dt="2023-03-21T02:44:52.920" v="92" actId="14100"/>
          <ac:spMkLst>
            <pc:docMk/>
            <pc:sldMk cId="153608410" sldId="264"/>
            <ac:spMk id="26628" creationId="{00000000-0000-0000-0000-000000000000}"/>
          </ac:spMkLst>
        </pc:spChg>
        <pc:spChg chg="mod">
          <ac:chgData name="Hairong Zhao" userId="836876fe-804d-4bd9-9d0e-c259ce8ab2ed" providerId="ADAL" clId="{C94E7653-9CDC-414D-81AC-01CCE6B7FF3B}" dt="2023-03-21T02:41:22.419" v="86" actId="207"/>
          <ac:spMkLst>
            <pc:docMk/>
            <pc:sldMk cId="153608410" sldId="264"/>
            <ac:spMk id="26629" creationId="{00000000-0000-0000-0000-000000000000}"/>
          </ac:spMkLst>
        </pc:spChg>
      </pc:sldChg>
      <pc:sldChg chg="delSp modSp mod">
        <pc:chgData name="Hairong Zhao" userId="836876fe-804d-4bd9-9d0e-c259ce8ab2ed" providerId="ADAL" clId="{C94E7653-9CDC-414D-81AC-01CCE6B7FF3B}" dt="2023-03-21T02:45:02.093" v="95" actId="478"/>
        <pc:sldMkLst>
          <pc:docMk/>
          <pc:sldMk cId="2516377685" sldId="265"/>
        </pc:sldMkLst>
        <pc:spChg chg="del">
          <ac:chgData name="Hairong Zhao" userId="836876fe-804d-4bd9-9d0e-c259ce8ab2ed" providerId="ADAL" clId="{C94E7653-9CDC-414D-81AC-01CCE6B7FF3B}" dt="2023-03-21T02:45:02.093" v="95" actId="478"/>
          <ac:spMkLst>
            <pc:docMk/>
            <pc:sldMk cId="2516377685" sldId="265"/>
            <ac:spMk id="44" creationId="{00000000-0000-0000-0000-000000000000}"/>
          </ac:spMkLst>
        </pc:spChg>
        <pc:spChg chg="mod">
          <ac:chgData name="Hairong Zhao" userId="836876fe-804d-4bd9-9d0e-c259ce8ab2ed" providerId="ADAL" clId="{C94E7653-9CDC-414D-81AC-01CCE6B7FF3B}" dt="2023-03-21T02:45:00.306" v="94" actId="27636"/>
          <ac:spMkLst>
            <pc:docMk/>
            <pc:sldMk cId="2516377685" sldId="265"/>
            <ac:spMk id="28676" creationId="{00000000-0000-0000-0000-000000000000}"/>
          </ac:spMkLst>
        </pc:spChg>
        <pc:spChg chg="mod">
          <ac:chgData name="Hairong Zhao" userId="836876fe-804d-4bd9-9d0e-c259ce8ab2ed" providerId="ADAL" clId="{C94E7653-9CDC-414D-81AC-01CCE6B7FF3B}" dt="2023-03-21T02:41:30.852" v="87" actId="207"/>
          <ac:spMkLst>
            <pc:docMk/>
            <pc:sldMk cId="2516377685" sldId="265"/>
            <ac:spMk id="28677" creationId="{00000000-0000-0000-0000-000000000000}"/>
          </ac:spMkLst>
        </pc:spChg>
      </pc:sldChg>
      <pc:sldChg chg="delSp modSp mod">
        <pc:chgData name="Hairong Zhao" userId="836876fe-804d-4bd9-9d0e-c259ce8ab2ed" providerId="ADAL" clId="{C94E7653-9CDC-414D-81AC-01CCE6B7FF3B}" dt="2023-03-21T02:45:07.131" v="97"/>
        <pc:sldMkLst>
          <pc:docMk/>
          <pc:sldMk cId="2873886686" sldId="266"/>
        </pc:sldMkLst>
        <pc:spChg chg="del">
          <ac:chgData name="Hairong Zhao" userId="836876fe-804d-4bd9-9d0e-c259ce8ab2ed" providerId="ADAL" clId="{C94E7653-9CDC-414D-81AC-01CCE6B7FF3B}" dt="2023-03-21T02:45:04.708" v="96" actId="478"/>
          <ac:spMkLst>
            <pc:docMk/>
            <pc:sldMk cId="2873886686" sldId="266"/>
            <ac:spMk id="21" creationId="{00000000-0000-0000-0000-000000000000}"/>
          </ac:spMkLst>
        </pc:spChg>
        <pc:spChg chg="mod">
          <ac:chgData name="Hairong Zhao" userId="836876fe-804d-4bd9-9d0e-c259ce8ab2ed" providerId="ADAL" clId="{C94E7653-9CDC-414D-81AC-01CCE6B7FF3B}" dt="2023-03-21T02:45:07.131" v="97"/>
          <ac:spMkLst>
            <pc:docMk/>
            <pc:sldMk cId="2873886686" sldId="266"/>
            <ac:spMk id="43012" creationId="{00000000-0000-0000-0000-000000000000}"/>
          </ac:spMkLst>
        </pc:spChg>
      </pc:sldChg>
      <pc:sldChg chg="modSp new mod">
        <pc:chgData name="Hairong Zhao" userId="836876fe-804d-4bd9-9d0e-c259ce8ab2ed" providerId="ADAL" clId="{C94E7653-9CDC-414D-81AC-01CCE6B7FF3B}" dt="2023-03-21T02:20:28.518" v="29" actId="20577"/>
        <pc:sldMkLst>
          <pc:docMk/>
          <pc:sldMk cId="1772674455" sldId="282"/>
        </pc:sldMkLst>
        <pc:spChg chg="mod">
          <ac:chgData name="Hairong Zhao" userId="836876fe-804d-4bd9-9d0e-c259ce8ab2ed" providerId="ADAL" clId="{C94E7653-9CDC-414D-81AC-01CCE6B7FF3B}" dt="2023-03-21T02:17:32.684" v="4"/>
          <ac:spMkLst>
            <pc:docMk/>
            <pc:sldMk cId="1772674455" sldId="282"/>
            <ac:spMk id="2" creationId="{C46F1CE3-61D6-73F1-C974-80F22ADCA731}"/>
          </ac:spMkLst>
        </pc:spChg>
        <pc:spChg chg="mod">
          <ac:chgData name="Hairong Zhao" userId="836876fe-804d-4bd9-9d0e-c259ce8ab2ed" providerId="ADAL" clId="{C94E7653-9CDC-414D-81AC-01CCE6B7FF3B}" dt="2023-03-21T02:20:28.518" v="29" actId="20577"/>
          <ac:spMkLst>
            <pc:docMk/>
            <pc:sldMk cId="1772674455" sldId="282"/>
            <ac:spMk id="3" creationId="{93C67C4D-D603-0A32-2140-FA89CC136403}"/>
          </ac:spMkLst>
        </pc:spChg>
      </pc:sldChg>
    </pc:docChg>
  </pc:docChgLst>
  <pc:docChgLst>
    <pc:chgData name="Hairong Zhao" userId="836876fe-804d-4bd9-9d0e-c259ce8ab2ed" providerId="ADAL" clId="{266DC8B0-9A19-4840-BC5F-12A6623E4AF0}"/>
    <pc:docChg chg="undo redo custSel delSld modSld modMainMaster modNotesMaster">
      <pc:chgData name="Hairong Zhao" userId="836876fe-804d-4bd9-9d0e-c259ce8ab2ed" providerId="ADAL" clId="{266DC8B0-9A19-4840-BC5F-12A6623E4AF0}" dt="2022-02-27T13:52:18.540" v="179" actId="20577"/>
      <pc:docMkLst>
        <pc:docMk/>
      </pc:docMkLst>
      <pc:sldChg chg="modSp mod">
        <pc:chgData name="Hairong Zhao" userId="836876fe-804d-4bd9-9d0e-c259ce8ab2ed" providerId="ADAL" clId="{266DC8B0-9A19-4840-BC5F-12A6623E4AF0}" dt="2022-02-27T12:37:30.586" v="8" actId="27636"/>
        <pc:sldMkLst>
          <pc:docMk/>
          <pc:sldMk cId="904129372" sldId="256"/>
        </pc:sldMkLst>
        <pc:spChg chg="mod">
          <ac:chgData name="Hairong Zhao" userId="836876fe-804d-4bd9-9d0e-c259ce8ab2ed" providerId="ADAL" clId="{266DC8B0-9A19-4840-BC5F-12A6623E4AF0}" dt="2022-02-27T12:37:30.586" v="8" actId="27636"/>
          <ac:spMkLst>
            <pc:docMk/>
            <pc:sldMk cId="904129372" sldId="256"/>
            <ac:spMk id="2" creationId="{00000000-0000-0000-0000-000000000000}"/>
          </ac:spMkLst>
        </pc:spChg>
      </pc:sldChg>
      <pc:sldChg chg="modSp mod">
        <pc:chgData name="Hairong Zhao" userId="836876fe-804d-4bd9-9d0e-c259ce8ab2ed" providerId="ADAL" clId="{266DC8B0-9A19-4840-BC5F-12A6623E4AF0}" dt="2022-02-27T12:37:39.972" v="10" actId="27636"/>
        <pc:sldMkLst>
          <pc:docMk/>
          <pc:sldMk cId="499841593" sldId="257"/>
        </pc:sldMkLst>
        <pc:spChg chg="mod">
          <ac:chgData name="Hairong Zhao" userId="836876fe-804d-4bd9-9d0e-c259ce8ab2ed" providerId="ADAL" clId="{266DC8B0-9A19-4840-BC5F-12A6623E4AF0}" dt="2022-02-27T12:37:39.972" v="10" actId="27636"/>
          <ac:spMkLst>
            <pc:docMk/>
            <pc:sldMk cId="499841593" sldId="257"/>
            <ac:spMk id="3" creationId="{00000000-0000-0000-0000-000000000000}"/>
          </ac:spMkLst>
        </pc:spChg>
      </pc:sldChg>
      <pc:sldChg chg="modSp modNotes">
        <pc:chgData name="Hairong Zhao" userId="836876fe-804d-4bd9-9d0e-c259ce8ab2ed" providerId="ADAL" clId="{266DC8B0-9A19-4840-BC5F-12A6623E4AF0}" dt="2022-02-27T12:37:30.224" v="3"/>
        <pc:sldMkLst>
          <pc:docMk/>
          <pc:sldMk cId="1751434348" sldId="258"/>
        </pc:sldMkLst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2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3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3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3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3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4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4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4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4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4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5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5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6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6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6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6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6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7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751434348" sldId="258"/>
            <ac:spMk id="125960" creationId="{00000000-0000-0000-0000-000000000000}"/>
          </ac:spMkLst>
        </pc:s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1751434348" sldId="258"/>
            <ac:grpSpMk id="7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1751434348" sldId="258"/>
            <ac:grpSpMk id="39" creationId="{00000000-0000-0000-0000-000000000000}"/>
          </ac:grpSpMkLst>
        </pc:grp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1751434348" sldId="258"/>
            <ac:cxnSpMk id="19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1751434348" sldId="258"/>
            <ac:cxnSpMk id="23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1751434348" sldId="258"/>
            <ac:cxnSpMk id="33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1751434348" sldId="258"/>
            <ac:cxnSpMk id="35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1751434348" sldId="258"/>
            <ac:cxnSpMk id="42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1751434348" sldId="258"/>
            <ac:cxnSpMk id="43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1751434348" sldId="258"/>
            <ac:cxnSpMk id="54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1751434348" sldId="258"/>
            <ac:cxnSpMk id="56" creationId="{00000000-0000-0000-0000-000000000000}"/>
          </ac:cxnSpMkLst>
        </pc:cxnChg>
      </pc:sldChg>
      <pc:sldChg chg="modSp mod modNotes">
        <pc:chgData name="Hairong Zhao" userId="836876fe-804d-4bd9-9d0e-c259ce8ab2ed" providerId="ADAL" clId="{266DC8B0-9A19-4840-BC5F-12A6623E4AF0}" dt="2022-02-27T12:39:25.317" v="13" actId="14100"/>
        <pc:sldMkLst>
          <pc:docMk/>
          <pc:sldMk cId="526621670" sldId="259"/>
        </pc:sldMkLst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2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2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2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2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2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3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3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3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3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3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3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3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3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3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3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4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526621670" sldId="259"/>
            <ac:spMk id="4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9:25.317" v="13" actId="14100"/>
          <ac:spMkLst>
            <pc:docMk/>
            <pc:sldMk cId="526621670" sldId="259"/>
            <ac:spMk id="16389" creationId="{00000000-0000-0000-0000-000000000000}"/>
          </ac:spMkLst>
        </pc:s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526621670" sldId="259"/>
            <ac:grpSpMk id="2" creationId="{00000000-0000-0000-0000-000000000000}"/>
          </ac:grpSpMkLst>
        </pc:grp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526621670" sldId="259"/>
            <ac:cxnSpMk id="24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526621670" sldId="259"/>
            <ac:cxnSpMk id="25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526621670" sldId="259"/>
            <ac:cxnSpMk id="26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526621670" sldId="259"/>
            <ac:cxnSpMk id="27" creationId="{00000000-0000-0000-0000-000000000000}"/>
          </ac:cxnSpMkLst>
        </pc:cxnChg>
      </pc:sldChg>
      <pc:sldChg chg="modSp mod modNotes">
        <pc:chgData name="Hairong Zhao" userId="836876fe-804d-4bd9-9d0e-c259ce8ab2ed" providerId="ADAL" clId="{266DC8B0-9A19-4840-BC5F-12A6623E4AF0}" dt="2022-02-27T12:43:07.998" v="23" actId="20577"/>
        <pc:sldMkLst>
          <pc:docMk/>
          <pc:sldMk cId="4161960355" sldId="260"/>
        </pc:sldMkLst>
        <pc:spChg chg="mod">
          <ac:chgData name="Hairong Zhao" userId="836876fe-804d-4bd9-9d0e-c259ce8ab2ed" providerId="ADAL" clId="{266DC8B0-9A19-4840-BC5F-12A6623E4AF0}" dt="2022-02-27T12:43:07.998" v="23" actId="20577"/>
          <ac:spMkLst>
            <pc:docMk/>
            <pc:sldMk cId="4161960355" sldId="260"/>
            <ac:spMk id="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41:47.468" v="18" actId="1076"/>
          <ac:spMkLst>
            <pc:docMk/>
            <pc:sldMk cId="4161960355" sldId="260"/>
            <ac:spMk id="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41:47.468" v="18" actId="1076"/>
          <ac:spMkLst>
            <pc:docMk/>
            <pc:sldMk cId="4161960355" sldId="260"/>
            <ac:spMk id="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41:47.468" v="18" actId="1076"/>
          <ac:spMkLst>
            <pc:docMk/>
            <pc:sldMk cId="4161960355" sldId="260"/>
            <ac:spMk id="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41:47.468" v="18" actId="1076"/>
          <ac:spMkLst>
            <pc:docMk/>
            <pc:sldMk cId="4161960355" sldId="260"/>
            <ac:spMk id="10" creationId="{00000000-0000-0000-0000-000000000000}"/>
          </ac:spMkLst>
        </pc:s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4161960355" sldId="260"/>
            <ac:grpSpMk id="7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4161960355" sldId="260"/>
            <ac:grpSpMk id="9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4161960355" sldId="260"/>
            <ac:grpSpMk id="11" creationId="{00000000-0000-0000-0000-000000000000}"/>
          </ac:grpSpMkLst>
        </pc:grpChg>
      </pc:sldChg>
      <pc:sldChg chg="modSp mod modNotes">
        <pc:chgData name="Hairong Zhao" userId="836876fe-804d-4bd9-9d0e-c259ce8ab2ed" providerId="ADAL" clId="{266DC8B0-9A19-4840-BC5F-12A6623E4AF0}" dt="2022-02-27T12:46:37.383" v="29" actId="20577"/>
        <pc:sldMkLst>
          <pc:docMk/>
          <pc:sldMk cId="765883479" sldId="261"/>
        </pc:sldMkLst>
        <pc:spChg chg="mod">
          <ac:chgData name="Hairong Zhao" userId="836876fe-804d-4bd9-9d0e-c259ce8ab2ed" providerId="ADAL" clId="{266DC8B0-9A19-4840-BC5F-12A6623E4AF0}" dt="2022-02-27T12:43:33.124" v="24" actId="1076"/>
          <ac:spMkLst>
            <pc:docMk/>
            <pc:sldMk cId="765883479" sldId="261"/>
            <ac:spMk id="2048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46:37.383" v="29" actId="20577"/>
          <ac:spMkLst>
            <pc:docMk/>
            <pc:sldMk cId="765883479" sldId="261"/>
            <ac:spMk id="2048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44:13.569" v="28" actId="1076"/>
          <ac:spMkLst>
            <pc:docMk/>
            <pc:sldMk cId="765883479" sldId="261"/>
            <ac:spMk id="2048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765883479" sldId="261"/>
            <ac:spMk id="2048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765883479" sldId="261"/>
            <ac:spMk id="20488" creationId="{00000000-0000-0000-0000-000000000000}"/>
          </ac:spMkLst>
        </pc:spChg>
      </pc:sldChg>
      <pc:sldChg chg="modSp mod modNotes">
        <pc:chgData name="Hairong Zhao" userId="836876fe-804d-4bd9-9d0e-c259ce8ab2ed" providerId="ADAL" clId="{266DC8B0-9A19-4840-BC5F-12A6623E4AF0}" dt="2022-02-27T12:50:11.511" v="92" actId="20577"/>
        <pc:sldMkLst>
          <pc:docMk/>
          <pc:sldMk cId="2701076215" sldId="262"/>
        </pc:sldMkLst>
        <pc:spChg chg="mod">
          <ac:chgData name="Hairong Zhao" userId="836876fe-804d-4bd9-9d0e-c259ce8ab2ed" providerId="ADAL" clId="{266DC8B0-9A19-4840-BC5F-12A6623E4AF0}" dt="2022-02-27T12:47:07.888" v="37" actId="27636"/>
          <ac:spMkLst>
            <pc:docMk/>
            <pc:sldMk cId="2701076215" sldId="262"/>
            <ac:spMk id="2253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47:02.018" v="35" actId="1076"/>
          <ac:spMkLst>
            <pc:docMk/>
            <pc:sldMk cId="2701076215" sldId="262"/>
            <ac:spMk id="2253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50:11.511" v="92" actId="20577"/>
          <ac:spMkLst>
            <pc:docMk/>
            <pc:sldMk cId="2701076215" sldId="262"/>
            <ac:spMk id="2253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47:02.018" v="35" actId="1076"/>
          <ac:spMkLst>
            <pc:docMk/>
            <pc:sldMk cId="2701076215" sldId="262"/>
            <ac:spMk id="2253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701076215" sldId="262"/>
            <ac:spMk id="2253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701076215" sldId="262"/>
            <ac:spMk id="2253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701076215" sldId="262"/>
            <ac:spMk id="2254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701076215" sldId="262"/>
            <ac:spMk id="22541" creationId="{00000000-0000-0000-0000-000000000000}"/>
          </ac:spMkLst>
        </pc:spChg>
        <pc:grpChg chg="mod">
          <ac:chgData name="Hairong Zhao" userId="836876fe-804d-4bd9-9d0e-c259ce8ab2ed" providerId="ADAL" clId="{266DC8B0-9A19-4840-BC5F-12A6623E4AF0}" dt="2022-02-27T12:47:02.018" v="35" actId="1076"/>
          <ac:grpSpMkLst>
            <pc:docMk/>
            <pc:sldMk cId="2701076215" sldId="262"/>
            <ac:grpSpMk id="22534" creationId="{00000000-0000-0000-0000-000000000000}"/>
          </ac:grpSpMkLst>
        </pc:grp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701076215" sldId="262"/>
            <ac:cxnSpMk id="22542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701076215" sldId="262"/>
            <ac:cxnSpMk id="22543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701076215" sldId="262"/>
            <ac:cxnSpMk id="22544" creationId="{00000000-0000-0000-0000-000000000000}"/>
          </ac:cxnSpMkLst>
        </pc:cxnChg>
      </pc:sldChg>
      <pc:sldChg chg="modSp mod modNotes">
        <pc:chgData name="Hairong Zhao" userId="836876fe-804d-4bd9-9d0e-c259ce8ab2ed" providerId="ADAL" clId="{266DC8B0-9A19-4840-BC5F-12A6623E4AF0}" dt="2022-02-27T12:48:26.843" v="50" actId="27636"/>
        <pc:sldMkLst>
          <pc:docMk/>
          <pc:sldMk cId="938944847" sldId="263"/>
        </pc:sldMkLst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58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48:26.843" v="50" actId="27636"/>
          <ac:spMkLst>
            <pc:docMk/>
            <pc:sldMk cId="938944847" sldId="263"/>
            <ac:spMk id="2458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58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58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59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59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59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0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0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0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0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0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1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1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1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1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1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2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2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2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2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2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3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3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3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3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3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3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938944847" sldId="263"/>
            <ac:spMk id="24636" creationId="{00000000-0000-0000-0000-000000000000}"/>
          </ac:spMkLst>
        </pc:spChg>
        <pc:grpChg chg="mod">
          <ac:chgData name="Hairong Zhao" userId="836876fe-804d-4bd9-9d0e-c259ce8ab2ed" providerId="ADAL" clId="{266DC8B0-9A19-4840-BC5F-12A6623E4AF0}" dt="2022-02-27T12:48:23.269" v="48" actId="1076"/>
          <ac:grpSpMkLst>
            <pc:docMk/>
            <pc:sldMk cId="938944847" sldId="263"/>
            <ac:grpSpMk id="24582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48:23.269" v="48" actId="1076"/>
          <ac:grpSpMkLst>
            <pc:docMk/>
            <pc:sldMk cId="938944847" sldId="263"/>
            <ac:grpSpMk id="24583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938944847" sldId="263"/>
            <ac:grpSpMk id="24586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938944847" sldId="263"/>
            <ac:grpSpMk id="24588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938944847" sldId="263"/>
            <ac:grpSpMk id="24590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938944847" sldId="263"/>
            <ac:grpSpMk id="24591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938944847" sldId="263"/>
            <ac:grpSpMk id="24594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938944847" sldId="263"/>
            <ac:grpSpMk id="24595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938944847" sldId="263"/>
            <ac:grpSpMk id="24604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938944847" sldId="263"/>
            <ac:grpSpMk id="24605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938944847" sldId="263"/>
            <ac:grpSpMk id="24606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938944847" sldId="263"/>
            <ac:grpSpMk id="24615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938944847" sldId="263"/>
            <ac:grpSpMk id="24616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938944847" sldId="263"/>
            <ac:grpSpMk id="24617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938944847" sldId="263"/>
            <ac:grpSpMk id="24620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938944847" sldId="263"/>
            <ac:grpSpMk id="24621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938944847" sldId="263"/>
            <ac:grpSpMk id="24622" creationId="{00000000-0000-0000-0000-000000000000}"/>
          </ac:grpSpMkLst>
        </pc:grp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938944847" sldId="263"/>
            <ac:cxnSpMk id="24587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938944847" sldId="263"/>
            <ac:cxnSpMk id="24589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938944847" sldId="263"/>
            <ac:cxnSpMk id="24592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938944847" sldId="263"/>
            <ac:cxnSpMk id="24593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938944847" sldId="263"/>
            <ac:cxnSpMk id="24596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938944847" sldId="263"/>
            <ac:cxnSpMk id="24607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938944847" sldId="263"/>
            <ac:cxnSpMk id="24608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938944847" sldId="263"/>
            <ac:cxnSpMk id="24618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938944847" sldId="263"/>
            <ac:cxnSpMk id="24619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938944847" sldId="263"/>
            <ac:cxnSpMk id="24623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938944847" sldId="263"/>
            <ac:cxnSpMk id="24624" creationId="{00000000-0000-0000-0000-000000000000}"/>
          </ac:cxnSpMkLst>
        </pc:cxnChg>
      </pc:sldChg>
      <pc:sldChg chg="modSp mod modNotes">
        <pc:chgData name="Hairong Zhao" userId="836876fe-804d-4bd9-9d0e-c259ce8ab2ed" providerId="ADAL" clId="{266DC8B0-9A19-4840-BC5F-12A6623E4AF0}" dt="2022-02-27T12:50:49.581" v="95" actId="1076"/>
        <pc:sldMkLst>
          <pc:docMk/>
          <pc:sldMk cId="153608410" sldId="264"/>
        </pc:sldMkLst>
        <pc:spChg chg="mod">
          <ac:chgData name="Hairong Zhao" userId="836876fe-804d-4bd9-9d0e-c259ce8ab2ed" providerId="ADAL" clId="{266DC8B0-9A19-4840-BC5F-12A6623E4AF0}" dt="2022-02-27T12:50:45.223" v="94" actId="1076"/>
          <ac:spMkLst>
            <pc:docMk/>
            <pc:sldMk cId="153608410" sldId="264"/>
            <ac:spMk id="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53608410" sldId="264"/>
            <ac:spMk id="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53608410" sldId="264"/>
            <ac:spMk id="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53608410" sldId="264"/>
            <ac:spMk id="2662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50:41.405" v="93" actId="948"/>
          <ac:spMkLst>
            <pc:docMk/>
            <pc:sldMk cId="153608410" sldId="264"/>
            <ac:spMk id="2662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53608410" sldId="264"/>
            <ac:spMk id="2663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53608410" sldId="264"/>
            <ac:spMk id="2663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53608410" sldId="264"/>
            <ac:spMk id="2663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53608410" sldId="264"/>
            <ac:spMk id="2663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53608410" sldId="264"/>
            <ac:spMk id="2663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53608410" sldId="264"/>
            <ac:spMk id="2663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53608410" sldId="264"/>
            <ac:spMk id="2663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53608410" sldId="264"/>
            <ac:spMk id="2663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53608410" sldId="264"/>
            <ac:spMk id="2664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53608410" sldId="264"/>
            <ac:spMk id="2664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53608410" sldId="264"/>
            <ac:spMk id="26645" creationId="{00000000-0000-0000-0000-000000000000}"/>
          </ac:spMkLst>
        </pc:spChg>
        <pc:grpChg chg="mod">
          <ac:chgData name="Hairong Zhao" userId="836876fe-804d-4bd9-9d0e-c259ce8ab2ed" providerId="ADAL" clId="{266DC8B0-9A19-4840-BC5F-12A6623E4AF0}" dt="2022-02-27T12:50:49.581" v="95" actId="1076"/>
          <ac:grpSpMkLst>
            <pc:docMk/>
            <pc:sldMk cId="153608410" sldId="264"/>
            <ac:grpSpMk id="6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153608410" sldId="264"/>
            <ac:grpSpMk id="26630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153608410" sldId="264"/>
            <ac:grpSpMk id="26631" creationId="{00000000-0000-0000-0000-000000000000}"/>
          </ac:grpSpMkLst>
        </pc:grp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153608410" sldId="264"/>
            <ac:cxnSpMk id="26640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153608410" sldId="264"/>
            <ac:cxnSpMk id="26641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153608410" sldId="264"/>
            <ac:cxnSpMk id="26642" creationId="{00000000-0000-0000-0000-000000000000}"/>
          </ac:cxnSpMkLst>
        </pc:cxnChg>
      </pc:sldChg>
      <pc:sldChg chg="modSp mod modNotes">
        <pc:chgData name="Hairong Zhao" userId="836876fe-804d-4bd9-9d0e-c259ce8ab2ed" providerId="ADAL" clId="{266DC8B0-9A19-4840-BC5F-12A6623E4AF0}" dt="2022-02-27T12:51:56.358" v="98" actId="1076"/>
        <pc:sldMkLst>
          <pc:docMk/>
          <pc:sldMk cId="2516377685" sldId="265"/>
        </pc:sldMkLst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4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67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51:40.215" v="97" actId="14100"/>
          <ac:spMkLst>
            <pc:docMk/>
            <pc:sldMk cId="2516377685" sldId="265"/>
            <ac:spMk id="2867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51:56.358" v="98" actId="1076"/>
          <ac:spMkLst>
            <pc:docMk/>
            <pc:sldMk cId="2516377685" sldId="265"/>
            <ac:spMk id="2868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68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68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68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68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68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68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68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69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69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69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69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69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69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69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69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70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70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70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70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71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516377685" sldId="265"/>
            <ac:spMk id="28713" creationId="{00000000-0000-0000-0000-000000000000}"/>
          </ac:spMkLst>
        </pc:spChg>
        <pc:grpChg chg="mod">
          <ac:chgData name="Hairong Zhao" userId="836876fe-804d-4bd9-9d0e-c259ce8ab2ed" providerId="ADAL" clId="{266DC8B0-9A19-4840-BC5F-12A6623E4AF0}" dt="2022-02-27T12:51:56.358" v="98" actId="1076"/>
          <ac:grpSpMkLst>
            <pc:docMk/>
            <pc:sldMk cId="2516377685" sldId="265"/>
            <ac:grpSpMk id="28678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51:56.358" v="98" actId="1076"/>
          <ac:grpSpMkLst>
            <pc:docMk/>
            <pc:sldMk cId="2516377685" sldId="265"/>
            <ac:grpSpMk id="28679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2516377685" sldId="265"/>
            <ac:grpSpMk id="28704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2516377685" sldId="265"/>
            <ac:grpSpMk id="28705" creationId="{00000000-0000-0000-0000-000000000000}"/>
          </ac:grpSpMkLst>
        </pc:grpChg>
        <pc:cxnChg chg="mod">
          <ac:chgData name="Hairong Zhao" userId="836876fe-804d-4bd9-9d0e-c259ce8ab2ed" providerId="ADAL" clId="{266DC8B0-9A19-4840-BC5F-12A6623E4AF0}" dt="2022-02-27T12:51:56.358" v="98" actId="1076"/>
          <ac:cxnSpMkLst>
            <pc:docMk/>
            <pc:sldMk cId="2516377685" sldId="265"/>
            <ac:cxnSpMk id="10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51:56.358" v="98" actId="1076"/>
          <ac:cxnSpMkLst>
            <pc:docMk/>
            <pc:sldMk cId="2516377685" sldId="265"/>
            <ac:cxnSpMk id="28680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516377685" sldId="265"/>
            <ac:cxnSpMk id="28690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516377685" sldId="265"/>
            <ac:cxnSpMk id="28691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516377685" sldId="265"/>
            <ac:cxnSpMk id="28700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516377685" sldId="265"/>
            <ac:cxnSpMk id="28701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516377685" sldId="265"/>
            <ac:cxnSpMk id="28702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516377685" sldId="265"/>
            <ac:cxnSpMk id="28703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516377685" sldId="265"/>
            <ac:cxnSpMk id="28710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516377685" sldId="265"/>
            <ac:cxnSpMk id="28711" creationId="{00000000-0000-0000-0000-000000000000}"/>
          </ac:cxnSpMkLst>
        </pc:cxnChg>
      </pc:sldChg>
      <pc:sldChg chg="modSp mod modNotes">
        <pc:chgData name="Hairong Zhao" userId="836876fe-804d-4bd9-9d0e-c259ce8ab2ed" providerId="ADAL" clId="{266DC8B0-9A19-4840-BC5F-12A6623E4AF0}" dt="2022-02-27T12:53:03.931" v="100" actId="14100"/>
        <pc:sldMkLst>
          <pc:docMk/>
          <pc:sldMk cId="2873886686" sldId="266"/>
        </pc:sldMkLst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3886686" sldId="266"/>
            <ac:spMk id="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3886686" sldId="266"/>
            <ac:spMk id="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3886686" sldId="266"/>
            <ac:spMk id="2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3886686" sldId="266"/>
            <ac:spMk id="4301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53:03.931" v="100" actId="14100"/>
          <ac:spMkLst>
            <pc:docMk/>
            <pc:sldMk cId="2873886686" sldId="266"/>
            <ac:spMk id="4301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3886686" sldId="266"/>
            <ac:spMk id="4301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3886686" sldId="266"/>
            <ac:spMk id="4301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3886686" sldId="266"/>
            <ac:spMk id="4301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3886686" sldId="266"/>
            <ac:spMk id="4301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3886686" sldId="266"/>
            <ac:spMk id="4302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3886686" sldId="266"/>
            <ac:spMk id="4302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3886686" sldId="266"/>
            <ac:spMk id="4302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3886686" sldId="266"/>
            <ac:spMk id="43023" creationId="{00000000-0000-0000-0000-000000000000}"/>
          </ac:spMkLst>
        </pc:s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2873886686" sldId="266"/>
            <ac:grpSpMk id="3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2873886686" sldId="266"/>
            <ac:grpSpMk id="14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2873886686" sldId="266"/>
            <ac:grpSpMk id="43014" creationId="{00000000-0000-0000-0000-000000000000}"/>
          </ac:grpSpMkLst>
        </pc:grp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873886686" sldId="266"/>
            <ac:cxnSpMk id="10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873886686" sldId="266"/>
            <ac:cxnSpMk id="43024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873886686" sldId="266"/>
            <ac:cxnSpMk id="43025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873886686" sldId="266"/>
            <ac:cxnSpMk id="43026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873886686" sldId="266"/>
            <ac:cxnSpMk id="43027" creationId="{00000000-0000-0000-0000-000000000000}"/>
          </ac:cxnSpMkLst>
        </pc:cxnChg>
      </pc:sldChg>
      <pc:sldChg chg="modSp mod modNotes">
        <pc:chgData name="Hairong Zhao" userId="836876fe-804d-4bd9-9d0e-c259ce8ab2ed" providerId="ADAL" clId="{266DC8B0-9A19-4840-BC5F-12A6623E4AF0}" dt="2022-02-27T12:55:36.156" v="113" actId="1076"/>
        <pc:sldMkLst>
          <pc:docMk/>
          <pc:sldMk cId="1648521273" sldId="267"/>
        </pc:sldMkLst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648521273" sldId="267"/>
            <ac:spMk id="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648521273" sldId="267"/>
            <ac:spMk id="3072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55:29" v="112" actId="27636"/>
          <ac:spMkLst>
            <pc:docMk/>
            <pc:sldMk cId="1648521273" sldId="267"/>
            <ac:spMk id="3072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55:36.156" v="113" actId="1076"/>
          <ac:spMkLst>
            <pc:docMk/>
            <pc:sldMk cId="1648521273" sldId="267"/>
            <ac:spMk id="3072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55:17.583" v="110" actId="14100"/>
          <ac:spMkLst>
            <pc:docMk/>
            <pc:sldMk cId="1648521273" sldId="267"/>
            <ac:spMk id="30727" creationId="{00000000-0000-0000-0000-000000000000}"/>
          </ac:spMkLst>
        </pc:spChg>
      </pc:sldChg>
      <pc:sldChg chg="delSp modSp mod modNotes">
        <pc:chgData name="Hairong Zhao" userId="836876fe-804d-4bd9-9d0e-c259ce8ab2ed" providerId="ADAL" clId="{266DC8B0-9A19-4840-BC5F-12A6623E4AF0}" dt="2022-02-27T13:00:31.307" v="143" actId="478"/>
        <pc:sldMkLst>
          <pc:docMk/>
          <pc:sldMk cId="470845254" sldId="268"/>
        </pc:sldMkLst>
        <pc:spChg chg="del mod">
          <ac:chgData name="Hairong Zhao" userId="836876fe-804d-4bd9-9d0e-c259ce8ab2ed" providerId="ADAL" clId="{266DC8B0-9A19-4840-BC5F-12A6623E4AF0}" dt="2022-02-27T13:00:31.307" v="143" actId="478"/>
          <ac:spMkLst>
            <pc:docMk/>
            <pc:sldMk cId="470845254" sldId="268"/>
            <ac:spMk id="1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70845254" sldId="268"/>
            <ac:spMk id="1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70845254" sldId="268"/>
            <ac:spMk id="3277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58:43.011" v="141" actId="20577"/>
          <ac:spMkLst>
            <pc:docMk/>
            <pc:sldMk cId="470845254" sldId="268"/>
            <ac:spMk id="3277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70845254" sldId="268"/>
            <ac:spMk id="3277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70845254" sldId="268"/>
            <ac:spMk id="3277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70845254" sldId="268"/>
            <ac:spMk id="3277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70845254" sldId="268"/>
            <ac:spMk id="3277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70845254" sldId="268"/>
            <ac:spMk id="32780" creationId="{00000000-0000-0000-0000-000000000000}"/>
          </ac:spMkLst>
        </pc:s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470845254" sldId="268"/>
            <ac:grpSpMk id="5" creationId="{00000000-0000-0000-0000-000000000000}"/>
          </ac:grpSpMkLst>
        </pc:grp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470845254" sldId="268"/>
            <ac:cxnSpMk id="32778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3:00:23.653" v="142" actId="14100"/>
          <ac:cxnSpMkLst>
            <pc:docMk/>
            <pc:sldMk cId="470845254" sldId="268"/>
            <ac:cxnSpMk id="32781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470845254" sldId="268"/>
            <ac:cxnSpMk id="32782" creationId="{00000000-0000-0000-0000-000000000000}"/>
          </ac:cxnSpMkLst>
        </pc:cxnChg>
      </pc:sldChg>
      <pc:sldChg chg="modSp mod modNotes">
        <pc:chgData name="Hairong Zhao" userId="836876fe-804d-4bd9-9d0e-c259ce8ab2ed" providerId="ADAL" clId="{266DC8B0-9A19-4840-BC5F-12A6623E4AF0}" dt="2022-02-27T13:00:46.247" v="144" actId="14100"/>
        <pc:sldMkLst>
          <pc:docMk/>
          <pc:sldMk cId="1801595057" sldId="269"/>
        </pc:sldMkLst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801595057" sldId="269"/>
            <ac:spMk id="1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3:00:46.247" v="144" actId="14100"/>
          <ac:spMkLst>
            <pc:docMk/>
            <pc:sldMk cId="1801595057" sldId="269"/>
            <ac:spMk id="3482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801595057" sldId="269"/>
            <ac:spMk id="3485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801595057" sldId="269"/>
            <ac:spMk id="3485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801595057" sldId="269"/>
            <ac:spMk id="3485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801595057" sldId="269"/>
            <ac:spMk id="34857" creationId="{00000000-0000-0000-0000-000000000000}"/>
          </ac:spMkLst>
        </pc:spChg>
        <pc:graphicFrameChg chg="mod">
          <ac:chgData name="Hairong Zhao" userId="836876fe-804d-4bd9-9d0e-c259ce8ab2ed" providerId="ADAL" clId="{266DC8B0-9A19-4840-BC5F-12A6623E4AF0}" dt="2022-02-27T12:37:30.224" v="3"/>
          <ac:graphicFrameMkLst>
            <pc:docMk/>
            <pc:sldMk cId="1801595057" sldId="269"/>
            <ac:graphicFrameMk id="25739" creationId="{00000000-0000-0000-0000-000000000000}"/>
          </ac:graphicFrameMkLst>
        </pc:graphicFrameChg>
      </pc:sldChg>
      <pc:sldChg chg="modSp mod modNotes">
        <pc:chgData name="Hairong Zhao" userId="836876fe-804d-4bd9-9d0e-c259ce8ab2ed" providerId="ADAL" clId="{266DC8B0-9A19-4840-BC5F-12A6623E4AF0}" dt="2022-02-27T13:01:42.400" v="146" actId="27636"/>
        <pc:sldMkLst>
          <pc:docMk/>
          <pc:sldMk cId="885575976" sldId="270"/>
        </pc:sldMkLst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885575976" sldId="270"/>
            <ac:spMk id="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3:01:42.400" v="146" actId="27636"/>
          <ac:spMkLst>
            <pc:docMk/>
            <pc:sldMk cId="885575976" sldId="270"/>
            <ac:spMk id="3686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885575976" sldId="270"/>
            <ac:spMk id="36901" creationId="{00000000-0000-0000-0000-000000000000}"/>
          </ac:spMkLst>
        </pc:spChg>
        <pc:graphicFrameChg chg="mod">
          <ac:chgData name="Hairong Zhao" userId="836876fe-804d-4bd9-9d0e-c259ce8ab2ed" providerId="ADAL" clId="{266DC8B0-9A19-4840-BC5F-12A6623E4AF0}" dt="2022-02-27T12:37:30.224" v="3"/>
          <ac:graphicFrameMkLst>
            <pc:docMk/>
            <pc:sldMk cId="885575976" sldId="270"/>
            <ac:graphicFrameMk id="27858" creationId="{00000000-0000-0000-0000-000000000000}"/>
          </ac:graphicFrameMkLst>
        </pc:graphicFrameChg>
      </pc:sldChg>
      <pc:sldChg chg="modSp mod modNotes">
        <pc:chgData name="Hairong Zhao" userId="836876fe-804d-4bd9-9d0e-c259ce8ab2ed" providerId="ADAL" clId="{266DC8B0-9A19-4840-BC5F-12A6623E4AF0}" dt="2022-02-27T13:03:11.646" v="150" actId="1076"/>
        <pc:sldMkLst>
          <pc:docMk/>
          <pc:sldMk cId="329528602" sldId="272"/>
        </pc:sldMkLst>
        <pc:spChg chg="mod">
          <ac:chgData name="Hairong Zhao" userId="836876fe-804d-4bd9-9d0e-c259ce8ab2ed" providerId="ADAL" clId="{266DC8B0-9A19-4840-BC5F-12A6623E4AF0}" dt="2022-02-27T13:03:11.646" v="150" actId="1076"/>
          <ac:spMkLst>
            <pc:docMk/>
            <pc:sldMk cId="329528602" sldId="272"/>
            <ac:spMk id="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329528602" sldId="272"/>
            <ac:spMk id="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3:03:08.573" v="149" actId="1076"/>
          <ac:spMkLst>
            <pc:docMk/>
            <pc:sldMk cId="329528602" sldId="272"/>
            <ac:spMk id="4096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329528602" sldId="272"/>
            <ac:spMk id="40966" creationId="{00000000-0000-0000-0000-000000000000}"/>
          </ac:spMkLst>
        </pc:spChg>
      </pc:sldChg>
      <pc:sldChg chg="modSp mod modNotes">
        <pc:chgData name="Hairong Zhao" userId="836876fe-804d-4bd9-9d0e-c259ce8ab2ed" providerId="ADAL" clId="{266DC8B0-9A19-4840-BC5F-12A6623E4AF0}" dt="2022-02-27T13:48:19.926" v="152" actId="27636"/>
        <pc:sldMkLst>
          <pc:docMk/>
          <pc:sldMk cId="4183673535" sldId="274"/>
        </pc:sldMkLst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183673535" sldId="274"/>
            <ac:spMk id="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3:48:19.926" v="152" actId="27636"/>
          <ac:spMkLst>
            <pc:docMk/>
            <pc:sldMk cId="4183673535" sldId="274"/>
            <ac:spMk id="45061" creationId="{00000000-0000-0000-0000-000000000000}"/>
          </ac:spMkLst>
        </pc:spChg>
      </pc:sldChg>
      <pc:sldChg chg="modSp mod modNotes">
        <pc:chgData name="Hairong Zhao" userId="836876fe-804d-4bd9-9d0e-c259ce8ab2ed" providerId="ADAL" clId="{266DC8B0-9A19-4840-BC5F-12A6623E4AF0}" dt="2022-02-27T13:48:48.790" v="158" actId="27636"/>
        <pc:sldMkLst>
          <pc:docMk/>
          <pc:sldMk cId="2871778104" sldId="275"/>
        </pc:sldMkLst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2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2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2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3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3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3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3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3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3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3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3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3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4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4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4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4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4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4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4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5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5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5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2871778104" sldId="275"/>
            <ac:spMk id="5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3:48:48.790" v="158" actId="27636"/>
          <ac:spMkLst>
            <pc:docMk/>
            <pc:sldMk cId="2871778104" sldId="275"/>
            <ac:spMk id="47109" creationId="{00000000-0000-0000-0000-000000000000}"/>
          </ac:spMkLst>
        </pc:s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2871778104" sldId="275"/>
            <ac:grpSpMk id="6" creationId="{00000000-0000-0000-0000-000000000000}"/>
          </ac:grpSpMkLst>
        </pc:grp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871778104" sldId="275"/>
            <ac:cxnSpMk id="27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871778104" sldId="275"/>
            <ac:cxnSpMk id="28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871778104" sldId="275"/>
            <ac:cxnSpMk id="29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871778104" sldId="275"/>
            <ac:cxnSpMk id="30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2871778104" sldId="275"/>
            <ac:cxnSpMk id="51" creationId="{00000000-0000-0000-0000-000000000000}"/>
          </ac:cxnSpMkLst>
        </pc:cxnChg>
      </pc:sldChg>
      <pc:sldChg chg="modSp mod modNotes">
        <pc:chgData name="Hairong Zhao" userId="836876fe-804d-4bd9-9d0e-c259ce8ab2ed" providerId="ADAL" clId="{266DC8B0-9A19-4840-BC5F-12A6623E4AF0}" dt="2022-02-27T13:49:25.555" v="161" actId="14100"/>
        <pc:sldMkLst>
          <pc:docMk/>
          <pc:sldMk cId="4120330348" sldId="276"/>
        </pc:sldMkLst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120330348" sldId="276"/>
            <ac:spMk id="4915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3:49:25.555" v="161" actId="14100"/>
          <ac:spMkLst>
            <pc:docMk/>
            <pc:sldMk cId="4120330348" sldId="276"/>
            <ac:spMk id="49157" creationId="{00000000-0000-0000-0000-000000000000}"/>
          </ac:spMkLst>
        </pc:spChg>
      </pc:sldChg>
      <pc:sldChg chg="modSp mod modNotes">
        <pc:chgData name="Hairong Zhao" userId="836876fe-804d-4bd9-9d0e-c259ce8ab2ed" providerId="ADAL" clId="{266DC8B0-9A19-4840-BC5F-12A6623E4AF0}" dt="2022-02-27T13:50:09.762" v="165" actId="27636"/>
        <pc:sldMkLst>
          <pc:docMk/>
          <pc:sldMk cId="2273465501" sldId="277"/>
        </pc:sldMkLst>
        <pc:spChg chg="mod">
          <ac:chgData name="Hairong Zhao" userId="836876fe-804d-4bd9-9d0e-c259ce8ab2ed" providerId="ADAL" clId="{266DC8B0-9A19-4840-BC5F-12A6623E4AF0}" dt="2022-02-27T13:50:09.762" v="165" actId="27636"/>
          <ac:spMkLst>
            <pc:docMk/>
            <pc:sldMk cId="2273465501" sldId="277"/>
            <ac:spMk id="51205" creationId="{00000000-0000-0000-0000-000000000000}"/>
          </ac:spMkLst>
        </pc:spChg>
      </pc:sldChg>
      <pc:sldChg chg="modSp mod">
        <pc:chgData name="Hairong Zhao" userId="836876fe-804d-4bd9-9d0e-c259ce8ab2ed" providerId="ADAL" clId="{266DC8B0-9A19-4840-BC5F-12A6623E4AF0}" dt="2022-02-27T13:50:43.001" v="167" actId="14100"/>
        <pc:sldMkLst>
          <pc:docMk/>
          <pc:sldMk cId="1337828700" sldId="278"/>
        </pc:sldMkLst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3:50:43.001" v="167" actId="14100"/>
          <ac:spMkLst>
            <pc:docMk/>
            <pc:sldMk cId="1337828700" sldId="278"/>
            <ac:spMk id="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1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1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1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2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2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2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2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2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2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2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2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3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3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3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3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3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3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3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3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4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4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4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4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4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4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4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4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5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5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5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5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5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5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5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5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6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6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6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6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6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7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7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7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7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7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7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7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7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7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7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8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8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8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8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8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8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8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8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8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337828700" sldId="278"/>
            <ac:spMk id="89" creationId="{00000000-0000-0000-0000-000000000000}"/>
          </ac:spMkLst>
        </pc:s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1337828700" sldId="278"/>
            <ac:grpSpMk id="90" creationId="{00000000-0000-0000-0000-000000000000}"/>
          </ac:grpSpMkLst>
        </pc:grp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1337828700" sldId="278"/>
            <ac:cxnSpMk id="67" creationId="{00000000-0000-0000-0000-000000000000}"/>
          </ac:cxnSpMkLst>
        </pc:cxnChg>
      </pc:sldChg>
      <pc:sldChg chg="modSp mod">
        <pc:chgData name="Hairong Zhao" userId="836876fe-804d-4bd9-9d0e-c259ce8ab2ed" providerId="ADAL" clId="{266DC8B0-9A19-4840-BC5F-12A6623E4AF0}" dt="2022-02-27T13:51:29.456" v="174" actId="20577"/>
        <pc:sldMkLst>
          <pc:docMk/>
          <pc:sldMk cId="1633374370" sldId="279"/>
        </pc:sldMkLst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633374370" sldId="279"/>
            <ac:spMk id="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3:51:29.456" v="174" actId="20577"/>
          <ac:spMkLst>
            <pc:docMk/>
            <pc:sldMk cId="1633374370" sldId="279"/>
            <ac:spMk id="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1633374370" sldId="279"/>
            <ac:spMk id="8" creationId="{00000000-0000-0000-0000-000000000000}"/>
          </ac:spMkLst>
        </pc:spChg>
      </pc:sldChg>
      <pc:sldChg chg="modSp mod modNotes">
        <pc:chgData name="Hairong Zhao" userId="836876fe-804d-4bd9-9d0e-c259ce8ab2ed" providerId="ADAL" clId="{266DC8B0-9A19-4840-BC5F-12A6623E4AF0}" dt="2022-02-27T13:52:18.540" v="179" actId="20577"/>
        <pc:sldMkLst>
          <pc:docMk/>
          <pc:sldMk cId="4031337819" sldId="281"/>
        </pc:sldMkLst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5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3:52:18.540" v="179" actId="20577"/>
          <ac:spMkLst>
            <pc:docMk/>
            <pc:sldMk cId="4031337819" sldId="281"/>
            <ac:spMk id="5325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5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5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5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6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6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6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6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6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6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6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6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6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6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7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71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7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7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7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75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7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7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7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7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8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8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86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87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88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89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90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k cId="4031337819" sldId="281"/>
            <ac:spMk id="53291" creationId="{00000000-0000-0000-0000-000000000000}"/>
          </ac:spMkLst>
        </pc:s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4031337819" sldId="281"/>
            <ac:grpSpMk id="2" creationId="{00000000-0000-0000-0000-000000000000}"/>
          </ac:grpSpMkLst>
        </pc:grpChg>
        <pc:grpChg chg="mod">
          <ac:chgData name="Hairong Zhao" userId="836876fe-804d-4bd9-9d0e-c259ce8ab2ed" providerId="ADAL" clId="{266DC8B0-9A19-4840-BC5F-12A6623E4AF0}" dt="2022-02-27T12:37:30.224" v="3"/>
          <ac:grpSpMkLst>
            <pc:docMk/>
            <pc:sldMk cId="4031337819" sldId="281"/>
            <ac:grpSpMk id="53255" creationId="{00000000-0000-0000-0000-000000000000}"/>
          </ac:grpSpMkLst>
        </pc:grp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4031337819" sldId="281"/>
            <ac:cxnSpMk id="53281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4031337819" sldId="281"/>
            <ac:cxnSpMk id="53283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4031337819" sldId="281"/>
            <ac:cxnSpMk id="53284" creationId="{00000000-0000-0000-0000-000000000000}"/>
          </ac:cxnSpMkLst>
        </pc:cxnChg>
        <pc:cxnChg chg="mod">
          <ac:chgData name="Hairong Zhao" userId="836876fe-804d-4bd9-9d0e-c259ce8ab2ed" providerId="ADAL" clId="{266DC8B0-9A19-4840-BC5F-12A6623E4AF0}" dt="2022-02-27T12:37:30.224" v="3"/>
          <ac:cxnSpMkLst>
            <pc:docMk/>
            <pc:sldMk cId="4031337819" sldId="281"/>
            <ac:cxnSpMk id="53285" creationId="{00000000-0000-0000-0000-000000000000}"/>
          </ac:cxnSpMkLst>
        </pc:cxnChg>
      </pc:sldChg>
      <pc:sldChg chg="del">
        <pc:chgData name="Hairong Zhao" userId="836876fe-804d-4bd9-9d0e-c259ce8ab2ed" providerId="ADAL" clId="{266DC8B0-9A19-4840-BC5F-12A6623E4AF0}" dt="2022-02-16T11:51:44.400" v="0" actId="47"/>
        <pc:sldMkLst>
          <pc:docMk/>
          <pc:sldMk cId="1815709955" sldId="282"/>
        </pc:sldMkLst>
      </pc:sldChg>
      <pc:sldChg chg="del">
        <pc:chgData name="Hairong Zhao" userId="836876fe-804d-4bd9-9d0e-c259ce8ab2ed" providerId="ADAL" clId="{266DC8B0-9A19-4840-BC5F-12A6623E4AF0}" dt="2022-02-16T11:51:47.622" v="2" actId="47"/>
        <pc:sldMkLst>
          <pc:docMk/>
          <pc:sldMk cId="1604454251" sldId="283"/>
        </pc:sldMkLst>
      </pc:sldChg>
      <pc:sldChg chg="del">
        <pc:chgData name="Hairong Zhao" userId="836876fe-804d-4bd9-9d0e-c259ce8ab2ed" providerId="ADAL" clId="{266DC8B0-9A19-4840-BC5F-12A6623E4AF0}" dt="2022-02-16T11:51:45.649" v="1" actId="47"/>
        <pc:sldMkLst>
          <pc:docMk/>
          <pc:sldMk cId="3493918013" sldId="284"/>
        </pc:sldMkLst>
      </pc:sldChg>
      <pc:sldMasterChg chg="modSp modSldLayout">
        <pc:chgData name="Hairong Zhao" userId="836876fe-804d-4bd9-9d0e-c259ce8ab2ed" providerId="ADAL" clId="{266DC8B0-9A19-4840-BC5F-12A6623E4AF0}" dt="2022-02-27T12:37:30.224" v="3"/>
        <pc:sldMasterMkLst>
          <pc:docMk/>
          <pc:sldMasterMk cId="1751558187" sldId="2147483648"/>
        </pc:sldMasterMkLst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asterMk cId="1751558187" sldId="2147483648"/>
            <ac:spMk id="2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asterMk cId="1751558187" sldId="2147483648"/>
            <ac:spMk id="3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asterMk cId="1751558187" sldId="2147483648"/>
            <ac:spMk id="4" creationId="{00000000-0000-0000-0000-000000000000}"/>
          </ac:spMkLst>
        </pc:spChg>
        <pc:spChg chg="mod">
          <ac:chgData name="Hairong Zhao" userId="836876fe-804d-4bd9-9d0e-c259ce8ab2ed" providerId="ADAL" clId="{266DC8B0-9A19-4840-BC5F-12A6623E4AF0}" dt="2022-02-27T12:37:30.224" v="3"/>
          <ac:spMkLst>
            <pc:docMk/>
            <pc:sldMasterMk cId="1751558187" sldId="2147483648"/>
            <ac:spMk id="6" creationId="{00000000-0000-0000-0000-000000000000}"/>
          </ac:spMkLst>
        </pc:spChg>
        <pc:sldLayoutChg chg="modSp">
          <pc:chgData name="Hairong Zhao" userId="836876fe-804d-4bd9-9d0e-c259ce8ab2ed" providerId="ADAL" clId="{266DC8B0-9A19-4840-BC5F-12A6623E4AF0}" dt="2022-02-27T12:37:30.224" v="3"/>
          <pc:sldLayoutMkLst>
            <pc:docMk/>
            <pc:sldMasterMk cId="1751558187" sldId="2147483648"/>
            <pc:sldLayoutMk cId="1344464424" sldId="2147483649"/>
          </pc:sldLayoutMkLst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1344464424" sldId="2147483649"/>
              <ac:spMk id="2" creationId="{00000000-0000-0000-0000-000000000000}"/>
            </ac:spMkLst>
          </pc:spChg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1344464424" sldId="2147483649"/>
              <ac:spMk id="3" creationId="{00000000-0000-0000-0000-000000000000}"/>
            </ac:spMkLst>
          </pc:spChg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1344464424" sldId="2147483649"/>
              <ac:spMk id="5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266DC8B0-9A19-4840-BC5F-12A6623E4AF0}" dt="2022-02-27T12:37:30.224" v="3"/>
          <pc:sldLayoutMkLst>
            <pc:docMk/>
            <pc:sldMasterMk cId="1751558187" sldId="2147483648"/>
            <pc:sldLayoutMk cId="2569099569" sldId="2147483651"/>
          </pc:sldLayoutMkLst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2569099569" sldId="2147483651"/>
              <ac:spMk id="2" creationId="{00000000-0000-0000-0000-000000000000}"/>
            </ac:spMkLst>
          </pc:spChg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2569099569" sldId="2147483651"/>
              <ac:spMk id="3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266DC8B0-9A19-4840-BC5F-12A6623E4AF0}" dt="2022-02-27T12:37:30.224" v="3"/>
          <pc:sldLayoutMkLst>
            <pc:docMk/>
            <pc:sldMasterMk cId="1751558187" sldId="2147483648"/>
            <pc:sldLayoutMk cId="3503491439" sldId="2147483652"/>
          </pc:sldLayoutMkLst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3503491439" sldId="2147483652"/>
              <ac:spMk id="3" creationId="{00000000-0000-0000-0000-000000000000}"/>
            </ac:spMkLst>
          </pc:spChg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3503491439" sldId="2147483652"/>
              <ac:spMk id="4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266DC8B0-9A19-4840-BC5F-12A6623E4AF0}" dt="2022-02-27T12:37:30.224" v="3"/>
          <pc:sldLayoutMkLst>
            <pc:docMk/>
            <pc:sldMasterMk cId="1751558187" sldId="2147483648"/>
            <pc:sldLayoutMk cId="307754882" sldId="2147483653"/>
          </pc:sldLayoutMkLst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307754882" sldId="2147483653"/>
              <ac:spMk id="3" creationId="{00000000-0000-0000-0000-000000000000}"/>
            </ac:spMkLst>
          </pc:spChg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307754882" sldId="2147483653"/>
              <ac:spMk id="4" creationId="{00000000-0000-0000-0000-000000000000}"/>
            </ac:spMkLst>
          </pc:spChg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307754882" sldId="2147483653"/>
              <ac:spMk id="5" creationId="{00000000-0000-0000-0000-000000000000}"/>
            </ac:spMkLst>
          </pc:spChg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307754882" sldId="2147483653"/>
              <ac:spMk id="6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266DC8B0-9A19-4840-BC5F-12A6623E4AF0}" dt="2022-02-27T12:37:30.224" v="3"/>
          <pc:sldLayoutMkLst>
            <pc:docMk/>
            <pc:sldMasterMk cId="1751558187" sldId="2147483648"/>
            <pc:sldLayoutMk cId="1231337025" sldId="2147483656"/>
          </pc:sldLayoutMkLst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1231337025" sldId="2147483656"/>
              <ac:spMk id="2" creationId="{00000000-0000-0000-0000-000000000000}"/>
            </ac:spMkLst>
          </pc:spChg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1231337025" sldId="2147483656"/>
              <ac:spMk id="3" creationId="{00000000-0000-0000-0000-000000000000}"/>
            </ac:spMkLst>
          </pc:spChg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1231337025" sldId="2147483656"/>
              <ac:spMk id="4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266DC8B0-9A19-4840-BC5F-12A6623E4AF0}" dt="2022-02-27T12:37:30.224" v="3"/>
          <pc:sldLayoutMkLst>
            <pc:docMk/>
            <pc:sldMasterMk cId="1751558187" sldId="2147483648"/>
            <pc:sldLayoutMk cId="2920240567" sldId="2147483657"/>
          </pc:sldLayoutMkLst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2920240567" sldId="2147483657"/>
              <ac:spMk id="2" creationId="{00000000-0000-0000-0000-000000000000}"/>
            </ac:spMkLst>
          </pc:spChg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2920240567" sldId="2147483657"/>
              <ac:spMk id="3" creationId="{00000000-0000-0000-0000-000000000000}"/>
            </ac:spMkLst>
          </pc:spChg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2920240567" sldId="2147483657"/>
              <ac:spMk id="4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266DC8B0-9A19-4840-BC5F-12A6623E4AF0}" dt="2022-02-27T12:37:30.224" v="3"/>
          <pc:sldLayoutMkLst>
            <pc:docMk/>
            <pc:sldMasterMk cId="1751558187" sldId="2147483648"/>
            <pc:sldLayoutMk cId="2715743427" sldId="2147483659"/>
          </pc:sldLayoutMkLst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2715743427" sldId="2147483659"/>
              <ac:spMk id="2" creationId="{00000000-0000-0000-0000-000000000000}"/>
            </ac:spMkLst>
          </pc:spChg>
          <pc:spChg chg="mod">
            <ac:chgData name="Hairong Zhao" userId="836876fe-804d-4bd9-9d0e-c259ce8ab2ed" providerId="ADAL" clId="{266DC8B0-9A19-4840-BC5F-12A6623E4AF0}" dt="2022-02-27T12:37:30.224" v="3"/>
            <ac:spMkLst>
              <pc:docMk/>
              <pc:sldMasterMk cId="1751558187" sldId="2147483648"/>
              <pc:sldLayoutMk cId="2715743427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70304-33BE-FA4D-B18D-EF9C18124D6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C4508-56F2-BA4E-B367-EB593014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F85E-E76A-6445-88F2-7350ED1EC42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8B7B-955D-7F48-A507-490204F63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FEA77-C71B-D243-8AD9-EB3B9A71C70E}" type="slidenum">
              <a:rPr lang="en-US"/>
              <a:pPr/>
              <a:t>13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5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C069E-C921-2F4F-A1C4-5E37BE5C4129}" type="slidenum">
              <a:rPr lang="en-US"/>
              <a:pPr/>
              <a:t>14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26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C069E-C921-2F4F-A1C4-5E37BE5C4129}" type="slidenum">
              <a:rPr lang="en-US"/>
              <a:pPr/>
              <a:t>15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98CDE6-B1FD-984C-B837-779D8B1683CB}" type="slidenum">
              <a:rPr lang="en-US"/>
              <a:pPr/>
              <a:t>17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B42C5-FC57-0F43-90F1-D70FF1A99029}" type="slidenum">
              <a:rPr lang="en-US"/>
              <a:pPr/>
              <a:t>18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D4BBA0-FD9B-6847-916F-99DFCBE9A5A8}" type="slidenum">
              <a:rPr lang="en-US"/>
              <a:pPr/>
              <a:t>19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315F06-97FC-F647-8CBA-2C0DCE466CFC}" type="slidenum">
              <a:rPr lang="en-US"/>
              <a:pPr/>
              <a:t>20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20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8522C-4497-2C4E-B2FC-C0E3EFE81CBC}" type="slidenum">
              <a:rPr lang="en-US"/>
              <a:pPr/>
              <a:t>21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20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13CEB6-7FF3-0541-B89A-93EB5F88BD4A}" type="slidenum">
              <a:rPr lang="en-US"/>
              <a:pPr/>
              <a:t>22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904F61-1380-5E43-9B6A-4CE8675F321B}" type="slidenum">
              <a:rPr lang="en-US"/>
              <a:pPr/>
              <a:t>26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F808E0-B83C-094F-B3C5-CEC0B3140E91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A824D-283C-EC4F-B553-21EE9F7D751A}" type="slidenum">
              <a:rPr lang="en-US"/>
              <a:pPr/>
              <a:t>27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A47FD-5567-FC4B-95B6-BFFB5A1B792F}" type="slidenum">
              <a:rPr lang="en-US"/>
              <a:pPr/>
              <a:t>30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D33B4-4EEC-F84C-974D-35C7A4583CEB}" type="slidenum">
              <a:rPr lang="en-US"/>
              <a:pPr/>
              <a:t>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Operator strength reduction is a transformation</a:t>
            </a:r>
            <a:r>
              <a:rPr lang="en-US" baseline="0" dirty="0"/>
              <a:t> that replaces a repeated series of expensive/strong operations with a series of inexpensive/weak operations that compute the same value.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61265-B43A-344A-8398-7535811EFC70}" type="slidenum">
              <a:rPr lang="en-US"/>
              <a:pPr/>
              <a:t>7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3AC86-5F47-2E42-BFC0-B56972FB0472}" type="slidenum">
              <a:rPr lang="en-US"/>
              <a:pPr/>
              <a:t>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3AC86-5F47-2E42-BFC0-B56972FB0472}" type="slidenum">
              <a:rPr lang="en-US"/>
              <a:pPr/>
              <a:t>9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45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4C2F1-45AF-104B-BEFC-F23ECC5DFC80}" type="slidenum">
              <a:rPr lang="en-US"/>
              <a:pPr/>
              <a:t>10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38C63-277B-F342-8652-7F02FD697FC4}" type="slidenum">
              <a:rPr lang="en-US"/>
              <a:pPr/>
              <a:t>11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98DCA-A44E-2D46-8671-7BCA7FA87398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1392-F93E-4CD2-8DB7-103163B30D83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Materials from Rice University COMP412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A4F9-F1E8-4377-8D1B-35C4349C870F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40629-DBD2-4959-A535-F9CBE864D166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9AC7-08AE-4267-98C8-92FC8A2FFA56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D7D3-1EC4-4450-86D6-52B883EB7311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17E3-20B6-49EC-9C3F-010FA0E84469}" type="datetime1">
              <a:rPr lang="en-US" smtClean="0"/>
              <a:t>3/23/2023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A50F-BD8B-4D37-B5E1-0B6B077A9D28}" type="datetime1">
              <a:rPr lang="en-US" smtClean="0"/>
              <a:t>3/23/2023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360F-CF66-43F8-B83A-95FE9FA0487E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5835-80E2-4C12-978B-EF978025BB00}" type="datetime1">
              <a:rPr lang="en-US" smtClean="0"/>
              <a:t>3/23/2023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83F0-449E-48FE-91E7-35CE5128C077}" type="datetime1">
              <a:rPr lang="en-US" smtClean="0"/>
              <a:t>3/23/2023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77D5-6CEB-4A6E-9492-40B7F19BC4FD}" type="datetime1">
              <a:rPr lang="en-US" smtClean="0"/>
              <a:t>3/23/2023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2750-F9FF-44C8-997B-553CFB54D897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5 Intermediate Representations I</a:t>
            </a:r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</a:t>
            </a:fld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70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Graphical </a:t>
            </a:r>
            <a:r>
              <a:rPr lang="en-US" sz="4400" b="1" dirty="0"/>
              <a:t>IRs: </a:t>
            </a:r>
            <a:r>
              <a:rPr lang="en-US" dirty="0"/>
              <a:t>Directed Acyclic Graph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850" y="1066800"/>
            <a:ext cx="10912549" cy="5181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2"/>
                </a:solidFill>
              </a:rPr>
              <a:t>A directed </a:t>
            </a:r>
            <a:r>
              <a:rPr lang="en-US" b="1" dirty="0">
                <a:solidFill>
                  <a:srgbClr val="FF0000"/>
                </a:solidFill>
              </a:rPr>
              <a:t>acyclic graph 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sz="1800" b="1" dirty="0">
                <a:solidFill>
                  <a:schemeClr val="tx2"/>
                </a:solidFill>
              </a:rPr>
              <a:t>DAG</a:t>
            </a:r>
            <a:r>
              <a:rPr lang="en-US" b="1" dirty="0">
                <a:solidFill>
                  <a:schemeClr val="tx2"/>
                </a:solidFill>
              </a:rPr>
              <a:t>) is an </a:t>
            </a:r>
            <a:r>
              <a:rPr lang="en-US" sz="1800" b="1" dirty="0">
                <a:solidFill>
                  <a:schemeClr val="tx2"/>
                </a:solidFill>
              </a:rPr>
              <a:t>AST</a:t>
            </a:r>
            <a:r>
              <a:rPr lang="en-US" b="1" dirty="0">
                <a:solidFill>
                  <a:schemeClr val="tx2"/>
                </a:solidFill>
              </a:rPr>
              <a:t> with a unique node for each value. </a:t>
            </a:r>
            <a:r>
              <a:rPr lang="en-US" dirty="0"/>
              <a:t>Identical subtrees are instantiated once, with multiple parents</a:t>
            </a:r>
            <a:endParaRPr lang="en-US" b="1" dirty="0">
              <a:solidFill>
                <a:schemeClr val="tx2"/>
              </a:solidFill>
            </a:endParaRP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eaLnBrk="1" hangingPunct="1"/>
            <a:r>
              <a:rPr lang="en-US" dirty="0"/>
              <a:t>Makes sharing explicit</a:t>
            </a:r>
          </a:p>
          <a:p>
            <a:pPr eaLnBrk="1" hangingPunct="1"/>
            <a:r>
              <a:rPr lang="en-US" dirty="0"/>
              <a:t>Encodes redundancy</a:t>
            </a:r>
          </a:p>
          <a:p>
            <a:pPr marL="0" indent="0">
              <a:buNone/>
            </a:pPr>
            <a:r>
              <a:rPr lang="en-US" dirty="0"/>
              <a:t>If the compiler uses graphical </a:t>
            </a:r>
            <a:r>
              <a:rPr lang="en-US" sz="1800" b="1" dirty="0"/>
              <a:t>IR</a:t>
            </a:r>
            <a:r>
              <a:rPr lang="en-US" dirty="0"/>
              <a:t>s, a </a:t>
            </a:r>
            <a:r>
              <a:rPr lang="en-US" sz="1800" b="1" dirty="0"/>
              <a:t>DAG</a:t>
            </a:r>
            <a:r>
              <a:rPr lang="en-US" dirty="0"/>
              <a:t> is a natural way to represent redundancy.</a:t>
            </a:r>
          </a:p>
        </p:txBody>
      </p:sp>
      <p:grpSp>
        <p:nvGrpSpPr>
          <p:cNvPr id="28678" name="Group 4"/>
          <p:cNvGrpSpPr>
            <a:grpSpLocks/>
          </p:cNvGrpSpPr>
          <p:nvPr/>
        </p:nvGrpSpPr>
        <p:grpSpPr bwMode="auto">
          <a:xfrm>
            <a:off x="4088925" y="2223293"/>
            <a:ext cx="2803525" cy="2201863"/>
            <a:chOff x="624" y="1424"/>
            <a:chExt cx="1766" cy="1387"/>
          </a:xfrm>
        </p:grpSpPr>
        <p:sp>
          <p:nvSpPr>
            <p:cNvPr id="28692" name="Oval 5"/>
            <p:cNvSpPr>
              <a:spLocks noChangeArrowheads="1"/>
            </p:cNvSpPr>
            <p:nvPr/>
          </p:nvSpPr>
          <p:spPr bwMode="auto">
            <a:xfrm>
              <a:off x="1008" y="2215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3" name="Text Box 6"/>
            <p:cNvSpPr txBox="1">
              <a:spLocks noChangeArrowheads="1"/>
            </p:cNvSpPr>
            <p:nvPr/>
          </p:nvSpPr>
          <p:spPr bwMode="auto">
            <a:xfrm>
              <a:off x="1034" y="2210"/>
              <a:ext cx="1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x</a:t>
              </a:r>
            </a:p>
          </p:txBody>
        </p:sp>
        <p:sp>
          <p:nvSpPr>
            <p:cNvPr id="28694" name="Oval 7"/>
            <p:cNvSpPr>
              <a:spLocks noChangeArrowheads="1"/>
            </p:cNvSpPr>
            <p:nvPr/>
          </p:nvSpPr>
          <p:spPr bwMode="auto">
            <a:xfrm>
              <a:off x="1392" y="2581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5" name="Text Box 8"/>
            <p:cNvSpPr txBox="1">
              <a:spLocks noChangeArrowheads="1"/>
            </p:cNvSpPr>
            <p:nvPr/>
          </p:nvSpPr>
          <p:spPr bwMode="auto">
            <a:xfrm>
              <a:off x="1419" y="2582"/>
              <a:ext cx="1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28696" name="Oval 9"/>
            <p:cNvSpPr>
              <a:spLocks noChangeArrowheads="1"/>
            </p:cNvSpPr>
            <p:nvPr/>
          </p:nvSpPr>
          <p:spPr bwMode="auto">
            <a:xfrm>
              <a:off x="2160" y="2581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7" name="Text Box 10"/>
            <p:cNvSpPr txBox="1">
              <a:spLocks noChangeArrowheads="1"/>
            </p:cNvSpPr>
            <p:nvPr/>
          </p:nvSpPr>
          <p:spPr bwMode="auto">
            <a:xfrm>
              <a:off x="2191" y="2578"/>
              <a:ext cx="1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y</a:t>
              </a:r>
            </a:p>
          </p:txBody>
        </p:sp>
        <p:sp>
          <p:nvSpPr>
            <p:cNvPr id="28698" name="Oval 11"/>
            <p:cNvSpPr>
              <a:spLocks noChangeArrowheads="1"/>
            </p:cNvSpPr>
            <p:nvPr/>
          </p:nvSpPr>
          <p:spPr bwMode="auto">
            <a:xfrm>
              <a:off x="1776" y="2197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9" name="Text Box 12"/>
            <p:cNvSpPr txBox="1">
              <a:spLocks noChangeArrowheads="1"/>
            </p:cNvSpPr>
            <p:nvPr/>
          </p:nvSpPr>
          <p:spPr bwMode="auto">
            <a:xfrm>
              <a:off x="1802" y="220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*</a:t>
              </a:r>
              <a:endParaRPr lang="en-US" sz="1600"/>
            </a:p>
          </p:txBody>
        </p:sp>
        <p:cxnSp>
          <p:nvCxnSpPr>
            <p:cNvPr id="28700" name="AutoShape 13"/>
            <p:cNvCxnSpPr>
              <a:cxnSpLocks noChangeShapeType="1"/>
            </p:cNvCxnSpPr>
            <p:nvPr/>
          </p:nvCxnSpPr>
          <p:spPr bwMode="auto">
            <a:xfrm flipH="1">
              <a:off x="1584" y="2389"/>
              <a:ext cx="230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701" name="AutoShape 14"/>
            <p:cNvCxnSpPr>
              <a:cxnSpLocks noChangeShapeType="1"/>
            </p:cNvCxnSpPr>
            <p:nvPr/>
          </p:nvCxnSpPr>
          <p:spPr bwMode="auto">
            <a:xfrm>
              <a:off x="1968" y="2389"/>
              <a:ext cx="230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702" name="AutoShape 15"/>
            <p:cNvCxnSpPr>
              <a:cxnSpLocks noChangeShapeType="1"/>
            </p:cNvCxnSpPr>
            <p:nvPr/>
          </p:nvCxnSpPr>
          <p:spPr bwMode="auto">
            <a:xfrm flipH="1">
              <a:off x="1200" y="2023"/>
              <a:ext cx="230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703" name="AutoShape 16"/>
            <p:cNvCxnSpPr>
              <a:cxnSpLocks noChangeShapeType="1"/>
            </p:cNvCxnSpPr>
            <p:nvPr/>
          </p:nvCxnSpPr>
          <p:spPr bwMode="auto">
            <a:xfrm>
              <a:off x="1584" y="2023"/>
              <a:ext cx="230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28704" name="Group 17"/>
            <p:cNvGrpSpPr>
              <a:grpSpLocks/>
            </p:cNvGrpSpPr>
            <p:nvPr/>
          </p:nvGrpSpPr>
          <p:grpSpPr bwMode="auto">
            <a:xfrm>
              <a:off x="624" y="1424"/>
              <a:ext cx="998" cy="637"/>
              <a:chOff x="624" y="1424"/>
              <a:chExt cx="998" cy="637"/>
            </a:xfrm>
          </p:grpSpPr>
          <p:grpSp>
            <p:nvGrpSpPr>
              <p:cNvPr id="28705" name="Group 18"/>
              <p:cNvGrpSpPr>
                <a:grpSpLocks/>
              </p:cNvGrpSpPr>
              <p:nvPr/>
            </p:nvGrpSpPr>
            <p:grpSpPr bwMode="auto">
              <a:xfrm>
                <a:off x="1392" y="1801"/>
                <a:ext cx="230" cy="260"/>
                <a:chOff x="912" y="2754"/>
                <a:chExt cx="230" cy="260"/>
              </a:xfrm>
            </p:grpSpPr>
            <p:sp>
              <p:nvSpPr>
                <p:cNvPr id="28712" name="Oval 19"/>
                <p:cNvSpPr>
                  <a:spLocks noChangeArrowheads="1"/>
                </p:cNvSpPr>
                <p:nvPr/>
              </p:nvSpPr>
              <p:spPr bwMode="auto">
                <a:xfrm>
                  <a:off x="912" y="2784"/>
                  <a:ext cx="230" cy="23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1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38" y="2754"/>
                  <a:ext cx="16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000" b="1"/>
                    <a:t>-</a:t>
                  </a:r>
                  <a:endParaRPr lang="en-US" sz="1600"/>
                </a:p>
              </p:txBody>
            </p:sp>
          </p:grpSp>
          <p:sp>
            <p:nvSpPr>
              <p:cNvPr id="28706" name="Oval 21"/>
              <p:cNvSpPr>
                <a:spLocks noChangeArrowheads="1"/>
              </p:cNvSpPr>
              <p:nvPr/>
            </p:nvSpPr>
            <p:spPr bwMode="auto">
              <a:xfrm>
                <a:off x="1008" y="1447"/>
                <a:ext cx="230" cy="23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7" name="Text Box 22"/>
              <p:cNvSpPr txBox="1">
                <a:spLocks noChangeArrowheads="1"/>
              </p:cNvSpPr>
              <p:nvPr/>
            </p:nvSpPr>
            <p:spPr bwMode="auto">
              <a:xfrm>
                <a:off x="986" y="1424"/>
                <a:ext cx="28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000" b="1" dirty="0">
                    <a:sym typeface="Symbol" charset="2"/>
                  </a:rPr>
                  <a:t></a:t>
                </a:r>
                <a:endParaRPr lang="en-US" sz="1600" dirty="0"/>
              </a:p>
            </p:txBody>
          </p:sp>
          <p:sp>
            <p:nvSpPr>
              <p:cNvPr id="28708" name="Oval 23"/>
              <p:cNvSpPr>
                <a:spLocks noChangeArrowheads="1"/>
              </p:cNvSpPr>
              <p:nvPr/>
            </p:nvSpPr>
            <p:spPr bwMode="auto">
              <a:xfrm>
                <a:off x="624" y="1831"/>
                <a:ext cx="230" cy="23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9" name="Text Box 24"/>
              <p:cNvSpPr txBox="1">
                <a:spLocks noChangeArrowheads="1"/>
              </p:cNvSpPr>
              <p:nvPr/>
            </p:nvSpPr>
            <p:spPr bwMode="auto">
              <a:xfrm>
                <a:off x="650" y="1826"/>
                <a:ext cx="16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z</a:t>
                </a:r>
              </a:p>
            </p:txBody>
          </p:sp>
          <p:cxnSp>
            <p:nvCxnSpPr>
              <p:cNvPr id="28710" name="AutoShape 25"/>
              <p:cNvCxnSpPr>
                <a:cxnSpLocks noChangeShapeType="1"/>
              </p:cNvCxnSpPr>
              <p:nvPr/>
            </p:nvCxnSpPr>
            <p:spPr bwMode="auto">
              <a:xfrm flipH="1">
                <a:off x="816" y="1639"/>
                <a:ext cx="230" cy="2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11" name="AutoShape 26"/>
              <p:cNvCxnSpPr>
                <a:cxnSpLocks noChangeShapeType="1"/>
              </p:cNvCxnSpPr>
              <p:nvPr/>
            </p:nvCxnSpPr>
            <p:spPr bwMode="auto">
              <a:xfrm>
                <a:off x="1200" y="1639"/>
                <a:ext cx="230" cy="2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28679" name="Group 27"/>
          <p:cNvGrpSpPr>
            <a:grpSpLocks/>
          </p:cNvGrpSpPr>
          <p:nvPr/>
        </p:nvGrpSpPr>
        <p:grpSpPr bwMode="auto">
          <a:xfrm>
            <a:off x="7365525" y="2221706"/>
            <a:ext cx="1584325" cy="1011237"/>
            <a:chOff x="2688" y="1423"/>
            <a:chExt cx="998" cy="637"/>
          </a:xfrm>
        </p:grpSpPr>
        <p:sp>
          <p:nvSpPr>
            <p:cNvPr id="28684" name="Oval 28"/>
            <p:cNvSpPr>
              <a:spLocks noChangeArrowheads="1"/>
            </p:cNvSpPr>
            <p:nvPr/>
          </p:nvSpPr>
          <p:spPr bwMode="auto">
            <a:xfrm>
              <a:off x="3456" y="1830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5" name="Text Box 29"/>
            <p:cNvSpPr txBox="1">
              <a:spLocks noChangeArrowheads="1"/>
            </p:cNvSpPr>
            <p:nvPr/>
          </p:nvSpPr>
          <p:spPr bwMode="auto">
            <a:xfrm>
              <a:off x="3488" y="1800"/>
              <a:ext cx="1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/</a:t>
              </a:r>
              <a:endParaRPr lang="en-US" sz="1600" dirty="0"/>
            </a:p>
          </p:txBody>
        </p:sp>
        <p:sp>
          <p:nvSpPr>
            <p:cNvPr id="28686" name="Oval 30"/>
            <p:cNvSpPr>
              <a:spLocks noChangeArrowheads="1"/>
            </p:cNvSpPr>
            <p:nvPr/>
          </p:nvSpPr>
          <p:spPr bwMode="auto">
            <a:xfrm>
              <a:off x="3072" y="1446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7" name="Text Box 31"/>
            <p:cNvSpPr txBox="1">
              <a:spLocks noChangeArrowheads="1"/>
            </p:cNvSpPr>
            <p:nvPr/>
          </p:nvSpPr>
          <p:spPr bwMode="auto">
            <a:xfrm>
              <a:off x="3050" y="1423"/>
              <a:ext cx="2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ym typeface="Symbol" charset="2"/>
                </a:rPr>
                <a:t></a:t>
              </a:r>
              <a:endParaRPr lang="en-US" sz="1600" dirty="0"/>
            </a:p>
          </p:txBody>
        </p:sp>
        <p:sp>
          <p:nvSpPr>
            <p:cNvPr id="28688" name="Oval 32"/>
            <p:cNvSpPr>
              <a:spLocks noChangeArrowheads="1"/>
            </p:cNvSpPr>
            <p:nvPr/>
          </p:nvSpPr>
          <p:spPr bwMode="auto">
            <a:xfrm>
              <a:off x="2688" y="1830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9" name="Text Box 33"/>
            <p:cNvSpPr txBox="1">
              <a:spLocks noChangeArrowheads="1"/>
            </p:cNvSpPr>
            <p:nvPr/>
          </p:nvSpPr>
          <p:spPr bwMode="auto">
            <a:xfrm>
              <a:off x="2700" y="1832"/>
              <a:ext cx="20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w</a:t>
              </a:r>
            </a:p>
          </p:txBody>
        </p:sp>
        <p:cxnSp>
          <p:nvCxnSpPr>
            <p:cNvPr id="28690" name="AutoShape 34"/>
            <p:cNvCxnSpPr>
              <a:cxnSpLocks noChangeShapeType="1"/>
            </p:cNvCxnSpPr>
            <p:nvPr/>
          </p:nvCxnSpPr>
          <p:spPr bwMode="auto">
            <a:xfrm flipH="1">
              <a:off x="2880" y="1638"/>
              <a:ext cx="230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691" name="AutoShape 35"/>
            <p:cNvCxnSpPr>
              <a:cxnSpLocks noChangeShapeType="1"/>
            </p:cNvCxnSpPr>
            <p:nvPr/>
          </p:nvCxnSpPr>
          <p:spPr bwMode="auto">
            <a:xfrm>
              <a:off x="3264" y="1638"/>
              <a:ext cx="230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680" name="AutoShape 36"/>
          <p:cNvCxnSpPr>
            <a:cxnSpLocks noChangeShapeType="1"/>
            <a:stCxn id="28684" idx="3"/>
            <a:endCxn id="28692" idx="7"/>
          </p:cNvCxnSpPr>
          <p:nvPr/>
        </p:nvCxnSpPr>
        <p:spPr bwMode="auto">
          <a:xfrm rot="5400000">
            <a:off x="6647686" y="1541966"/>
            <a:ext cx="353005" cy="362801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682" name="Text Box 38"/>
          <p:cNvSpPr txBox="1">
            <a:spLocks noChangeArrowheads="1"/>
          </p:cNvSpPr>
          <p:nvPr/>
        </p:nvSpPr>
        <p:spPr bwMode="auto">
          <a:xfrm>
            <a:off x="8203724" y="3948906"/>
            <a:ext cx="13260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3C75"/>
                </a:solidFill>
              </a:rPr>
              <a:t>z</a:t>
            </a:r>
            <a:r>
              <a:rPr lang="en-US" dirty="0">
                <a:solidFill>
                  <a:srgbClr val="003C75"/>
                </a:solidFill>
              </a:rPr>
              <a:t> </a:t>
            </a:r>
            <a:r>
              <a:rPr lang="en-US" dirty="0" err="1">
                <a:solidFill>
                  <a:srgbClr val="003C75"/>
                </a:solidFill>
                <a:sym typeface="Symbol" charset="2"/>
              </a:rPr>
              <a:t></a:t>
            </a:r>
            <a:r>
              <a:rPr lang="en-US" dirty="0">
                <a:solidFill>
                  <a:srgbClr val="003C75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rgbClr val="003C75"/>
                </a:solidFill>
                <a:sym typeface="Symbol" charset="2"/>
              </a:rPr>
              <a:t>x</a:t>
            </a:r>
            <a:r>
              <a:rPr lang="en-US" dirty="0">
                <a:solidFill>
                  <a:srgbClr val="003C75"/>
                </a:solidFill>
                <a:sym typeface="Symbol" charset="2"/>
              </a:rPr>
              <a:t> - 2 * </a:t>
            </a:r>
            <a:r>
              <a:rPr lang="en-US" dirty="0" err="1">
                <a:solidFill>
                  <a:srgbClr val="003C75"/>
                </a:solidFill>
                <a:sym typeface="Symbol" charset="2"/>
              </a:rPr>
              <a:t>y</a:t>
            </a:r>
            <a:endParaRPr lang="en-US" dirty="0">
              <a:solidFill>
                <a:srgbClr val="003C75"/>
              </a:solidFill>
              <a:sym typeface="Symbol" charset="2"/>
            </a:endParaRPr>
          </a:p>
          <a:p>
            <a:r>
              <a:rPr lang="en-US" dirty="0" err="1">
                <a:solidFill>
                  <a:srgbClr val="003C75"/>
                </a:solidFill>
                <a:sym typeface="Symbol" charset="2"/>
              </a:rPr>
              <a:t>w</a:t>
            </a:r>
            <a:r>
              <a:rPr lang="en-US" dirty="0">
                <a:solidFill>
                  <a:srgbClr val="003C75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rgbClr val="003C75"/>
                </a:solidFill>
                <a:sym typeface="Symbol" charset="2"/>
              </a:rPr>
              <a:t></a:t>
            </a:r>
            <a:r>
              <a:rPr lang="en-US" dirty="0">
                <a:solidFill>
                  <a:srgbClr val="003C75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rgbClr val="003C75"/>
                </a:solidFill>
                <a:sym typeface="Symbol" charset="2"/>
              </a:rPr>
              <a:t>x</a:t>
            </a:r>
            <a:r>
              <a:rPr lang="en-US" dirty="0">
                <a:solidFill>
                  <a:srgbClr val="003C75"/>
                </a:solidFill>
                <a:sym typeface="Symbol" charset="2"/>
              </a:rPr>
              <a:t>  /  2</a:t>
            </a:r>
            <a:endParaRPr lang="en-US" dirty="0">
              <a:solidFill>
                <a:srgbClr val="003C75"/>
              </a:solidFill>
            </a:endParaRPr>
          </a:p>
        </p:txBody>
      </p:sp>
      <p:sp>
        <p:nvSpPr>
          <p:cNvPr id="28683" name="Text Box 39"/>
          <p:cNvSpPr txBox="1">
            <a:spLocks noChangeArrowheads="1"/>
          </p:cNvSpPr>
          <p:nvPr/>
        </p:nvSpPr>
        <p:spPr bwMode="auto">
          <a:xfrm>
            <a:off x="5489100" y="5800149"/>
            <a:ext cx="5029200" cy="58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3C75"/>
                </a:solidFill>
              </a:rPr>
              <a:t>With two copies of the same expression, the compiler may be able to arrange the code to evaluate it only once.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10" name="Curved Connector 9"/>
          <p:cNvCxnSpPr>
            <a:stCxn id="28684" idx="4"/>
            <a:endCxn id="28695" idx="0"/>
          </p:cNvCxnSpPr>
          <p:nvPr/>
        </p:nvCxnSpPr>
        <p:spPr>
          <a:xfrm rot="5400000">
            <a:off x="6717033" y="2011362"/>
            <a:ext cx="828675" cy="3271837"/>
          </a:xfrm>
          <a:prstGeom prst="curvedConnector3">
            <a:avLst>
              <a:gd name="adj1" fmla="val 66858"/>
            </a:avLst>
          </a:prstGeom>
          <a:ln w="952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3776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9429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Graphical </a:t>
            </a:r>
            <a:r>
              <a:rPr lang="en-US" sz="4400" b="1"/>
              <a:t>IRs: </a:t>
            </a:r>
            <a:r>
              <a:rPr lang="en-US"/>
              <a:t>Control-flow </a:t>
            </a:r>
            <a:r>
              <a:rPr lang="en-US" dirty="0">
                <a:solidFill>
                  <a:srgbClr val="FF0000"/>
                </a:solidFill>
              </a:rPr>
              <a:t>Graph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6929" y="1066800"/>
            <a:ext cx="10037135" cy="51816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2800" b="1" dirty="0">
                <a:solidFill>
                  <a:srgbClr val="074073"/>
                </a:solidFill>
              </a:rPr>
              <a:t>Models the transfer of control in the procedure</a:t>
            </a:r>
          </a:p>
          <a:p>
            <a:pPr eaLnBrk="1" hangingPunct="1"/>
            <a:r>
              <a:rPr lang="en-US" sz="2000" dirty="0"/>
              <a:t>Nodes in the graph are basic blocks</a:t>
            </a:r>
          </a:p>
          <a:p>
            <a:pPr lvl="1" eaLnBrk="1" hangingPunct="1"/>
            <a:r>
              <a:rPr lang="en-US" sz="2000" dirty="0"/>
              <a:t>A directed graph</a:t>
            </a:r>
          </a:p>
          <a:p>
            <a:pPr eaLnBrk="1" hangingPunct="1"/>
            <a:r>
              <a:rPr lang="en-US" sz="2000" dirty="0"/>
              <a:t>Edges in the graph represent control flow</a:t>
            </a:r>
          </a:p>
          <a:p>
            <a:pPr eaLnBrk="1" hangingPunct="1">
              <a:spcBef>
                <a:spcPct val="100000"/>
              </a:spcBef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</a:rPr>
              <a:t>Example</a:t>
            </a:r>
          </a:p>
        </p:txBody>
      </p:sp>
      <p:grpSp>
        <p:nvGrpSpPr>
          <p:cNvPr id="43014" name="Group 4"/>
          <p:cNvGrpSpPr>
            <a:grpSpLocks/>
          </p:cNvGrpSpPr>
          <p:nvPr/>
        </p:nvGrpSpPr>
        <p:grpSpPr bwMode="auto">
          <a:xfrm>
            <a:off x="3811588" y="3528694"/>
            <a:ext cx="3117850" cy="2197100"/>
            <a:chOff x="1632" y="1785"/>
            <a:chExt cx="1964" cy="1384"/>
          </a:xfrm>
        </p:grpSpPr>
        <p:sp>
          <p:nvSpPr>
            <p:cNvPr id="43020" name="Text Box 5"/>
            <p:cNvSpPr txBox="1">
              <a:spLocks noChangeArrowheads="1"/>
            </p:cNvSpPr>
            <p:nvPr/>
          </p:nvSpPr>
          <p:spPr bwMode="auto">
            <a:xfrm>
              <a:off x="2400" y="1785"/>
              <a:ext cx="582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if (x = y)</a:t>
              </a:r>
            </a:p>
          </p:txBody>
        </p:sp>
        <p:sp>
          <p:nvSpPr>
            <p:cNvPr id="43021" name="Text Box 6"/>
            <p:cNvSpPr txBox="1">
              <a:spLocks noChangeArrowheads="1"/>
            </p:cNvSpPr>
            <p:nvPr/>
          </p:nvSpPr>
          <p:spPr bwMode="auto">
            <a:xfrm>
              <a:off x="1632" y="2303"/>
              <a:ext cx="476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 </a:t>
              </a:r>
              <a:r>
                <a:rPr lang="en-US">
                  <a:sym typeface="Symbol" charset="2"/>
                </a:rPr>
                <a:t> 2</a:t>
              </a:r>
            </a:p>
            <a:p>
              <a:r>
                <a:rPr lang="en-US">
                  <a:sym typeface="Symbol" charset="2"/>
                </a:rPr>
                <a:t>b</a:t>
              </a:r>
              <a:r>
                <a:rPr lang="en-US"/>
                <a:t> </a:t>
              </a:r>
              <a:r>
                <a:rPr lang="en-US">
                  <a:sym typeface="Symbol" charset="2"/>
                </a:rPr>
                <a:t> 5</a:t>
              </a:r>
            </a:p>
          </p:txBody>
        </p:sp>
        <p:sp>
          <p:nvSpPr>
            <p:cNvPr id="43022" name="Text Box 7"/>
            <p:cNvSpPr txBox="1">
              <a:spLocks noChangeArrowheads="1"/>
            </p:cNvSpPr>
            <p:nvPr/>
          </p:nvSpPr>
          <p:spPr bwMode="auto">
            <a:xfrm>
              <a:off x="3120" y="2303"/>
              <a:ext cx="476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 </a:t>
              </a:r>
              <a:r>
                <a:rPr lang="en-US">
                  <a:sym typeface="Symbol" charset="2"/>
                </a:rPr>
                <a:t> 3</a:t>
              </a:r>
            </a:p>
            <a:p>
              <a:r>
                <a:rPr lang="en-US">
                  <a:sym typeface="Symbol" charset="2"/>
                </a:rPr>
                <a:t>b</a:t>
              </a:r>
              <a:r>
                <a:rPr lang="en-US"/>
                <a:t> </a:t>
              </a:r>
              <a:r>
                <a:rPr lang="en-US">
                  <a:sym typeface="Symbol" charset="2"/>
                </a:rPr>
                <a:t> 4</a:t>
              </a:r>
            </a:p>
          </p:txBody>
        </p:sp>
        <p:sp>
          <p:nvSpPr>
            <p:cNvPr id="43023" name="Text Box 8"/>
            <p:cNvSpPr txBox="1">
              <a:spLocks noChangeArrowheads="1"/>
            </p:cNvSpPr>
            <p:nvPr/>
          </p:nvSpPr>
          <p:spPr bwMode="auto">
            <a:xfrm>
              <a:off x="2294" y="2936"/>
              <a:ext cx="671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 </a:t>
              </a:r>
              <a:r>
                <a:rPr lang="en-US">
                  <a:sym typeface="Symbol" charset="2"/>
                </a:rPr>
                <a:t> a * b</a:t>
              </a:r>
            </a:p>
          </p:txBody>
        </p:sp>
        <p:cxnSp>
          <p:nvCxnSpPr>
            <p:cNvPr id="43024" name="AutoShape 9"/>
            <p:cNvCxnSpPr>
              <a:cxnSpLocks noChangeShapeType="1"/>
              <a:stCxn id="43020" idx="2"/>
              <a:endCxn id="43021" idx="0"/>
            </p:cNvCxnSpPr>
            <p:nvPr/>
          </p:nvCxnSpPr>
          <p:spPr bwMode="auto">
            <a:xfrm flipH="1">
              <a:off x="1870" y="2018"/>
              <a:ext cx="821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5" name="AutoShape 10"/>
            <p:cNvCxnSpPr>
              <a:cxnSpLocks noChangeShapeType="1"/>
              <a:stCxn id="43020" idx="2"/>
              <a:endCxn id="43022" idx="0"/>
            </p:cNvCxnSpPr>
            <p:nvPr/>
          </p:nvCxnSpPr>
          <p:spPr bwMode="auto">
            <a:xfrm>
              <a:off x="2691" y="2018"/>
              <a:ext cx="667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6" name="AutoShape 11"/>
            <p:cNvCxnSpPr>
              <a:cxnSpLocks noChangeShapeType="1"/>
              <a:stCxn id="43021" idx="2"/>
              <a:endCxn id="43023" idx="0"/>
            </p:cNvCxnSpPr>
            <p:nvPr/>
          </p:nvCxnSpPr>
          <p:spPr bwMode="auto">
            <a:xfrm>
              <a:off x="1870" y="2710"/>
              <a:ext cx="760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7" name="AutoShape 12"/>
            <p:cNvCxnSpPr>
              <a:cxnSpLocks noChangeShapeType="1"/>
              <a:stCxn id="43022" idx="2"/>
              <a:endCxn id="43023" idx="0"/>
            </p:cNvCxnSpPr>
            <p:nvPr/>
          </p:nvCxnSpPr>
          <p:spPr bwMode="auto">
            <a:xfrm flipH="1">
              <a:off x="2630" y="2710"/>
              <a:ext cx="728" cy="2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67238" y="3536632"/>
            <a:ext cx="5314950" cy="1966912"/>
            <a:chOff x="2156" y="2217"/>
            <a:chExt cx="3348" cy="1239"/>
          </a:xfrm>
          <a:solidFill>
            <a:schemeClr val="bg1">
              <a:lumMod val="75000"/>
            </a:schemeClr>
          </a:solidFill>
        </p:grpSpPr>
        <p:sp>
          <p:nvSpPr>
            <p:cNvPr id="43016" name="AutoShape 14"/>
            <p:cNvSpPr>
              <a:spLocks/>
            </p:cNvSpPr>
            <p:nvPr/>
          </p:nvSpPr>
          <p:spPr bwMode="auto">
            <a:xfrm>
              <a:off x="4082" y="2217"/>
              <a:ext cx="1422" cy="523"/>
            </a:xfrm>
            <a:prstGeom prst="accentBorderCallout1">
              <a:avLst>
                <a:gd name="adj1" fmla="val 8236"/>
                <a:gd name="adj2" fmla="val -3579"/>
                <a:gd name="adj3" fmla="val 8352"/>
                <a:gd name="adj4" fmla="val -73176"/>
              </a:avLst>
            </a:prstGeom>
            <a:grpFill/>
            <a:ln w="19050">
              <a:solidFill>
                <a:schemeClr val="bg1">
                  <a:lumMod val="50000"/>
                </a:schemeClr>
              </a:solidFill>
              <a:prstDash val="solid"/>
              <a:miter lim="800000"/>
              <a:headEnd/>
              <a:tailEnd type="triangl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3C75"/>
                  </a:solidFill>
                </a:rPr>
                <a:t>Basic blocks: Maximal length sequences of </a:t>
              </a:r>
              <a:r>
                <a:rPr lang="en-US" sz="1600" dirty="0" err="1">
                  <a:solidFill>
                    <a:srgbClr val="003C75"/>
                  </a:solidFill>
                </a:rPr>
                <a:t>straightline</a:t>
              </a:r>
              <a:r>
                <a:rPr lang="en-US" sz="1600" dirty="0">
                  <a:solidFill>
                    <a:srgbClr val="003C75"/>
                  </a:solidFill>
                </a:rPr>
                <a:t> code</a:t>
              </a:r>
            </a:p>
          </p:txBody>
        </p:sp>
        <p:sp>
          <p:nvSpPr>
            <p:cNvPr id="43017" name="Line 15"/>
            <p:cNvSpPr>
              <a:spLocks noChangeShapeType="1"/>
            </p:cNvSpPr>
            <p:nvPr/>
          </p:nvSpPr>
          <p:spPr bwMode="auto">
            <a:xfrm flipH="1">
              <a:off x="3496" y="2304"/>
              <a:ext cx="536" cy="426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3C75"/>
                </a:solidFill>
              </a:endParaRPr>
            </a:p>
          </p:txBody>
        </p:sp>
        <p:sp>
          <p:nvSpPr>
            <p:cNvPr id="43018" name="Line 16"/>
            <p:cNvSpPr>
              <a:spLocks noChangeShapeType="1"/>
            </p:cNvSpPr>
            <p:nvPr/>
          </p:nvSpPr>
          <p:spPr bwMode="auto">
            <a:xfrm flipH="1">
              <a:off x="2156" y="2304"/>
              <a:ext cx="1876" cy="48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3C75"/>
                </a:solidFill>
              </a:endParaRPr>
            </a:p>
          </p:txBody>
        </p:sp>
        <p:sp>
          <p:nvSpPr>
            <p:cNvPr id="43019" name="Line 17"/>
            <p:cNvSpPr>
              <a:spLocks noChangeShapeType="1"/>
            </p:cNvSpPr>
            <p:nvPr/>
          </p:nvSpPr>
          <p:spPr bwMode="auto">
            <a:xfrm flipH="1">
              <a:off x="3030" y="2304"/>
              <a:ext cx="1002" cy="1152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3C75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703387" y="5063172"/>
            <a:ext cx="2995928" cy="1074530"/>
            <a:chOff x="558799" y="5046028"/>
            <a:chExt cx="2995928" cy="107453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3422650" y="5046028"/>
              <a:ext cx="132077" cy="132077"/>
            </a:xfrm>
            <a:prstGeom prst="ellipse">
              <a:avLst/>
            </a:prstGeom>
            <a:noFill/>
            <a:ln w="1270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799" y="5535782"/>
              <a:ext cx="2701925" cy="584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rgbClr val="7F7F7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Edges represent the branches &amp; jumps at the ends of blocks.</a:t>
              </a:r>
            </a:p>
          </p:txBody>
        </p:sp>
        <p:cxnSp>
          <p:nvCxnSpPr>
            <p:cNvPr id="10" name="Straight Arrow Connector 9"/>
            <p:cNvCxnSpPr>
              <a:endCxn id="7" idx="3"/>
            </p:cNvCxnSpPr>
            <p:nvPr/>
          </p:nvCxnSpPr>
          <p:spPr>
            <a:xfrm flipV="1">
              <a:off x="3044825" y="5158763"/>
              <a:ext cx="397167" cy="364319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38866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799" y="380059"/>
            <a:ext cx="8741229" cy="66660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Linear </a:t>
            </a:r>
            <a:r>
              <a:rPr lang="en-US" sz="4000" b="1" dirty="0">
                <a:solidFill>
                  <a:schemeClr val="tx2"/>
                </a:solidFill>
              </a:rPr>
              <a:t>IR</a:t>
            </a:r>
            <a:r>
              <a:rPr lang="en-US" sz="4400" dirty="0">
                <a:solidFill>
                  <a:schemeClr val="tx2"/>
                </a:solidFill>
              </a:rPr>
              <a:t>s: </a:t>
            </a:r>
            <a:r>
              <a:rPr lang="en-US" dirty="0"/>
              <a:t>Stack Machine Code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972" y="1066800"/>
            <a:ext cx="9186678" cy="51816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</a:rPr>
              <a:t>Originally used for stack-based computers, now Java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Example:</a:t>
            </a:r>
          </a:p>
          <a:p>
            <a:pPr eaLnBrk="1" hangingPunct="1">
              <a:buFont typeface="Times" charset="0"/>
              <a:buNone/>
            </a:pPr>
            <a:r>
              <a:rPr lang="en-US" dirty="0"/>
              <a:t>		</a:t>
            </a:r>
            <a:r>
              <a:rPr lang="en-US" dirty="0" err="1"/>
              <a:t>x</a:t>
            </a:r>
            <a:r>
              <a:rPr lang="en-US" dirty="0"/>
              <a:t> - 2 * </a:t>
            </a:r>
            <a:r>
              <a:rPr lang="en-US" dirty="0" err="1"/>
              <a:t>y</a:t>
            </a:r>
            <a:r>
              <a:rPr lang="en-US" dirty="0"/>
              <a:t>	 </a:t>
            </a:r>
            <a:r>
              <a:rPr lang="en-US" dirty="0">
                <a:solidFill>
                  <a:srgbClr val="003C75"/>
                </a:solidFill>
              </a:rPr>
              <a:t>becomes</a:t>
            </a:r>
          </a:p>
          <a:p>
            <a:pPr eaLnBrk="1" hangingPunct="1">
              <a:spcBef>
                <a:spcPct val="300000"/>
              </a:spcBef>
              <a:buFont typeface="Times" charset="0"/>
              <a:buNone/>
            </a:pPr>
            <a:r>
              <a:rPr lang="en-US" b="1" dirty="0">
                <a:solidFill>
                  <a:schemeClr val="tx2"/>
                </a:solidFill>
              </a:rPr>
              <a:t>Advantages</a:t>
            </a:r>
          </a:p>
          <a:p>
            <a:pPr eaLnBrk="1" hangingPunct="1"/>
            <a:r>
              <a:rPr lang="en-US" dirty="0"/>
              <a:t>Compact form</a:t>
            </a:r>
          </a:p>
          <a:p>
            <a:pPr eaLnBrk="1" hangingPunct="1"/>
            <a:r>
              <a:rPr lang="en-US" dirty="0"/>
              <a:t>Introduced names are </a:t>
            </a:r>
            <a:r>
              <a:rPr lang="en-US" i="1" dirty="0"/>
              <a:t>implicit</a:t>
            </a:r>
            <a:r>
              <a:rPr lang="en-US" dirty="0"/>
              <a:t>, not </a:t>
            </a:r>
            <a:r>
              <a:rPr lang="en-US" i="1" dirty="0"/>
              <a:t>explicit</a:t>
            </a:r>
            <a:endParaRPr lang="en-US" dirty="0"/>
          </a:p>
          <a:p>
            <a:pPr eaLnBrk="1" hangingPunct="1"/>
            <a:r>
              <a:rPr lang="en-US" dirty="0"/>
              <a:t>Simple to generate and execute code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dirty="0"/>
              <a:t>Useful where code is transmitted over slow communication links or where memory is limited</a:t>
            </a:r>
            <a:endParaRPr lang="en-US" dirty="0">
              <a:solidFill>
                <a:srgbClr val="FF0065"/>
              </a:solidFill>
            </a:endParaRPr>
          </a:p>
          <a:p>
            <a:pPr eaLnBrk="1" hangingPunct="1"/>
            <a:r>
              <a:rPr lang="en-US" dirty="0"/>
              <a:t>Java </a:t>
            </a:r>
            <a:r>
              <a:rPr lang="en-US" dirty="0" err="1"/>
              <a:t>bytecode</a:t>
            </a:r>
            <a:r>
              <a:rPr lang="en-US" dirty="0"/>
              <a:t> was designed for transmission over slow links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4404538" y="1883145"/>
            <a:ext cx="116971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charset="0"/>
              </a:rPr>
              <a:t>push x</a:t>
            </a:r>
          </a:p>
          <a:p>
            <a:r>
              <a:rPr lang="en-US" sz="1600" dirty="0">
                <a:latin typeface="Courier" charset="0"/>
              </a:rPr>
              <a:t>push 2</a:t>
            </a:r>
          </a:p>
          <a:p>
            <a:r>
              <a:rPr lang="en-US" sz="1600" dirty="0">
                <a:latin typeface="Courier" charset="0"/>
              </a:rPr>
              <a:t>push y</a:t>
            </a:r>
          </a:p>
          <a:p>
            <a:r>
              <a:rPr lang="en-US" sz="1600" dirty="0">
                <a:latin typeface="Courier" charset="0"/>
              </a:rPr>
              <a:t>multiply</a:t>
            </a:r>
          </a:p>
          <a:p>
            <a:r>
              <a:rPr lang="en-US" sz="1600" dirty="0">
                <a:latin typeface="Courier" charset="0"/>
              </a:rPr>
              <a:t>subtract</a:t>
            </a:r>
          </a:p>
        </p:txBody>
      </p:sp>
      <p:sp>
        <p:nvSpPr>
          <p:cNvPr id="30727" name="AutoShape 5"/>
          <p:cNvSpPr>
            <a:spLocks/>
          </p:cNvSpPr>
          <p:nvPr/>
        </p:nvSpPr>
        <p:spPr bwMode="auto">
          <a:xfrm>
            <a:off x="7404100" y="2981036"/>
            <a:ext cx="2755900" cy="584776"/>
          </a:xfrm>
          <a:prstGeom prst="accentBorderCallout1">
            <a:avLst>
              <a:gd name="adj1" fmla="val 10699"/>
              <a:gd name="adj2" fmla="val -2667"/>
              <a:gd name="adj3" fmla="val 149188"/>
              <a:gd name="adj4" fmla="val -103850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3C75"/>
                </a:solidFill>
              </a:rPr>
              <a:t>Implicit names take up no space, where explicit ones do!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12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2257"/>
            <a:ext cx="8229600" cy="11430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chemeClr val="tx2"/>
                </a:solidFill>
              </a:rPr>
              <a:t>Linear </a:t>
            </a:r>
            <a:r>
              <a:rPr lang="en-US" sz="4000" b="1" dirty="0">
                <a:solidFill>
                  <a:schemeClr val="tx2"/>
                </a:solidFill>
              </a:rPr>
              <a:t>IR</a:t>
            </a:r>
            <a:r>
              <a:rPr lang="en-US" sz="4400" dirty="0">
                <a:solidFill>
                  <a:schemeClr val="tx2"/>
                </a:solidFill>
              </a:rPr>
              <a:t>s: </a:t>
            </a:r>
            <a:r>
              <a:rPr lang="en-US" dirty="0"/>
              <a:t>Three Address Code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8827" y="1143000"/>
            <a:ext cx="11012673" cy="5461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In </a:t>
            </a:r>
            <a:r>
              <a:rPr lang="en-US" dirty="0"/>
              <a:t>general, three address code has statements of the form: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			</a:t>
            </a:r>
            <a:r>
              <a:rPr lang="en-US" sz="2000" dirty="0" err="1">
                <a:solidFill>
                  <a:schemeClr val="tx2"/>
                </a:solidFill>
              </a:rPr>
              <a:t>x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  <a:sym typeface="Symbol" charset="2"/>
              </a:rPr>
              <a:t></a:t>
            </a:r>
            <a:r>
              <a:rPr lang="en-US" sz="2000" dirty="0">
                <a:solidFill>
                  <a:schemeClr val="tx2"/>
                </a:solidFill>
                <a:sym typeface="Symbol" charset="2"/>
              </a:rPr>
              <a:t> </a:t>
            </a:r>
            <a:r>
              <a:rPr lang="en-US" sz="2000" dirty="0" err="1">
                <a:solidFill>
                  <a:schemeClr val="tx2"/>
                </a:solidFill>
                <a:sym typeface="Symbol" charset="2"/>
              </a:rPr>
              <a:t>y</a:t>
            </a:r>
            <a:r>
              <a:rPr lang="en-US" sz="2000" dirty="0">
                <a:solidFill>
                  <a:schemeClr val="tx2"/>
                </a:solidFill>
                <a:sym typeface="Symbol" charset="2"/>
              </a:rPr>
              <a:t> </a:t>
            </a:r>
            <a:r>
              <a:rPr lang="en-US" sz="2000" i="1" u="sng" dirty="0">
                <a:solidFill>
                  <a:schemeClr val="tx2"/>
                </a:solidFill>
                <a:sym typeface="Monotype Sorts" charset="2"/>
              </a:rPr>
              <a:t>op</a:t>
            </a:r>
            <a:r>
              <a:rPr lang="en-US" sz="2000" dirty="0">
                <a:solidFill>
                  <a:schemeClr val="tx2"/>
                </a:solidFill>
                <a:sym typeface="Monotype Sorts" charset="2"/>
              </a:rPr>
              <a:t> </a:t>
            </a:r>
            <a:r>
              <a:rPr lang="en-US" sz="2000" dirty="0" err="1">
                <a:solidFill>
                  <a:schemeClr val="tx2"/>
                </a:solidFill>
                <a:sym typeface="Monotype Sorts" charset="2"/>
              </a:rPr>
              <a:t>z</a:t>
            </a:r>
            <a:endParaRPr lang="en-US" sz="2000" dirty="0">
              <a:solidFill>
                <a:schemeClr val="tx2"/>
              </a:solidFill>
            </a:endParaRPr>
          </a:p>
          <a:p>
            <a:pPr lvl="1" eaLnBrk="1" hangingPunct="1">
              <a:buFontTx/>
              <a:buNone/>
            </a:pPr>
            <a:r>
              <a:rPr lang="en-US" sz="2000" dirty="0"/>
              <a:t>With </a:t>
            </a:r>
            <a:r>
              <a:rPr lang="en-US" sz="2000" dirty="0">
                <a:solidFill>
                  <a:srgbClr val="000000"/>
                </a:solidFill>
              </a:rPr>
              <a:t>1 operator (</a:t>
            </a:r>
            <a:r>
              <a:rPr lang="en-US" sz="2000" i="1" u="sng" dirty="0">
                <a:solidFill>
                  <a:srgbClr val="000000"/>
                </a:solidFill>
              </a:rPr>
              <a:t>op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) and, at most</a:t>
            </a:r>
            <a:r>
              <a:rPr lang="en-US" sz="2000" dirty="0"/>
              <a:t>, 3 names (</a:t>
            </a:r>
            <a:r>
              <a:rPr lang="en-US" sz="2000" dirty="0" err="1">
                <a:solidFill>
                  <a:srgbClr val="003C75"/>
                </a:solidFill>
              </a:rPr>
              <a:t>x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3C75"/>
                </a:solidFill>
              </a:rPr>
              <a:t>y</a:t>
            </a:r>
            <a:r>
              <a:rPr lang="en-US" sz="2000" dirty="0"/>
              <a:t>, &amp; </a:t>
            </a:r>
            <a:r>
              <a:rPr lang="en-US" sz="2000" dirty="0" err="1">
                <a:solidFill>
                  <a:srgbClr val="003C75"/>
                </a:solidFill>
              </a:rPr>
              <a:t>z</a:t>
            </a:r>
            <a:r>
              <a:rPr lang="en-US" sz="2000" dirty="0"/>
              <a:t>)</a:t>
            </a:r>
          </a:p>
          <a:p>
            <a:pPr eaLnBrk="1" hangingPunct="1">
              <a:spcBef>
                <a:spcPct val="100000"/>
              </a:spcBef>
              <a:buFont typeface="Times" charset="0"/>
              <a:buNone/>
            </a:pPr>
            <a:r>
              <a:rPr lang="en-US" b="1" dirty="0">
                <a:solidFill>
                  <a:schemeClr val="tx2"/>
                </a:solidFill>
              </a:rPr>
              <a:t>Example:</a:t>
            </a:r>
          </a:p>
          <a:p>
            <a:pPr lvl="1">
              <a:buNone/>
            </a:pPr>
            <a:r>
              <a:rPr lang="en-US" sz="2000" dirty="0"/>
              <a:t>		</a:t>
            </a:r>
            <a:r>
              <a:rPr lang="en-US" sz="2000" dirty="0" smtClean="0"/>
              <a:t>               </a:t>
            </a:r>
            <a:r>
              <a:rPr lang="en-US" dirty="0"/>
              <a:t>a - 2 × b</a:t>
            </a:r>
            <a:r>
              <a:rPr lang="en-US" sz="2000" dirty="0" smtClean="0"/>
              <a:t>              </a:t>
            </a:r>
            <a:r>
              <a:rPr lang="en-US" sz="2000" dirty="0">
                <a:solidFill>
                  <a:srgbClr val="003C75"/>
                </a:solidFill>
              </a:rPr>
              <a:t>becomes</a:t>
            </a:r>
            <a:endParaRPr lang="en-US" dirty="0">
              <a:solidFill>
                <a:srgbClr val="003C75"/>
              </a:solidFill>
            </a:endParaRPr>
          </a:p>
          <a:p>
            <a:pPr eaLnBrk="1" hangingPunct="1">
              <a:spcBef>
                <a:spcPct val="130000"/>
              </a:spcBef>
              <a:buFont typeface="Times" charset="0"/>
              <a:buNone/>
            </a:pPr>
            <a:r>
              <a:rPr lang="en-US" dirty="0"/>
              <a:t>Advantages:</a:t>
            </a:r>
          </a:p>
          <a:p>
            <a:pPr>
              <a:spcBef>
                <a:spcPct val="25000"/>
              </a:spcBef>
            </a:pPr>
            <a:r>
              <a:rPr lang="en-US" dirty="0"/>
              <a:t>Reasonably compact form</a:t>
            </a:r>
            <a:endParaRPr lang="en-US" sz="2400" dirty="0"/>
          </a:p>
          <a:p>
            <a:pPr eaLnBrk="1" hangingPunct="1">
              <a:spcBef>
                <a:spcPct val="25000"/>
              </a:spcBef>
            </a:pPr>
            <a:r>
              <a:rPr lang="en-US" dirty="0"/>
              <a:t>Resembles many real machines</a:t>
            </a:r>
          </a:p>
          <a:p>
            <a:r>
              <a:rPr lang="en-US" dirty="0"/>
              <a:t>Introduces a new set of names, a carefully chosen name space can reveal new opportunities to improve the code</a:t>
            </a: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6153150" y="4814888"/>
            <a:ext cx="304800" cy="2286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720" y="2744514"/>
            <a:ext cx="242921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961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400" dirty="0">
                <a:solidFill>
                  <a:schemeClr val="tx2"/>
                </a:solidFill>
              </a:rPr>
              <a:t>Linear </a:t>
            </a:r>
            <a:r>
              <a:rPr lang="en-US" sz="4000" b="1" dirty="0">
                <a:solidFill>
                  <a:schemeClr val="tx2"/>
                </a:solidFill>
              </a:rPr>
              <a:t>IR</a:t>
            </a:r>
            <a:r>
              <a:rPr lang="en-US" sz="4400" dirty="0">
                <a:solidFill>
                  <a:schemeClr val="tx2"/>
                </a:solidFill>
              </a:rPr>
              <a:t>s: </a:t>
            </a:r>
            <a:r>
              <a:rPr lang="en-US" sz="4400" dirty="0" smtClean="0">
                <a:solidFill>
                  <a:schemeClr val="tx2"/>
                </a:solidFill>
              </a:rPr>
              <a:t>Representation of </a:t>
            </a:r>
            <a:r>
              <a:rPr lang="en-US" sz="4400" dirty="0" smtClean="0"/>
              <a:t>T</a:t>
            </a:r>
            <a:r>
              <a:rPr lang="en-US" dirty="0" smtClean="0"/>
              <a:t>hree </a:t>
            </a:r>
            <a:r>
              <a:rPr lang="en-US" dirty="0"/>
              <a:t>Address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14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3907" y="2945836"/>
            <a:ext cx="3458058" cy="2943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083" y="3005670"/>
            <a:ext cx="2591162" cy="2896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595" y="2945836"/>
            <a:ext cx="2286319" cy="2867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2872" y="1309969"/>
            <a:ext cx="9411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Three-address codes are often implemented as a set of quadruples. 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To </a:t>
            </a:r>
            <a:r>
              <a:rPr lang="en-US" sz="2400" dirty="0">
                <a:latin typeface="+mj-lt"/>
              </a:rPr>
              <a:t>form blocks, the compiler needs a </a:t>
            </a:r>
            <a:r>
              <a:rPr lang="en-US" sz="2400" dirty="0" smtClean="0">
                <a:latin typeface="+mj-lt"/>
              </a:rPr>
              <a:t>mechanism to </a:t>
            </a:r>
            <a:r>
              <a:rPr lang="en-US" sz="2400" dirty="0">
                <a:latin typeface="+mj-lt"/>
              </a:rPr>
              <a:t>connect individual quadruples. 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Compilers </a:t>
            </a:r>
            <a:r>
              <a:rPr lang="en-US" sz="2400" dirty="0">
                <a:latin typeface="+mj-lt"/>
              </a:rPr>
              <a:t>implement quadruples in </a:t>
            </a:r>
            <a:r>
              <a:rPr lang="en-US" sz="2400" dirty="0" smtClean="0">
                <a:latin typeface="+mj-lt"/>
              </a:rPr>
              <a:t>a variety </a:t>
            </a:r>
            <a:r>
              <a:rPr lang="en-US" sz="2400" dirty="0">
                <a:latin typeface="+mj-lt"/>
              </a:rPr>
              <a:t>of ways.</a:t>
            </a:r>
          </a:p>
        </p:txBody>
      </p:sp>
    </p:spTree>
    <p:extLst>
      <p:ext uri="{BB962C8B-B14F-4D97-AF65-F5344CB8AC3E}">
        <p14:creationId xmlns:p14="http://schemas.microsoft.com/office/powerpoint/2010/main" val="30039445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solidFill>
                  <a:schemeClr val="tx2"/>
                </a:solidFill>
              </a:rPr>
              <a:t>Linear </a:t>
            </a:r>
            <a:r>
              <a:rPr lang="en-US" sz="4000" b="1" dirty="0">
                <a:solidFill>
                  <a:schemeClr val="tx2"/>
                </a:solidFill>
              </a:rPr>
              <a:t>IR</a:t>
            </a:r>
            <a:r>
              <a:rPr lang="en-US" sz="4400" dirty="0">
                <a:solidFill>
                  <a:schemeClr val="tx2"/>
                </a:solidFill>
              </a:rPr>
              <a:t>s: </a:t>
            </a:r>
            <a:r>
              <a:rPr lang="en-US" dirty="0"/>
              <a:t>Three Address Code- Quadruples</a:t>
            </a:r>
          </a:p>
        </p:txBody>
      </p:sp>
      <p:graphicFrame>
        <p:nvGraphicFramePr>
          <p:cNvPr id="25739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58005"/>
              </p:ext>
            </p:extLst>
          </p:nvPr>
        </p:nvGraphicFramePr>
        <p:xfrm>
          <a:off x="6629400" y="3124201"/>
          <a:ext cx="2895600" cy="2108201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load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mult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54" name="Text Box 36"/>
          <p:cNvSpPr txBox="1">
            <a:spLocks noChangeArrowheads="1"/>
          </p:cNvSpPr>
          <p:nvPr/>
        </p:nvSpPr>
        <p:spPr bwMode="auto">
          <a:xfrm>
            <a:off x="2590801" y="3352801"/>
            <a:ext cx="239039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latin typeface="Courier" charset="0"/>
              </a:rPr>
              <a:t>loadI</a:t>
            </a:r>
            <a:r>
              <a:rPr lang="en-US" dirty="0" smtClean="0">
                <a:latin typeface="Courier" charset="0"/>
              </a:rPr>
              <a:t> r1, </a:t>
            </a:r>
            <a:r>
              <a:rPr lang="en-US" dirty="0">
                <a:latin typeface="Courier" charset="0"/>
              </a:rPr>
              <a:t>2</a:t>
            </a:r>
          </a:p>
          <a:p>
            <a:r>
              <a:rPr lang="en-US" dirty="0" smtClean="0">
                <a:latin typeface="Courier" charset="0"/>
              </a:rPr>
              <a:t>load  r2, b</a:t>
            </a:r>
            <a:endParaRPr lang="en-US" dirty="0">
              <a:latin typeface="Courier" charset="0"/>
            </a:endParaRPr>
          </a:p>
          <a:p>
            <a:r>
              <a:rPr lang="en-US" dirty="0" err="1" smtClean="0">
                <a:latin typeface="Courier" charset="0"/>
              </a:rPr>
              <a:t>mult</a:t>
            </a:r>
            <a:r>
              <a:rPr lang="en-US" dirty="0" smtClean="0">
                <a:latin typeface="Courier" charset="0"/>
              </a:rPr>
              <a:t>  </a:t>
            </a:r>
            <a:r>
              <a:rPr lang="en-US" dirty="0">
                <a:latin typeface="Courier" charset="0"/>
              </a:rPr>
              <a:t>r3, r2, r1</a:t>
            </a:r>
          </a:p>
          <a:p>
            <a:r>
              <a:rPr lang="en-US" dirty="0">
                <a:latin typeface="Courier" charset="0"/>
              </a:rPr>
              <a:t>load  r4, </a:t>
            </a:r>
            <a:r>
              <a:rPr lang="en-US" dirty="0" smtClean="0">
                <a:latin typeface="Courier" charset="0"/>
              </a:rPr>
              <a:t>a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sub   r5, r4, r3</a:t>
            </a:r>
          </a:p>
        </p:txBody>
      </p:sp>
      <p:sp>
        <p:nvSpPr>
          <p:cNvPr id="34855" name="Text Box 37"/>
          <p:cNvSpPr txBox="1">
            <a:spLocks noChangeArrowheads="1"/>
          </p:cNvSpPr>
          <p:nvPr/>
        </p:nvSpPr>
        <p:spPr bwMode="auto">
          <a:xfrm>
            <a:off x="2851990" y="5386388"/>
            <a:ext cx="18556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003C75"/>
                </a:solidFill>
              </a:rPr>
              <a:t>RISC assembly code</a:t>
            </a:r>
          </a:p>
        </p:txBody>
      </p:sp>
      <p:sp>
        <p:nvSpPr>
          <p:cNvPr id="34856" name="Text Box 38"/>
          <p:cNvSpPr txBox="1">
            <a:spLocks noChangeArrowheads="1"/>
          </p:cNvSpPr>
          <p:nvPr/>
        </p:nvSpPr>
        <p:spPr bwMode="auto">
          <a:xfrm>
            <a:off x="7437795" y="5386388"/>
            <a:ext cx="11756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003C75"/>
                </a:solidFill>
              </a:rPr>
              <a:t>Quadruples</a:t>
            </a:r>
            <a:endParaRPr lang="en-US" sz="1600" b="1" dirty="0">
              <a:solidFill>
                <a:srgbClr val="003C75"/>
              </a:solidFill>
              <a:latin typeface="Arial Rounded MT Bold" charset="0"/>
            </a:endParaRPr>
          </a:p>
        </p:txBody>
      </p:sp>
      <p:sp>
        <p:nvSpPr>
          <p:cNvPr id="34857" name="Text Box 39"/>
          <p:cNvSpPr txBox="1">
            <a:spLocks noChangeArrowheads="1"/>
          </p:cNvSpPr>
          <p:nvPr/>
        </p:nvSpPr>
        <p:spPr bwMode="auto">
          <a:xfrm>
            <a:off x="7188200" y="1752600"/>
            <a:ext cx="2336800" cy="6604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3C75"/>
                </a:solidFill>
              </a:rPr>
              <a:t>The original </a:t>
            </a:r>
            <a:r>
              <a:rPr lang="en-US" sz="1600" b="1" dirty="0">
                <a:solidFill>
                  <a:srgbClr val="003C75"/>
                </a:solidFill>
              </a:rPr>
              <a:t>FORTRAN</a:t>
            </a:r>
            <a:r>
              <a:rPr lang="en-US" dirty="0">
                <a:solidFill>
                  <a:srgbClr val="003C75"/>
                </a:solidFill>
              </a:rPr>
              <a:t> compiler used “quads”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15</a:t>
            </a:fld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39178" y="1752600"/>
            <a:ext cx="37689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ourier" charset="0"/>
              </a:rPr>
              <a:t>a-</a:t>
            </a:r>
            <a:r>
              <a:rPr lang="en-US" dirty="0" smtClean="0">
                <a:latin typeface="Courier" charset="0"/>
                <a:sym typeface="Symbol" charset="2"/>
              </a:rPr>
              <a:t> </a:t>
            </a:r>
            <a:r>
              <a:rPr lang="en-US" dirty="0">
                <a:latin typeface="Courier" charset="0"/>
                <a:sym typeface="Symbol" charset="2"/>
              </a:rPr>
              <a:t>2 * </a:t>
            </a:r>
            <a:r>
              <a:rPr lang="en-US" dirty="0" smtClean="0">
                <a:latin typeface="Courier" charset="0"/>
                <a:sym typeface="Symbol" charset="2"/>
              </a:rPr>
              <a:t>b: lower level code</a:t>
            </a:r>
            <a:endParaRPr lang="en-US" dirty="0">
              <a:latin typeface="Courier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015950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ILOC Instruction </a:t>
            </a:r>
            <a:r>
              <a:rPr lang="en-US" dirty="0" smtClean="0"/>
              <a:t>Set (Appendix 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203038"/>
            <a:ext cx="10972800" cy="4525963"/>
          </a:xfrm>
        </p:spPr>
        <p:txBody>
          <a:bodyPr/>
          <a:lstStyle/>
          <a:p>
            <a:r>
              <a:rPr lang="en-US" dirty="0" smtClean="0"/>
              <a:t>ILOC </a:t>
            </a:r>
            <a:r>
              <a:rPr lang="en-US" dirty="0"/>
              <a:t>is the assembly code for a simple abstract </a:t>
            </a:r>
            <a:r>
              <a:rPr lang="en-US" dirty="0" smtClean="0"/>
              <a:t>machine that has </a:t>
            </a:r>
            <a:r>
              <a:rPr lang="en-US" dirty="0"/>
              <a:t>an unlimited number of registers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093" y="2271448"/>
            <a:ext cx="6429408" cy="43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solidFill>
                  <a:schemeClr val="tx2"/>
                </a:solidFill>
              </a:rPr>
              <a:t>Linear </a:t>
            </a:r>
            <a:r>
              <a:rPr lang="en-US" sz="4000" b="1" dirty="0">
                <a:solidFill>
                  <a:schemeClr val="tx2"/>
                </a:solidFill>
              </a:rPr>
              <a:t>IR</a:t>
            </a:r>
            <a:r>
              <a:rPr lang="en-US" sz="4400" dirty="0">
                <a:solidFill>
                  <a:schemeClr val="tx2"/>
                </a:solidFill>
              </a:rPr>
              <a:t>s: </a:t>
            </a:r>
            <a:r>
              <a:rPr lang="en-US" dirty="0"/>
              <a:t>Three Address Code- Triples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0847"/>
            <a:ext cx="10972800" cy="4935317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Index used as implicit name</a:t>
            </a:r>
          </a:p>
          <a:p>
            <a:pPr eaLnBrk="1" hangingPunct="1"/>
            <a:r>
              <a:rPr lang="en-US" dirty="0"/>
              <a:t>25% less space consumed than quads</a:t>
            </a:r>
          </a:p>
          <a:p>
            <a:pPr eaLnBrk="1" hangingPunct="1"/>
            <a:r>
              <a:rPr lang="en-US" dirty="0"/>
              <a:t>Much harder to reorder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Times" charset="0"/>
              <a:buNone/>
            </a:pPr>
            <a:r>
              <a:rPr lang="en-US" dirty="0"/>
              <a:t>Remember, for a long time, 640KB was a lot of RAM</a:t>
            </a:r>
          </a:p>
        </p:txBody>
      </p:sp>
      <p:graphicFrame>
        <p:nvGraphicFramePr>
          <p:cNvPr id="27858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70629"/>
              </p:ext>
            </p:extLst>
          </p:nvPr>
        </p:nvGraphicFramePr>
        <p:xfrm>
          <a:off x="4413652" y="2591704"/>
          <a:ext cx="2743200" cy="2133601"/>
        </p:xfrm>
        <a:graphic>
          <a:graphicData uri="http://schemas.openxmlformats.org/drawingml/2006/table">
            <a:tbl>
              <a:tblPr/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(1)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(2)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load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(3)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mult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(4)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(5)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901" name="Text Box 212"/>
          <p:cNvSpPr txBox="1">
            <a:spLocks noChangeArrowheads="1"/>
          </p:cNvSpPr>
          <p:nvPr/>
        </p:nvSpPr>
        <p:spPr bwMode="auto">
          <a:xfrm>
            <a:off x="7772400" y="3244258"/>
            <a:ext cx="3187700" cy="37623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3C75"/>
                </a:solidFill>
              </a:rPr>
              <a:t>Implicit names occupy no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17</a:t>
            </a:fld>
            <a:endParaRPr lang="en-US"/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019968" y="2887864"/>
            <a:ext cx="2379663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latin typeface="Courier" charset="0"/>
              </a:rPr>
              <a:t>loadI</a:t>
            </a:r>
            <a:r>
              <a:rPr lang="en-US" dirty="0" smtClean="0">
                <a:latin typeface="Courier" charset="0"/>
              </a:rPr>
              <a:t> r1</a:t>
            </a:r>
            <a:r>
              <a:rPr lang="en-US" dirty="0">
                <a:latin typeface="Courier" charset="0"/>
              </a:rPr>
              <a:t>, </a:t>
            </a:r>
            <a:r>
              <a:rPr lang="en-US" dirty="0" smtClean="0">
                <a:latin typeface="Courier" charset="0"/>
              </a:rPr>
              <a:t>2</a:t>
            </a:r>
            <a:endParaRPr lang="en-US" dirty="0"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loadI</a:t>
            </a:r>
            <a:r>
              <a:rPr lang="en-US" dirty="0">
                <a:latin typeface="Courier" charset="0"/>
              </a:rPr>
              <a:t> r2, </a:t>
            </a:r>
            <a:r>
              <a:rPr lang="en-US" dirty="0" smtClean="0">
                <a:latin typeface="Courier" charset="0"/>
              </a:rPr>
              <a:t>y</a:t>
            </a:r>
            <a:endParaRPr lang="en-US" dirty="0"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mult</a:t>
            </a:r>
            <a:r>
              <a:rPr lang="en-US" dirty="0">
                <a:latin typeface="Courier" charset="0"/>
              </a:rPr>
              <a:t>  r3, r2, r1</a:t>
            </a:r>
          </a:p>
          <a:p>
            <a:r>
              <a:rPr lang="en-US" dirty="0">
                <a:latin typeface="Courier" charset="0"/>
              </a:rPr>
              <a:t>load  r4, x</a:t>
            </a:r>
          </a:p>
          <a:p>
            <a:r>
              <a:rPr lang="en-US" dirty="0">
                <a:latin typeface="Courier" charset="0"/>
              </a:rPr>
              <a:t>sub   r5, r4, r3</a:t>
            </a:r>
          </a:p>
        </p:txBody>
      </p:sp>
    </p:spTree>
    <p:extLst>
      <p:ext uri="{BB962C8B-B14F-4D97-AF65-F5344CB8AC3E}">
        <p14:creationId xmlns:p14="http://schemas.microsoft.com/office/powerpoint/2010/main" val="8855759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solidFill>
                  <a:schemeClr val="tx2"/>
                </a:solidFill>
              </a:rPr>
              <a:t>Linear </a:t>
            </a:r>
            <a:r>
              <a:rPr lang="en-US" sz="4000" b="1" dirty="0">
                <a:solidFill>
                  <a:schemeClr val="tx2"/>
                </a:solidFill>
              </a:rPr>
              <a:t>IR</a:t>
            </a:r>
            <a:r>
              <a:rPr lang="en-US" sz="4400" dirty="0">
                <a:solidFill>
                  <a:schemeClr val="tx2"/>
                </a:solidFill>
              </a:rPr>
              <a:t>s: </a:t>
            </a:r>
            <a:r>
              <a:rPr lang="en-US" dirty="0"/>
              <a:t>Two Address Code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05533"/>
            <a:ext cx="10972800" cy="486089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Allows statements of the form</a:t>
            </a:r>
            <a:endParaRPr lang="en-US" sz="1800" dirty="0"/>
          </a:p>
          <a:p>
            <a:pPr eaLnBrk="1" hangingPunct="1">
              <a:buFont typeface="Times" charset="0"/>
              <a:buNone/>
            </a:pPr>
            <a:r>
              <a:rPr lang="en-US" sz="1800" dirty="0"/>
              <a:t>		   </a:t>
            </a:r>
            <a:r>
              <a:rPr lang="en-US" sz="1800" dirty="0">
                <a:solidFill>
                  <a:srgbClr val="003C75"/>
                </a:solidFill>
              </a:rPr>
              <a:t>x </a:t>
            </a:r>
            <a:r>
              <a:rPr lang="en-US" sz="1800" dirty="0">
                <a:solidFill>
                  <a:srgbClr val="003C75"/>
                </a:solidFill>
                <a:sym typeface="Symbol" charset="2"/>
              </a:rPr>
              <a:t> x </a:t>
            </a:r>
            <a:r>
              <a:rPr lang="en-US" sz="1800" i="1" u="sng" dirty="0">
                <a:solidFill>
                  <a:srgbClr val="003C75"/>
                </a:solidFill>
                <a:sym typeface="Monotype Sorts" charset="2"/>
              </a:rPr>
              <a:t>op</a:t>
            </a:r>
            <a:r>
              <a:rPr lang="en-US" sz="1800" dirty="0">
                <a:solidFill>
                  <a:srgbClr val="003C75"/>
                </a:solidFill>
                <a:sym typeface="Monotype Sorts" charset="2"/>
              </a:rPr>
              <a:t> y</a:t>
            </a:r>
            <a:endParaRPr lang="en-US" sz="1800" dirty="0">
              <a:solidFill>
                <a:srgbClr val="003C75"/>
              </a:solidFill>
            </a:endParaRPr>
          </a:p>
          <a:p>
            <a:pPr lvl="1">
              <a:spcBef>
                <a:spcPts val="600"/>
              </a:spcBef>
              <a:buNone/>
            </a:pPr>
            <a:r>
              <a:rPr lang="en-US" sz="2000" dirty="0"/>
              <a:t>Has 1 operator (</a:t>
            </a:r>
            <a:r>
              <a:rPr lang="en-US" sz="2000" i="1" u="sng" dirty="0">
                <a:solidFill>
                  <a:srgbClr val="003C75"/>
                </a:solidFill>
              </a:rPr>
              <a:t>op</a:t>
            </a:r>
            <a:r>
              <a:rPr lang="en-US" sz="1200" dirty="0">
                <a:solidFill>
                  <a:srgbClr val="1822CD"/>
                </a:solidFill>
              </a:rPr>
              <a:t> </a:t>
            </a:r>
            <a:r>
              <a:rPr lang="en-US" sz="2000" dirty="0"/>
              <a:t>) and, at most, 2 names (</a:t>
            </a:r>
            <a:r>
              <a:rPr lang="en-US" sz="2000" dirty="0" err="1">
                <a:solidFill>
                  <a:srgbClr val="003C75"/>
                </a:solidFill>
              </a:rPr>
              <a:t>x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003C75"/>
                </a:solidFill>
              </a:rPr>
              <a:t>y</a:t>
            </a:r>
            <a:r>
              <a:rPr lang="en-US" sz="2000" dirty="0"/>
              <a:t>)</a:t>
            </a:r>
            <a:endParaRPr lang="en-US" dirty="0"/>
          </a:p>
          <a:p>
            <a:pPr eaLnBrk="1" hangingPunct="1">
              <a:spcBef>
                <a:spcPct val="75000"/>
              </a:spcBef>
              <a:buFont typeface="Times" charset="0"/>
              <a:buNone/>
            </a:pPr>
            <a:r>
              <a:rPr lang="en-US" dirty="0"/>
              <a:t>Example:</a:t>
            </a:r>
          </a:p>
          <a:p>
            <a:pPr eaLnBrk="1" hangingPunct="1">
              <a:buFont typeface="Times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 charset="2"/>
              </a:rPr>
              <a:t>- </a:t>
            </a:r>
            <a:r>
              <a:rPr lang="en-US" sz="1800" dirty="0">
                <a:sym typeface="Symbol" charset="2"/>
              </a:rPr>
              <a:t>2 * </a:t>
            </a:r>
            <a:r>
              <a:rPr lang="en-US" sz="1800" dirty="0" smtClean="0">
                <a:sym typeface="Symbol" charset="2"/>
              </a:rPr>
              <a:t>b</a:t>
            </a:r>
            <a:r>
              <a:rPr lang="en-US" dirty="0">
                <a:sym typeface="Symbol" charset="2"/>
              </a:rPr>
              <a:t>	  becomes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Can be very compact</a:t>
            </a:r>
            <a:endParaRPr lang="en-US" sz="1800" dirty="0"/>
          </a:p>
          <a:p>
            <a:pPr eaLnBrk="1" hangingPunct="1">
              <a:spcBef>
                <a:spcPct val="100000"/>
              </a:spcBef>
              <a:buFont typeface="Times" charset="0"/>
              <a:buNone/>
            </a:pPr>
            <a:r>
              <a:rPr lang="en-US" dirty="0"/>
              <a:t>Problems</a:t>
            </a:r>
          </a:p>
          <a:p>
            <a:pPr eaLnBrk="1" hangingPunct="1"/>
            <a:r>
              <a:rPr lang="en-US" dirty="0"/>
              <a:t>Difficult name space</a:t>
            </a:r>
          </a:p>
          <a:p>
            <a:r>
              <a:rPr lang="en-US" dirty="0"/>
              <a:t>Destructive operations (an operation in which one of the operands is always redefined with the result) make reuse hard</a:t>
            </a:r>
          </a:p>
          <a:p>
            <a:pPr lvl="1" eaLnBrk="1" hangingPunct="1"/>
            <a:r>
              <a:rPr lang="en-US" dirty="0"/>
              <a:t>Good model for machines with destructive ops (PDP-11, x86)</a:t>
            </a:r>
          </a:p>
          <a:p>
            <a:pPr eaLnBrk="1" hangingPunct="1"/>
            <a:r>
              <a:rPr lang="en-US" dirty="0"/>
              <a:t>We would like destructive operations to become a thing of the past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5562601" y="2451101"/>
            <a:ext cx="16184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charset="0"/>
              </a:rPr>
              <a:t>t</a:t>
            </a:r>
            <a:r>
              <a:rPr lang="en-US" sz="1600" baseline="-25000" dirty="0">
                <a:latin typeface="Courier" charset="0"/>
              </a:rPr>
              <a:t>1</a:t>
            </a:r>
            <a:r>
              <a:rPr lang="en-US" sz="1600" dirty="0">
                <a:latin typeface="Courier" charset="0"/>
              </a:rPr>
              <a:t> </a:t>
            </a:r>
            <a:r>
              <a:rPr lang="en-US" sz="1600" dirty="0">
                <a:latin typeface="Courier" charset="0"/>
                <a:sym typeface="Symbol" charset="2"/>
              </a:rPr>
              <a:t> 2</a:t>
            </a:r>
          </a:p>
          <a:p>
            <a:r>
              <a:rPr lang="en-US" sz="1600" dirty="0">
                <a:latin typeface="Courier" charset="0"/>
                <a:sym typeface="Symbol" charset="2"/>
              </a:rPr>
              <a:t>t</a:t>
            </a:r>
            <a:r>
              <a:rPr lang="en-US" sz="1600" baseline="-25000" dirty="0">
                <a:latin typeface="Courier" charset="0"/>
                <a:sym typeface="Symbol" charset="2"/>
              </a:rPr>
              <a:t>2</a:t>
            </a:r>
            <a:r>
              <a:rPr lang="en-US" sz="1600" dirty="0">
                <a:latin typeface="Courier" charset="0"/>
              </a:rPr>
              <a:t> </a:t>
            </a:r>
            <a:r>
              <a:rPr lang="en-US" sz="1600" dirty="0">
                <a:latin typeface="Courier" charset="0"/>
                <a:sym typeface="Symbol" charset="2"/>
              </a:rPr>
              <a:t> load </a:t>
            </a:r>
            <a:r>
              <a:rPr lang="en-US" sz="1600" dirty="0" smtClean="0">
                <a:latin typeface="Courier" charset="0"/>
                <a:sym typeface="Symbol" charset="2"/>
              </a:rPr>
              <a:t>b</a:t>
            </a:r>
            <a:endParaRPr lang="en-US" sz="1600" dirty="0">
              <a:latin typeface="Courier" charset="0"/>
              <a:sym typeface="Symbol" charset="2"/>
            </a:endParaRPr>
          </a:p>
          <a:p>
            <a:r>
              <a:rPr lang="en-US" sz="1600" dirty="0">
                <a:latin typeface="Courier" charset="0"/>
                <a:sym typeface="Symbol" charset="2"/>
              </a:rPr>
              <a:t>t</a:t>
            </a:r>
            <a:r>
              <a:rPr lang="en-US" sz="1600" baseline="-25000" dirty="0">
                <a:latin typeface="Courier" charset="0"/>
                <a:sym typeface="Symbol" charset="2"/>
              </a:rPr>
              <a:t>2</a:t>
            </a:r>
            <a:r>
              <a:rPr lang="en-US" sz="1600" dirty="0">
                <a:latin typeface="Courier" charset="0"/>
              </a:rPr>
              <a:t> </a:t>
            </a:r>
            <a:r>
              <a:rPr lang="en-US" sz="1600" dirty="0">
                <a:latin typeface="Courier" charset="0"/>
                <a:sym typeface="Symbol" charset="2"/>
              </a:rPr>
              <a:t> t</a:t>
            </a:r>
            <a:r>
              <a:rPr lang="en-US" sz="1600" baseline="-25000" dirty="0">
                <a:latin typeface="Courier" charset="0"/>
                <a:sym typeface="Symbol" charset="2"/>
              </a:rPr>
              <a:t>2</a:t>
            </a:r>
            <a:r>
              <a:rPr lang="en-US" sz="1600" dirty="0">
                <a:latin typeface="Courier" charset="0"/>
                <a:sym typeface="Symbol" charset="2"/>
              </a:rPr>
              <a:t> * t</a:t>
            </a:r>
            <a:r>
              <a:rPr lang="en-US" sz="1600" baseline="-25000" dirty="0">
                <a:latin typeface="Courier" charset="0"/>
                <a:sym typeface="Symbol" charset="2"/>
              </a:rPr>
              <a:t>1</a:t>
            </a:r>
            <a:endParaRPr lang="en-US" sz="1600" dirty="0">
              <a:latin typeface="Courier" charset="0"/>
              <a:sym typeface="Symbol" charset="2"/>
            </a:endParaRPr>
          </a:p>
          <a:p>
            <a:r>
              <a:rPr lang="en-US" sz="1600" dirty="0">
                <a:latin typeface="Courier" charset="0"/>
                <a:sym typeface="Symbol" charset="2"/>
              </a:rPr>
              <a:t>z</a:t>
            </a:r>
            <a:r>
              <a:rPr lang="en-US" sz="1600" baseline="-25000" dirty="0">
                <a:latin typeface="Courier" charset="0"/>
                <a:sym typeface="Symbol" charset="2"/>
              </a:rPr>
              <a:t> </a:t>
            </a:r>
            <a:r>
              <a:rPr lang="en-US" sz="1600" dirty="0">
                <a:latin typeface="Courier" charset="0"/>
              </a:rPr>
              <a:t> </a:t>
            </a:r>
            <a:r>
              <a:rPr lang="en-US" sz="1600" dirty="0">
                <a:latin typeface="Courier" charset="0"/>
                <a:sym typeface="Symbol" charset="2"/>
              </a:rPr>
              <a:t> load </a:t>
            </a:r>
            <a:r>
              <a:rPr lang="en-US" sz="1600" dirty="0" smtClean="0">
                <a:latin typeface="Courier" charset="0"/>
                <a:sym typeface="Symbol" charset="2"/>
              </a:rPr>
              <a:t>a</a:t>
            </a:r>
            <a:endParaRPr lang="en-US" sz="1600" dirty="0">
              <a:latin typeface="Courier" charset="0"/>
              <a:sym typeface="Symbol" charset="2"/>
            </a:endParaRPr>
          </a:p>
          <a:p>
            <a:r>
              <a:rPr lang="en-US" sz="1600" dirty="0">
                <a:latin typeface="Courier" charset="0"/>
                <a:sym typeface="Symbol" charset="2"/>
              </a:rPr>
              <a:t>z</a:t>
            </a:r>
            <a:r>
              <a:rPr lang="en-US" sz="1600" baseline="-25000" dirty="0">
                <a:latin typeface="Courier" charset="0"/>
                <a:sym typeface="Symbol" charset="2"/>
              </a:rPr>
              <a:t> </a:t>
            </a:r>
            <a:r>
              <a:rPr lang="en-US" sz="1600" dirty="0">
                <a:latin typeface="Courier" charset="0"/>
              </a:rPr>
              <a:t> </a:t>
            </a:r>
            <a:r>
              <a:rPr lang="en-US" sz="1600" dirty="0">
                <a:latin typeface="Courier" charset="0"/>
                <a:sym typeface="Symbol" charset="2"/>
              </a:rPr>
              <a:t> z - t</a:t>
            </a:r>
            <a:r>
              <a:rPr lang="en-US" sz="1600" baseline="-25000" dirty="0">
                <a:latin typeface="Courier" charset="0"/>
                <a:sym typeface="Symbol" charset="2"/>
              </a:rPr>
              <a:t>2</a:t>
            </a:r>
            <a:endParaRPr lang="en-US" sz="1600" dirty="0">
              <a:latin typeface="Courier" charset="0"/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6015233"/>
            <a:ext cx="4445000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Not many arguments in favor of two-address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86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Hybrid </a:t>
            </a:r>
            <a:r>
              <a:rPr lang="en-US" sz="4000" b="1" dirty="0">
                <a:solidFill>
                  <a:schemeClr val="tx2"/>
                </a:solidFill>
              </a:rPr>
              <a:t>IR</a:t>
            </a:r>
            <a:r>
              <a:rPr lang="en-US" sz="4400" dirty="0">
                <a:solidFill>
                  <a:schemeClr val="tx2"/>
                </a:solidFill>
              </a:rPr>
              <a:t>s: </a:t>
            </a:r>
            <a:r>
              <a:rPr lang="en-US" dirty="0"/>
              <a:t>Combination of </a:t>
            </a:r>
            <a:r>
              <a:rPr lang="en-US" sz="2400" b="1" dirty="0"/>
              <a:t>IR</a:t>
            </a:r>
            <a:r>
              <a:rPr lang="en-US" dirty="0"/>
              <a:t>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Often </a:t>
            </a:r>
            <a:r>
              <a:rPr lang="en-US" dirty="0"/>
              <a:t>compilers use a </a:t>
            </a:r>
            <a:r>
              <a:rPr lang="en-US" sz="1800" b="1" dirty="0"/>
              <a:t>CFG</a:t>
            </a:r>
            <a:r>
              <a:rPr lang="en-US" dirty="0"/>
              <a:t> to represent control flow and a linear </a:t>
            </a:r>
            <a:r>
              <a:rPr lang="en-US" sz="1800" b="1" dirty="0"/>
              <a:t>IR</a:t>
            </a:r>
            <a:r>
              <a:rPr lang="en-US" dirty="0"/>
              <a:t> to represent code in </a:t>
            </a:r>
            <a:r>
              <a:rPr lang="en-US" dirty="0" smtClean="0"/>
              <a:t>blocks </a:t>
            </a: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This hybrid </a:t>
            </a:r>
            <a:r>
              <a:rPr lang="en-US" sz="1800" b="1" dirty="0"/>
              <a:t>IR</a:t>
            </a:r>
            <a:r>
              <a:rPr lang="en-US" dirty="0"/>
              <a:t> with the advantages of a graph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Easy navigation between blocks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And the advantages of a linear </a:t>
            </a:r>
            <a:r>
              <a:rPr lang="en-US" sz="1800" b="1" dirty="0"/>
              <a:t>IR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Explicit, low-level detail &amp; operation sequence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Strengths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Good for understanding control-flow issues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Reasonably good for instruction scheduling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735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We are on the cusp of the art, science, &amp; engineering of compilation</a:t>
            </a:r>
          </a:p>
          <a:p>
            <a:pPr>
              <a:spcBef>
                <a:spcPts val="600"/>
              </a:spcBef>
            </a:pPr>
            <a:r>
              <a:rPr lang="en-US" dirty="0"/>
              <a:t>Scanning &amp; parsing are applications of automata theory</a:t>
            </a:r>
          </a:p>
          <a:p>
            <a:pPr>
              <a:spcBef>
                <a:spcPts val="600"/>
              </a:spcBef>
            </a:pPr>
            <a:r>
              <a:rPr lang="en-US" dirty="0"/>
              <a:t>The mid-section of the course will focus on issues where the compiler writer needs to choose among alternatives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choices matter; they affect the quality of compiled code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There may be no “best answer” or “best practice”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In The Course Are We?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/>
              <a:t>IRs: </a:t>
            </a:r>
            <a:r>
              <a:rPr lang="en-US" dirty="0"/>
              <a:t>Level of Abstraction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948" y="1418975"/>
            <a:ext cx="9973340" cy="15062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The level of detail exposed in an </a:t>
            </a:r>
            <a:r>
              <a:rPr lang="en-US" sz="1800" b="1" dirty="0"/>
              <a:t>IR</a:t>
            </a:r>
            <a:r>
              <a:rPr lang="en-US" i="1" dirty="0"/>
              <a:t> </a:t>
            </a:r>
            <a:r>
              <a:rPr lang="en-US" dirty="0"/>
              <a:t>influences the profitability and feasibility of different optimizations.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Two different representations of an array reference,  A is a 10X10 array:</a:t>
            </a:r>
          </a:p>
        </p:txBody>
      </p:sp>
      <p:grpSp>
        <p:nvGrpSpPr>
          <p:cNvPr id="22534" name="Group 23"/>
          <p:cNvGrpSpPr>
            <a:grpSpLocks/>
          </p:cNvGrpSpPr>
          <p:nvPr/>
        </p:nvGrpSpPr>
        <p:grpSpPr bwMode="auto">
          <a:xfrm>
            <a:off x="2841624" y="3317300"/>
            <a:ext cx="2286000" cy="1371600"/>
            <a:chOff x="768" y="1920"/>
            <a:chExt cx="1440" cy="864"/>
          </a:xfrm>
        </p:grpSpPr>
        <p:sp>
          <p:nvSpPr>
            <p:cNvPr id="22538" name="AutoShape 6"/>
            <p:cNvSpPr>
              <a:spLocks noChangeArrowheads="1"/>
            </p:cNvSpPr>
            <p:nvPr/>
          </p:nvSpPr>
          <p:spPr bwMode="auto">
            <a:xfrm>
              <a:off x="1114" y="1920"/>
              <a:ext cx="74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>
                  <a:latin typeface="Arial Rounded MT Bold" charset="0"/>
                </a:rPr>
                <a:t>subscript</a:t>
              </a:r>
            </a:p>
          </p:txBody>
        </p:sp>
        <p:sp>
          <p:nvSpPr>
            <p:cNvPr id="22539" name="Oval 9"/>
            <p:cNvSpPr>
              <a:spLocks noChangeArrowheads="1"/>
            </p:cNvSpPr>
            <p:nvPr/>
          </p:nvSpPr>
          <p:spPr bwMode="auto">
            <a:xfrm>
              <a:off x="768" y="24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A</a:t>
              </a:r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1344" y="24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Arial Rounded MT Bold" charset="0"/>
                </a:rPr>
                <a:t>i</a:t>
              </a:r>
            </a:p>
          </p:txBody>
        </p:sp>
        <p:sp>
          <p:nvSpPr>
            <p:cNvPr id="22541" name="Oval 15"/>
            <p:cNvSpPr>
              <a:spLocks noChangeArrowheads="1"/>
            </p:cNvSpPr>
            <p:nvPr/>
          </p:nvSpPr>
          <p:spPr bwMode="auto">
            <a:xfrm>
              <a:off x="1920" y="2495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j</a:t>
              </a:r>
            </a:p>
          </p:txBody>
        </p:sp>
        <p:cxnSp>
          <p:nvCxnSpPr>
            <p:cNvPr id="22542" name="AutoShape 17"/>
            <p:cNvCxnSpPr>
              <a:cxnSpLocks noChangeShapeType="1"/>
              <a:stCxn id="22538" idx="2"/>
              <a:endCxn id="22540" idx="0"/>
            </p:cNvCxnSpPr>
            <p:nvPr/>
          </p:nvCxnSpPr>
          <p:spPr bwMode="auto">
            <a:xfrm>
              <a:off x="1488" y="2208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543" name="AutoShape 18"/>
            <p:cNvCxnSpPr>
              <a:cxnSpLocks noChangeShapeType="1"/>
              <a:endCxn id="22539" idx="7"/>
            </p:cNvCxnSpPr>
            <p:nvPr/>
          </p:nvCxnSpPr>
          <p:spPr bwMode="auto">
            <a:xfrm flipH="1">
              <a:off x="1014" y="2210"/>
              <a:ext cx="328" cy="3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544" name="AutoShape 19"/>
            <p:cNvCxnSpPr>
              <a:cxnSpLocks noChangeShapeType="1"/>
              <a:endCxn id="22541" idx="1"/>
            </p:cNvCxnSpPr>
            <p:nvPr/>
          </p:nvCxnSpPr>
          <p:spPr bwMode="auto">
            <a:xfrm>
              <a:off x="1634" y="2209"/>
              <a:ext cx="328" cy="3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2535" name="Text Box 20"/>
          <p:cNvSpPr txBox="1">
            <a:spLocks noChangeArrowheads="1"/>
          </p:cNvSpPr>
          <p:nvPr/>
        </p:nvSpPr>
        <p:spPr bwMode="auto">
          <a:xfrm>
            <a:off x="6140449" y="2887088"/>
            <a:ext cx="269875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charset="0"/>
              </a:rPr>
              <a:t>loadI</a:t>
            </a:r>
            <a:r>
              <a:rPr lang="en-US" dirty="0">
                <a:latin typeface="Courier" charset="0"/>
              </a:rPr>
              <a:t> 1</a:t>
            </a:r>
            <a:r>
              <a:rPr lang="en-US" baseline="-25000" dirty="0">
                <a:latin typeface="Courier" charset="0"/>
              </a:rPr>
              <a:t>  </a:t>
            </a:r>
            <a:r>
              <a:rPr lang="en-US" dirty="0">
                <a:latin typeface="Courier" charset="0"/>
              </a:rPr>
              <a:t>    =&gt; r</a:t>
            </a:r>
            <a:r>
              <a:rPr lang="en-US" baseline="-25000" dirty="0">
                <a:latin typeface="Courier" charset="0"/>
              </a:rPr>
              <a:t>1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sub   </a:t>
            </a:r>
            <a:r>
              <a:rPr lang="en-US" dirty="0" err="1" smtClean="0">
                <a:latin typeface="Courier" charset="0"/>
              </a:rPr>
              <a:t>r</a:t>
            </a:r>
            <a:r>
              <a:rPr lang="en-US" baseline="-25000" dirty="0" err="1" smtClean="0">
                <a:latin typeface="Courier" charset="0"/>
              </a:rPr>
              <a:t>i</a:t>
            </a:r>
            <a:r>
              <a:rPr lang="en-US" dirty="0" smtClean="0">
                <a:latin typeface="Courier" charset="0"/>
              </a:rPr>
              <a:t>, </a:t>
            </a:r>
            <a:r>
              <a:rPr lang="en-US" dirty="0">
                <a:latin typeface="Courier" charset="0"/>
              </a:rPr>
              <a:t>r</a:t>
            </a:r>
            <a:r>
              <a:rPr lang="en-US" baseline="-25000" dirty="0">
                <a:latin typeface="Courier" charset="0"/>
              </a:rPr>
              <a:t>1</a:t>
            </a:r>
            <a:r>
              <a:rPr lang="en-US" dirty="0">
                <a:latin typeface="Courier" charset="0"/>
              </a:rPr>
              <a:t> =&gt; r</a:t>
            </a:r>
            <a:r>
              <a:rPr lang="en-US" baseline="-25000" dirty="0">
                <a:latin typeface="Courier" charset="0"/>
              </a:rPr>
              <a:t>2</a:t>
            </a:r>
            <a:endParaRPr lang="en-US" dirty="0"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loadI</a:t>
            </a:r>
            <a:r>
              <a:rPr lang="en-US" dirty="0">
                <a:latin typeface="Courier" charset="0"/>
              </a:rPr>
              <a:t> 10</a:t>
            </a:r>
            <a:r>
              <a:rPr lang="en-US" baseline="-25000" dirty="0">
                <a:latin typeface="Courier" charset="0"/>
              </a:rPr>
              <a:t>  </a:t>
            </a:r>
            <a:r>
              <a:rPr lang="en-US" dirty="0">
                <a:latin typeface="Courier" charset="0"/>
              </a:rPr>
              <a:t>   =&gt; r</a:t>
            </a:r>
            <a:r>
              <a:rPr lang="en-US" baseline="-25000" dirty="0">
                <a:latin typeface="Courier" charset="0"/>
              </a:rPr>
              <a:t>3</a:t>
            </a:r>
            <a:endParaRPr lang="en-US" dirty="0"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mult</a:t>
            </a:r>
            <a:r>
              <a:rPr lang="en-US" dirty="0">
                <a:latin typeface="Courier" charset="0"/>
              </a:rPr>
              <a:t>  r</a:t>
            </a:r>
            <a:r>
              <a:rPr lang="en-US" baseline="-25000" dirty="0">
                <a:latin typeface="Courier" charset="0"/>
              </a:rPr>
              <a:t>2</a:t>
            </a:r>
            <a:r>
              <a:rPr lang="en-US" dirty="0">
                <a:latin typeface="Courier" charset="0"/>
              </a:rPr>
              <a:t>, r</a:t>
            </a:r>
            <a:r>
              <a:rPr lang="en-US" baseline="-25000" dirty="0">
                <a:latin typeface="Courier" charset="0"/>
              </a:rPr>
              <a:t>3</a:t>
            </a:r>
            <a:r>
              <a:rPr lang="en-US" dirty="0">
                <a:latin typeface="Courier" charset="0"/>
              </a:rPr>
              <a:t> =&gt; r</a:t>
            </a:r>
            <a:r>
              <a:rPr lang="en-US" baseline="-25000" dirty="0">
                <a:latin typeface="Courier" charset="0"/>
              </a:rPr>
              <a:t>4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sub   </a:t>
            </a:r>
            <a:r>
              <a:rPr lang="en-US" dirty="0" err="1" smtClean="0">
                <a:latin typeface="Courier" charset="0"/>
              </a:rPr>
              <a:t>r</a:t>
            </a:r>
            <a:r>
              <a:rPr lang="en-US" baseline="-25000" dirty="0" err="1" smtClean="0">
                <a:latin typeface="Courier" charset="0"/>
              </a:rPr>
              <a:t>j</a:t>
            </a:r>
            <a:r>
              <a:rPr lang="en-US" dirty="0" smtClean="0">
                <a:latin typeface="Courier" charset="0"/>
              </a:rPr>
              <a:t>, </a:t>
            </a:r>
            <a:r>
              <a:rPr lang="en-US" dirty="0">
                <a:latin typeface="Courier" charset="0"/>
              </a:rPr>
              <a:t>r</a:t>
            </a:r>
            <a:r>
              <a:rPr lang="en-US" baseline="-25000" dirty="0">
                <a:latin typeface="Courier" charset="0"/>
              </a:rPr>
              <a:t>1</a:t>
            </a:r>
            <a:r>
              <a:rPr lang="en-US" dirty="0">
                <a:latin typeface="Courier" charset="0"/>
              </a:rPr>
              <a:t> =&gt; r</a:t>
            </a:r>
            <a:r>
              <a:rPr lang="en-US" baseline="-25000" dirty="0">
                <a:latin typeface="Courier" charset="0"/>
              </a:rPr>
              <a:t>5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add   r</a:t>
            </a:r>
            <a:r>
              <a:rPr lang="en-US" baseline="-25000" dirty="0">
                <a:latin typeface="Courier" charset="0"/>
              </a:rPr>
              <a:t>4</a:t>
            </a:r>
            <a:r>
              <a:rPr lang="en-US" dirty="0">
                <a:latin typeface="Courier" charset="0"/>
              </a:rPr>
              <a:t>, r</a:t>
            </a:r>
            <a:r>
              <a:rPr lang="en-US" baseline="-25000" dirty="0">
                <a:latin typeface="Courier" charset="0"/>
              </a:rPr>
              <a:t>5</a:t>
            </a:r>
            <a:r>
              <a:rPr lang="en-US" dirty="0">
                <a:latin typeface="Courier" charset="0"/>
              </a:rPr>
              <a:t> =&gt; r</a:t>
            </a:r>
            <a:r>
              <a:rPr lang="en-US" baseline="-25000" dirty="0">
                <a:latin typeface="Courier" charset="0"/>
              </a:rPr>
              <a:t>6</a:t>
            </a:r>
            <a:endParaRPr lang="en-US" dirty="0">
              <a:latin typeface="Courier" charset="0"/>
            </a:endParaRPr>
          </a:p>
          <a:p>
            <a:r>
              <a:rPr lang="en-US" dirty="0" err="1">
                <a:latin typeface="Courier" charset="0"/>
              </a:rPr>
              <a:t>loadI</a:t>
            </a:r>
            <a:r>
              <a:rPr lang="en-US" dirty="0">
                <a:latin typeface="Courier" charset="0"/>
              </a:rPr>
              <a:t> @A </a:t>
            </a:r>
            <a:r>
              <a:rPr lang="en-US" baseline="-25000" dirty="0">
                <a:latin typeface="Courier" charset="0"/>
              </a:rPr>
              <a:t>  </a:t>
            </a:r>
            <a:r>
              <a:rPr lang="en-US" dirty="0">
                <a:latin typeface="Courier" charset="0"/>
              </a:rPr>
              <a:t>  =&gt; r</a:t>
            </a:r>
            <a:r>
              <a:rPr lang="en-US" baseline="-25000" dirty="0">
                <a:latin typeface="Courier" charset="0"/>
              </a:rPr>
              <a:t>7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add   r</a:t>
            </a:r>
            <a:r>
              <a:rPr lang="en-US" baseline="-25000" dirty="0">
                <a:latin typeface="Courier" charset="0"/>
              </a:rPr>
              <a:t>7</a:t>
            </a:r>
            <a:r>
              <a:rPr lang="en-US" dirty="0">
                <a:latin typeface="Courier" charset="0"/>
              </a:rPr>
              <a:t>, r</a:t>
            </a:r>
            <a:r>
              <a:rPr lang="en-US" baseline="-25000" dirty="0">
                <a:latin typeface="Courier" charset="0"/>
              </a:rPr>
              <a:t>6</a:t>
            </a:r>
            <a:r>
              <a:rPr lang="en-US" dirty="0">
                <a:latin typeface="Courier" charset="0"/>
              </a:rPr>
              <a:t> =&gt; r</a:t>
            </a:r>
            <a:r>
              <a:rPr lang="en-US" baseline="-25000" dirty="0">
                <a:latin typeface="Courier" charset="0"/>
              </a:rPr>
              <a:t>8</a:t>
            </a:r>
            <a:endParaRPr lang="en-US" dirty="0">
              <a:latin typeface="Courier" charset="0"/>
            </a:endParaRPr>
          </a:p>
          <a:p>
            <a:r>
              <a:rPr lang="en-US" dirty="0">
                <a:latin typeface="Courier" charset="0"/>
              </a:rPr>
              <a:t>load  r</a:t>
            </a:r>
            <a:r>
              <a:rPr lang="en-US" baseline="-25000" dirty="0">
                <a:latin typeface="Courier" charset="0"/>
              </a:rPr>
              <a:t>8</a:t>
            </a:r>
            <a:r>
              <a:rPr lang="en-US" dirty="0">
                <a:latin typeface="Courier" charset="0"/>
              </a:rPr>
              <a:t> </a:t>
            </a:r>
            <a:r>
              <a:rPr lang="en-US" baseline="-25000" dirty="0">
                <a:latin typeface="Courier" charset="0"/>
              </a:rPr>
              <a:t> </a:t>
            </a:r>
            <a:r>
              <a:rPr lang="en-US" dirty="0">
                <a:latin typeface="Courier" charset="0"/>
              </a:rPr>
              <a:t>   =&gt; </a:t>
            </a:r>
            <a:r>
              <a:rPr lang="en-US" dirty="0" err="1">
                <a:latin typeface="Courier" charset="0"/>
              </a:rPr>
              <a:t>r</a:t>
            </a:r>
            <a:r>
              <a:rPr lang="en-US" baseline="-25000" dirty="0" err="1">
                <a:latin typeface="Courier" charset="0"/>
              </a:rPr>
              <a:t>Aij</a:t>
            </a:r>
            <a:endParaRPr lang="en-US" b="1" dirty="0">
              <a:latin typeface="Courier" charset="0"/>
            </a:endParaRPr>
          </a:p>
        </p:txBody>
      </p:sp>
      <p:sp>
        <p:nvSpPr>
          <p:cNvPr id="22536" name="Text Box 21"/>
          <p:cNvSpPr txBox="1">
            <a:spLocks noChangeArrowheads="1"/>
          </p:cNvSpPr>
          <p:nvPr/>
        </p:nvSpPr>
        <p:spPr bwMode="auto">
          <a:xfrm>
            <a:off x="2261139" y="4912291"/>
            <a:ext cx="31210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High level Abstract Syntax Tree (AST): easy to find and compare</a:t>
            </a:r>
          </a:p>
          <a:p>
            <a:r>
              <a:rPr lang="en-US" sz="1600" dirty="0">
                <a:solidFill>
                  <a:schemeClr val="tx2"/>
                </a:solidFill>
              </a:rPr>
              <a:t>References  </a:t>
            </a:r>
          </a:p>
        </p:txBody>
      </p:sp>
      <p:sp>
        <p:nvSpPr>
          <p:cNvPr id="22537" name="Text Box 22"/>
          <p:cNvSpPr txBox="1">
            <a:spLocks noChangeArrowheads="1"/>
          </p:cNvSpPr>
          <p:nvPr/>
        </p:nvSpPr>
        <p:spPr bwMode="auto">
          <a:xfrm>
            <a:off x="6042025" y="5771575"/>
            <a:ext cx="39122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Low level linear code:</a:t>
            </a:r>
          </a:p>
          <a:p>
            <a:r>
              <a:rPr lang="en-US" sz="1600" dirty="0">
                <a:solidFill>
                  <a:schemeClr val="tx2"/>
                </a:solidFill>
              </a:rPr>
              <a:t>Good for address calculation  and</a:t>
            </a:r>
          </a:p>
          <a:p>
            <a:r>
              <a:rPr lang="en-US" sz="1600" dirty="0">
                <a:solidFill>
                  <a:schemeClr val="tx2"/>
                </a:solidFill>
              </a:rPr>
              <a:t> optimizing the target-machine code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966126" y="3509802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charset="0"/>
              </a:rPr>
              <a:t>@</a:t>
            </a:r>
            <a:r>
              <a:rPr lang="en-US" dirty="0" smtClean="0">
                <a:latin typeface="Courier" charset="0"/>
              </a:rPr>
              <a:t>A + 10 *(i-1)+</a:t>
            </a:r>
            <a:r>
              <a:rPr lang="en-US" dirty="0">
                <a:latin typeface="Courier" charset="0"/>
              </a:rPr>
              <a:t> (j-1</a:t>
            </a:r>
            <a:r>
              <a:rPr lang="en-US" dirty="0" smtClean="0">
                <a:latin typeface="Courier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639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9189"/>
            <a:ext cx="8229600" cy="1143000"/>
          </a:xfrm>
        </p:spPr>
        <p:txBody>
          <a:bodyPr/>
          <a:lstStyle/>
          <a:p>
            <a:pPr eaLnBrk="1" hangingPunct="1"/>
            <a:r>
              <a:rPr lang="en-US" sz="4400" b="1" dirty="0"/>
              <a:t>IRs: </a:t>
            </a:r>
            <a:r>
              <a:rPr lang="en-US" dirty="0"/>
              <a:t>Level of Abstraction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8827" y="1142999"/>
            <a:ext cx="10271051" cy="1485901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dirty="0"/>
              <a:t>Structural </a:t>
            </a:r>
            <a:r>
              <a:rPr lang="en-US" sz="1800" b="1" dirty="0"/>
              <a:t>IR</a:t>
            </a:r>
            <a:r>
              <a:rPr lang="en-US" dirty="0"/>
              <a:t>s are usually considered high-level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Linear </a:t>
            </a:r>
            <a:r>
              <a:rPr lang="en-US" sz="1800" b="1" dirty="0"/>
              <a:t>IR</a:t>
            </a:r>
            <a:r>
              <a:rPr lang="en-US" dirty="0"/>
              <a:t>s are usually considered low-level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Not necessarily true:</a:t>
            </a:r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2058195" y="2825751"/>
            <a:ext cx="4662487" cy="3413125"/>
            <a:chOff x="423" y="1584"/>
            <a:chExt cx="2937" cy="2150"/>
          </a:xfrm>
        </p:grpSpPr>
        <p:grpSp>
          <p:nvGrpSpPr>
            <p:cNvPr id="24586" name="Group 5"/>
            <p:cNvGrpSpPr>
              <a:grpSpLocks/>
            </p:cNvGrpSpPr>
            <p:nvPr/>
          </p:nvGrpSpPr>
          <p:grpSpPr bwMode="auto">
            <a:xfrm>
              <a:off x="1843" y="2400"/>
              <a:ext cx="230" cy="230"/>
              <a:chOff x="912" y="2784"/>
              <a:chExt cx="230" cy="230"/>
            </a:xfrm>
          </p:grpSpPr>
          <p:sp>
            <p:nvSpPr>
              <p:cNvPr id="24635" name="Oval 6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230" cy="23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36" name="Text Box 7"/>
              <p:cNvSpPr txBox="1">
                <a:spLocks noChangeArrowheads="1"/>
              </p:cNvSpPr>
              <p:nvPr/>
            </p:nvSpPr>
            <p:spPr bwMode="auto">
              <a:xfrm>
                <a:off x="938" y="2785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Arial Rounded MT Bold" charset="0"/>
                  </a:rPr>
                  <a:t>+</a:t>
                </a:r>
              </a:p>
            </p:txBody>
          </p:sp>
        </p:grpSp>
        <p:cxnSp>
          <p:nvCxnSpPr>
            <p:cNvPr id="24587" name="AutoShape 8"/>
            <p:cNvCxnSpPr>
              <a:cxnSpLocks noChangeShapeType="1"/>
            </p:cNvCxnSpPr>
            <p:nvPr/>
          </p:nvCxnSpPr>
          <p:spPr bwMode="auto">
            <a:xfrm flipH="1">
              <a:off x="1383" y="2544"/>
              <a:ext cx="461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24588" name="Group 9"/>
            <p:cNvGrpSpPr>
              <a:grpSpLocks/>
            </p:cNvGrpSpPr>
            <p:nvPr/>
          </p:nvGrpSpPr>
          <p:grpSpPr bwMode="auto">
            <a:xfrm>
              <a:off x="423" y="2736"/>
              <a:ext cx="1420" cy="998"/>
              <a:chOff x="336" y="2784"/>
              <a:chExt cx="1420" cy="998"/>
            </a:xfrm>
          </p:grpSpPr>
          <p:grpSp>
            <p:nvGrpSpPr>
              <p:cNvPr id="24615" name="Group 10"/>
              <p:cNvGrpSpPr>
                <a:grpSpLocks/>
              </p:cNvGrpSpPr>
              <p:nvPr/>
            </p:nvGrpSpPr>
            <p:grpSpPr bwMode="auto">
              <a:xfrm>
                <a:off x="1104" y="2784"/>
                <a:ext cx="230" cy="230"/>
                <a:chOff x="912" y="2784"/>
                <a:chExt cx="230" cy="230"/>
              </a:xfrm>
            </p:grpSpPr>
            <p:sp>
              <p:nvSpPr>
                <p:cNvPr id="24633" name="Oval 11"/>
                <p:cNvSpPr>
                  <a:spLocks noChangeArrowheads="1"/>
                </p:cNvSpPr>
                <p:nvPr/>
              </p:nvSpPr>
              <p:spPr bwMode="auto">
                <a:xfrm>
                  <a:off x="912" y="2784"/>
                  <a:ext cx="230" cy="23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3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938" y="2785"/>
                  <a:ext cx="172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>
                      <a:latin typeface="Arial Rounded MT Bold" charset="0"/>
                    </a:rPr>
                    <a:t>*</a:t>
                  </a:r>
                </a:p>
              </p:txBody>
            </p:sp>
          </p:grpSp>
          <p:grpSp>
            <p:nvGrpSpPr>
              <p:cNvPr id="24616" name="Group 13"/>
              <p:cNvGrpSpPr>
                <a:grpSpLocks/>
              </p:cNvGrpSpPr>
              <p:nvPr/>
            </p:nvGrpSpPr>
            <p:grpSpPr bwMode="auto">
              <a:xfrm>
                <a:off x="1488" y="3168"/>
                <a:ext cx="268" cy="230"/>
                <a:chOff x="1410" y="2784"/>
                <a:chExt cx="268" cy="230"/>
              </a:xfrm>
            </p:grpSpPr>
            <p:sp>
              <p:nvSpPr>
                <p:cNvPr id="24631" name="Oval 14"/>
                <p:cNvSpPr>
                  <a:spLocks noChangeArrowheads="1"/>
                </p:cNvSpPr>
                <p:nvPr/>
              </p:nvSpPr>
              <p:spPr bwMode="auto">
                <a:xfrm>
                  <a:off x="1410" y="2784"/>
                  <a:ext cx="230" cy="23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3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10" y="2792"/>
                  <a:ext cx="26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>
                      <a:latin typeface="Arial Rounded MT Bold" charset="0"/>
                    </a:rPr>
                    <a:t>10</a:t>
                  </a:r>
                </a:p>
              </p:txBody>
            </p:sp>
          </p:grpSp>
          <p:grpSp>
            <p:nvGrpSpPr>
              <p:cNvPr id="24617" name="Group 16"/>
              <p:cNvGrpSpPr>
                <a:grpSpLocks/>
              </p:cNvGrpSpPr>
              <p:nvPr/>
            </p:nvGrpSpPr>
            <p:grpSpPr bwMode="auto">
              <a:xfrm>
                <a:off x="336" y="3138"/>
                <a:ext cx="998" cy="644"/>
                <a:chOff x="480" y="2706"/>
                <a:chExt cx="998" cy="644"/>
              </a:xfrm>
            </p:grpSpPr>
            <p:grpSp>
              <p:nvGrpSpPr>
                <p:cNvPr id="24620" name="Group 17"/>
                <p:cNvGrpSpPr>
                  <a:grpSpLocks/>
                </p:cNvGrpSpPr>
                <p:nvPr/>
              </p:nvGrpSpPr>
              <p:grpSpPr bwMode="auto">
                <a:xfrm>
                  <a:off x="480" y="3120"/>
                  <a:ext cx="230" cy="230"/>
                  <a:chOff x="672" y="2256"/>
                  <a:chExt cx="230" cy="230"/>
                </a:xfrm>
              </p:grpSpPr>
              <p:sp>
                <p:nvSpPr>
                  <p:cNvPr id="24629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256"/>
                    <a:ext cx="230" cy="23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630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4" y="2257"/>
                    <a:ext cx="15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600" dirty="0" err="1">
                        <a:latin typeface="Arial Rounded MT Bold" charset="0"/>
                      </a:rPr>
                      <a:t>i</a:t>
                    </a:r>
                    <a:endParaRPr lang="en-US" sz="1600" dirty="0">
                      <a:latin typeface="Arial Rounded MT Bold" charset="0"/>
                    </a:endParaRPr>
                  </a:p>
                </p:txBody>
              </p:sp>
            </p:grpSp>
            <p:grpSp>
              <p:nvGrpSpPr>
                <p:cNvPr id="24621" name="Group 20"/>
                <p:cNvGrpSpPr>
                  <a:grpSpLocks/>
                </p:cNvGrpSpPr>
                <p:nvPr/>
              </p:nvGrpSpPr>
              <p:grpSpPr bwMode="auto">
                <a:xfrm>
                  <a:off x="1248" y="3120"/>
                  <a:ext cx="230" cy="230"/>
                  <a:chOff x="1104" y="3216"/>
                  <a:chExt cx="230" cy="230"/>
                </a:xfrm>
              </p:grpSpPr>
              <p:sp>
                <p:nvSpPr>
                  <p:cNvPr id="24627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3216"/>
                    <a:ext cx="230" cy="23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62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8" y="3224"/>
                    <a:ext cx="192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600">
                        <a:latin typeface="Arial Rounded MT Bold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24622" name="Group 23"/>
                <p:cNvGrpSpPr>
                  <a:grpSpLocks/>
                </p:cNvGrpSpPr>
                <p:nvPr/>
              </p:nvGrpSpPr>
              <p:grpSpPr bwMode="auto">
                <a:xfrm>
                  <a:off x="864" y="2706"/>
                  <a:ext cx="230" cy="260"/>
                  <a:chOff x="912" y="2754"/>
                  <a:chExt cx="230" cy="260"/>
                </a:xfrm>
              </p:grpSpPr>
              <p:sp>
                <p:nvSpPr>
                  <p:cNvPr id="24625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2784"/>
                    <a:ext cx="230" cy="23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626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8" y="2754"/>
                    <a:ext cx="169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2000" b="1">
                        <a:latin typeface="Arial Rounded MT Bold" charset="0"/>
                      </a:rPr>
                      <a:t>-</a:t>
                    </a:r>
                    <a:endParaRPr lang="en-US" sz="1600">
                      <a:latin typeface="Arial Rounded MT Bold" charset="0"/>
                    </a:endParaRPr>
                  </a:p>
                </p:txBody>
              </p:sp>
            </p:grpSp>
            <p:cxnSp>
              <p:nvCxnSpPr>
                <p:cNvPr id="24623" name="AutoShape 26"/>
                <p:cNvCxnSpPr>
                  <a:cxnSpLocks noChangeShapeType="1"/>
                </p:cNvCxnSpPr>
                <p:nvPr/>
              </p:nvCxnSpPr>
              <p:spPr bwMode="auto">
                <a:xfrm flipH="1">
                  <a:off x="672" y="2928"/>
                  <a:ext cx="230" cy="23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4624" name="AutoShape 27"/>
                <p:cNvCxnSpPr>
                  <a:cxnSpLocks noChangeShapeType="1"/>
                </p:cNvCxnSpPr>
                <p:nvPr/>
              </p:nvCxnSpPr>
              <p:spPr bwMode="auto">
                <a:xfrm>
                  <a:off x="1056" y="2928"/>
                  <a:ext cx="230" cy="23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24618" name="AutoShape 28"/>
              <p:cNvCxnSpPr>
                <a:cxnSpLocks noChangeShapeType="1"/>
              </p:cNvCxnSpPr>
              <p:nvPr/>
            </p:nvCxnSpPr>
            <p:spPr bwMode="auto">
              <a:xfrm flipH="1">
                <a:off x="912" y="2976"/>
                <a:ext cx="230" cy="2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619" name="AutoShape 29"/>
              <p:cNvCxnSpPr>
                <a:cxnSpLocks noChangeShapeType="1"/>
              </p:cNvCxnSpPr>
              <p:nvPr/>
            </p:nvCxnSpPr>
            <p:spPr bwMode="auto">
              <a:xfrm>
                <a:off x="1296" y="2976"/>
                <a:ext cx="230" cy="2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4589" name="AutoShape 30"/>
            <p:cNvCxnSpPr>
              <a:cxnSpLocks noChangeShapeType="1"/>
            </p:cNvCxnSpPr>
            <p:nvPr/>
          </p:nvCxnSpPr>
          <p:spPr bwMode="auto">
            <a:xfrm>
              <a:off x="2073" y="2544"/>
              <a:ext cx="461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24590" name="Group 31"/>
            <p:cNvGrpSpPr>
              <a:grpSpLocks/>
            </p:cNvGrpSpPr>
            <p:nvPr/>
          </p:nvGrpSpPr>
          <p:grpSpPr bwMode="auto">
            <a:xfrm>
              <a:off x="2131" y="2704"/>
              <a:ext cx="998" cy="644"/>
              <a:chOff x="480" y="2706"/>
              <a:chExt cx="998" cy="644"/>
            </a:xfrm>
          </p:grpSpPr>
          <p:grpSp>
            <p:nvGrpSpPr>
              <p:cNvPr id="24604" name="Group 32"/>
              <p:cNvGrpSpPr>
                <a:grpSpLocks/>
              </p:cNvGrpSpPr>
              <p:nvPr/>
            </p:nvGrpSpPr>
            <p:grpSpPr bwMode="auto">
              <a:xfrm>
                <a:off x="480" y="3120"/>
                <a:ext cx="230" cy="230"/>
                <a:chOff x="672" y="2256"/>
                <a:chExt cx="230" cy="230"/>
              </a:xfrm>
            </p:grpSpPr>
            <p:sp>
              <p:nvSpPr>
                <p:cNvPr id="24613" name="Oval 33"/>
                <p:cNvSpPr>
                  <a:spLocks noChangeArrowheads="1"/>
                </p:cNvSpPr>
                <p:nvPr/>
              </p:nvSpPr>
              <p:spPr bwMode="auto">
                <a:xfrm>
                  <a:off x="672" y="2256"/>
                  <a:ext cx="230" cy="23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1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714" y="2257"/>
                  <a:ext cx="15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>
                      <a:latin typeface="Arial Rounded MT Bold" charset="0"/>
                    </a:rPr>
                    <a:t>j</a:t>
                  </a:r>
                </a:p>
              </p:txBody>
            </p:sp>
          </p:grpSp>
          <p:grpSp>
            <p:nvGrpSpPr>
              <p:cNvPr id="24605" name="Group 35"/>
              <p:cNvGrpSpPr>
                <a:grpSpLocks/>
              </p:cNvGrpSpPr>
              <p:nvPr/>
            </p:nvGrpSpPr>
            <p:grpSpPr bwMode="auto">
              <a:xfrm>
                <a:off x="1248" y="3120"/>
                <a:ext cx="230" cy="230"/>
                <a:chOff x="1104" y="3216"/>
                <a:chExt cx="230" cy="230"/>
              </a:xfrm>
            </p:grpSpPr>
            <p:sp>
              <p:nvSpPr>
                <p:cNvPr id="24611" name="Oval 36"/>
                <p:cNvSpPr>
                  <a:spLocks noChangeArrowheads="1"/>
                </p:cNvSpPr>
                <p:nvPr/>
              </p:nvSpPr>
              <p:spPr bwMode="auto">
                <a:xfrm>
                  <a:off x="1104" y="3216"/>
                  <a:ext cx="230" cy="23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1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128" y="3224"/>
                  <a:ext cx="192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>
                      <a:latin typeface="Arial Rounded MT Bold" charset="0"/>
                    </a:rPr>
                    <a:t>1</a:t>
                  </a:r>
                </a:p>
              </p:txBody>
            </p:sp>
          </p:grpSp>
          <p:grpSp>
            <p:nvGrpSpPr>
              <p:cNvPr id="24606" name="Group 38"/>
              <p:cNvGrpSpPr>
                <a:grpSpLocks/>
              </p:cNvGrpSpPr>
              <p:nvPr/>
            </p:nvGrpSpPr>
            <p:grpSpPr bwMode="auto">
              <a:xfrm>
                <a:off x="864" y="2706"/>
                <a:ext cx="230" cy="260"/>
                <a:chOff x="912" y="2754"/>
                <a:chExt cx="230" cy="260"/>
              </a:xfrm>
            </p:grpSpPr>
            <p:sp>
              <p:nvSpPr>
                <p:cNvPr id="24609" name="Oval 39"/>
                <p:cNvSpPr>
                  <a:spLocks noChangeArrowheads="1"/>
                </p:cNvSpPr>
                <p:nvPr/>
              </p:nvSpPr>
              <p:spPr bwMode="auto">
                <a:xfrm>
                  <a:off x="912" y="2784"/>
                  <a:ext cx="230" cy="23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1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938" y="2754"/>
                  <a:ext cx="16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000" b="1">
                      <a:latin typeface="Arial Rounded MT Bold" charset="0"/>
                    </a:rPr>
                    <a:t>-</a:t>
                  </a:r>
                  <a:endParaRPr lang="en-US" sz="1600">
                    <a:latin typeface="Arial Rounded MT Bold" charset="0"/>
                  </a:endParaRPr>
                </a:p>
              </p:txBody>
            </p:sp>
          </p:grpSp>
          <p:cxnSp>
            <p:nvCxnSpPr>
              <p:cNvPr id="24607" name="AutoShape 41"/>
              <p:cNvCxnSpPr>
                <a:cxnSpLocks noChangeShapeType="1"/>
              </p:cNvCxnSpPr>
              <p:nvPr/>
            </p:nvCxnSpPr>
            <p:spPr bwMode="auto">
              <a:xfrm flipH="1">
                <a:off x="672" y="2928"/>
                <a:ext cx="230" cy="2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608" name="AutoShape 42"/>
              <p:cNvCxnSpPr>
                <a:cxnSpLocks noChangeShapeType="1"/>
              </p:cNvCxnSpPr>
              <p:nvPr/>
            </p:nvCxnSpPr>
            <p:spPr bwMode="auto">
              <a:xfrm>
                <a:off x="1056" y="2928"/>
                <a:ext cx="230" cy="2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4591" name="Group 43"/>
            <p:cNvGrpSpPr>
              <a:grpSpLocks/>
            </p:cNvGrpSpPr>
            <p:nvPr/>
          </p:nvGrpSpPr>
          <p:grpSpPr bwMode="auto">
            <a:xfrm>
              <a:off x="2413" y="2016"/>
              <a:ext cx="230" cy="230"/>
              <a:chOff x="912" y="2784"/>
              <a:chExt cx="230" cy="230"/>
            </a:xfrm>
          </p:grpSpPr>
          <p:sp>
            <p:nvSpPr>
              <p:cNvPr id="24602" name="Oval 44"/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230" cy="23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03" name="Text Box 45"/>
              <p:cNvSpPr txBox="1">
                <a:spLocks noChangeArrowheads="1"/>
              </p:cNvSpPr>
              <p:nvPr/>
            </p:nvSpPr>
            <p:spPr bwMode="auto">
              <a:xfrm>
                <a:off x="938" y="2785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Arial Rounded MT Bold" charset="0"/>
                  </a:rPr>
                  <a:t>+</a:t>
                </a:r>
              </a:p>
            </p:txBody>
          </p:sp>
        </p:grpSp>
        <p:cxnSp>
          <p:nvCxnSpPr>
            <p:cNvPr id="24592" name="AutoShape 46"/>
            <p:cNvCxnSpPr>
              <a:cxnSpLocks noChangeShapeType="1"/>
            </p:cNvCxnSpPr>
            <p:nvPr/>
          </p:nvCxnSpPr>
          <p:spPr bwMode="auto">
            <a:xfrm flipH="1">
              <a:off x="1959" y="2169"/>
              <a:ext cx="461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593" name="AutoShape 47"/>
            <p:cNvCxnSpPr>
              <a:cxnSpLocks noChangeShapeType="1"/>
            </p:cNvCxnSpPr>
            <p:nvPr/>
          </p:nvCxnSpPr>
          <p:spPr bwMode="auto">
            <a:xfrm>
              <a:off x="2631" y="2160"/>
              <a:ext cx="54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24594" name="Group 48"/>
            <p:cNvGrpSpPr>
              <a:grpSpLocks/>
            </p:cNvGrpSpPr>
            <p:nvPr/>
          </p:nvGrpSpPr>
          <p:grpSpPr bwMode="auto">
            <a:xfrm>
              <a:off x="3015" y="2400"/>
              <a:ext cx="345" cy="230"/>
              <a:chOff x="3120" y="2112"/>
              <a:chExt cx="345" cy="230"/>
            </a:xfrm>
          </p:grpSpPr>
          <p:sp>
            <p:nvSpPr>
              <p:cNvPr id="24600" name="Oval 49"/>
              <p:cNvSpPr>
                <a:spLocks noChangeArrowheads="1"/>
              </p:cNvSpPr>
              <p:nvPr/>
            </p:nvSpPr>
            <p:spPr bwMode="auto">
              <a:xfrm>
                <a:off x="3120" y="2112"/>
                <a:ext cx="345" cy="23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01" name="Text Box 50"/>
              <p:cNvSpPr txBox="1">
                <a:spLocks noChangeArrowheads="1"/>
              </p:cNvSpPr>
              <p:nvPr/>
            </p:nvSpPr>
            <p:spPr bwMode="auto">
              <a:xfrm>
                <a:off x="3120" y="2112"/>
                <a:ext cx="33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Arial Rounded MT Bold" charset="0"/>
                  </a:rPr>
                  <a:t>@A</a:t>
                </a:r>
              </a:p>
            </p:txBody>
          </p:sp>
        </p:grpSp>
        <p:grpSp>
          <p:nvGrpSpPr>
            <p:cNvPr id="24595" name="Group 51"/>
            <p:cNvGrpSpPr>
              <a:grpSpLocks/>
            </p:cNvGrpSpPr>
            <p:nvPr/>
          </p:nvGrpSpPr>
          <p:grpSpPr bwMode="auto">
            <a:xfrm>
              <a:off x="2303" y="1584"/>
              <a:ext cx="461" cy="230"/>
              <a:chOff x="2208" y="1632"/>
              <a:chExt cx="461" cy="230"/>
            </a:xfrm>
          </p:grpSpPr>
          <p:sp>
            <p:nvSpPr>
              <p:cNvPr id="24598" name="AutoShape 52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461" cy="23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9" name="Text Box 53"/>
              <p:cNvSpPr txBox="1">
                <a:spLocks noChangeArrowheads="1"/>
              </p:cNvSpPr>
              <p:nvPr/>
            </p:nvSpPr>
            <p:spPr bwMode="auto">
              <a:xfrm>
                <a:off x="2246" y="1641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Arial Rounded MT Bold" charset="0"/>
                  </a:rPr>
                  <a:t>load</a:t>
                </a:r>
              </a:p>
            </p:txBody>
          </p:sp>
        </p:grpSp>
        <p:cxnSp>
          <p:nvCxnSpPr>
            <p:cNvPr id="24596" name="AutoShape 54"/>
            <p:cNvCxnSpPr>
              <a:cxnSpLocks noChangeShapeType="1"/>
            </p:cNvCxnSpPr>
            <p:nvPr/>
          </p:nvCxnSpPr>
          <p:spPr bwMode="auto">
            <a:xfrm>
              <a:off x="2535" y="1806"/>
              <a:ext cx="0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4597" name="Text Box 55"/>
            <p:cNvSpPr txBox="1">
              <a:spLocks noChangeArrowheads="1"/>
            </p:cNvSpPr>
            <p:nvPr/>
          </p:nvSpPr>
          <p:spPr bwMode="auto">
            <a:xfrm>
              <a:off x="653" y="1780"/>
              <a:ext cx="9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level </a:t>
              </a:r>
              <a:r>
                <a:rPr lang="en-US" sz="1600" b="1" dirty="0">
                  <a:solidFill>
                    <a:schemeClr val="tx2"/>
                  </a:solidFill>
                </a:rPr>
                <a:t>AST</a:t>
              </a:r>
              <a:endParaRPr lang="en-US" sz="1600" b="1" dirty="0">
                <a:solidFill>
                  <a:schemeClr val="tx2"/>
                </a:solidFill>
                <a:latin typeface="Arial Rounded MT Bold" charset="0"/>
              </a:endParaRPr>
            </a:p>
          </p:txBody>
        </p:sp>
      </p:grpSp>
      <p:grpSp>
        <p:nvGrpSpPr>
          <p:cNvPr id="24583" name="Group 56"/>
          <p:cNvGrpSpPr>
            <a:grpSpLocks/>
          </p:cNvGrpSpPr>
          <p:nvPr/>
        </p:nvGrpSpPr>
        <p:grpSpPr bwMode="auto">
          <a:xfrm>
            <a:off x="7146133" y="3282950"/>
            <a:ext cx="2327276" cy="850900"/>
            <a:chOff x="3600" y="2016"/>
            <a:chExt cx="1466" cy="536"/>
          </a:xfrm>
        </p:grpSpPr>
        <p:sp>
          <p:nvSpPr>
            <p:cNvPr id="24584" name="Text Box 57"/>
            <p:cNvSpPr txBox="1">
              <a:spLocks noChangeArrowheads="1"/>
            </p:cNvSpPr>
            <p:nvPr/>
          </p:nvSpPr>
          <p:spPr bwMode="auto">
            <a:xfrm>
              <a:off x="3600" y="2016"/>
              <a:ext cx="14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latin typeface="Courier" charset="0"/>
                </a:rPr>
                <a:t>loadArray</a:t>
              </a:r>
              <a:r>
                <a:rPr lang="en-US" dirty="0">
                  <a:latin typeface="Courier" charset="0"/>
                </a:rPr>
                <a:t> </a:t>
              </a:r>
              <a:r>
                <a:rPr lang="en-US" dirty="0" err="1">
                  <a:latin typeface="Courier" charset="0"/>
                </a:rPr>
                <a:t>A,i,j</a:t>
              </a:r>
              <a:endParaRPr lang="en-US" dirty="0">
                <a:latin typeface="Courier" charset="0"/>
              </a:endParaRPr>
            </a:p>
          </p:txBody>
        </p:sp>
        <p:sp>
          <p:nvSpPr>
            <p:cNvPr id="24585" name="Text Box 58"/>
            <p:cNvSpPr txBox="1">
              <a:spLocks noChangeArrowheads="1"/>
            </p:cNvSpPr>
            <p:nvPr/>
          </p:nvSpPr>
          <p:spPr bwMode="auto">
            <a:xfrm>
              <a:off x="3634" y="2319"/>
              <a:ext cx="14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74073"/>
                  </a:solidFill>
                </a:rPr>
                <a:t>High-level linear code</a:t>
              </a:r>
              <a:r>
                <a:rPr lang="en-US" dirty="0">
                  <a:solidFill>
                    <a:srgbClr val="074073"/>
                  </a:solidFill>
                  <a:latin typeface="Arial Rounded MT Bold" charset="0"/>
                </a:rPr>
                <a:t> 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028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Multiple Representations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9070" y="3155950"/>
            <a:ext cx="9983972" cy="29400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dirty="0"/>
              <a:t>Repeatedly lower the level of the intermediate representation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Each intermediate representation is suited towards certain optimizations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Example: the Open64 compiler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WHIRL intermediate format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i="1" dirty="0"/>
              <a:t>Consists of 5 different IRs that are progressively more detailed and less abstract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i="1" dirty="0"/>
              <a:t>Each successive IR focuses on a different set of challenges &amp; opportunities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Translation is a monotonic lowering of level of abstraction</a:t>
            </a:r>
          </a:p>
          <a:p>
            <a:pPr lvl="2">
              <a:lnSpc>
                <a:spcPct val="120000"/>
              </a:lnSpc>
            </a:pPr>
            <a:r>
              <a:rPr lang="en-US" i="1" dirty="0"/>
              <a:t>Compilers are good at lowering level of abstraction &amp; not so good at raising it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28214" y="1841286"/>
            <a:ext cx="7056117" cy="817878"/>
            <a:chOff x="804213" y="1841286"/>
            <a:chExt cx="7056117" cy="817878"/>
          </a:xfrm>
        </p:grpSpPr>
        <p:sp>
          <p:nvSpPr>
            <p:cNvPr id="33" name="TextBox 32"/>
            <p:cNvSpPr txBox="1"/>
            <p:nvPr/>
          </p:nvSpPr>
          <p:spPr>
            <a:xfrm>
              <a:off x="804213" y="1942448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74073"/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553511" y="1841286"/>
              <a:ext cx="998211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rgbClr val="07407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rgbClr val="074073"/>
                  </a:solidFill>
                </a:rPr>
                <a:t>Front End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040430" y="2250225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1870557" y="1896125"/>
              <a:ext cx="364128" cy="13509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4073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030654" y="2256344"/>
              <a:ext cx="364128" cy="13509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4073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21234" y="2076234"/>
              <a:ext cx="364128" cy="13509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4073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18913" y="1899487"/>
              <a:ext cx="444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74073"/>
                  </a:solidFill>
                </a:rPr>
                <a:t>IR</a:t>
              </a:r>
              <a:r>
                <a:rPr lang="en-US" sz="1600" b="1" baseline="-25000" dirty="0">
                  <a:solidFill>
                    <a:srgbClr val="074073"/>
                  </a:solidFill>
                </a:rPr>
                <a:t>2</a:t>
              </a:r>
              <a:endParaRPr lang="en-US" sz="1600" b="1" dirty="0">
                <a:solidFill>
                  <a:srgbClr val="074073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077513" y="1841286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rgbClr val="07407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rgbClr val="074073"/>
                  </a:solidFill>
                </a:rPr>
                <a:t>Optimizer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564430" y="2250225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075730" y="2250225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594913" y="1899487"/>
              <a:ext cx="48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74073"/>
                  </a:solidFill>
                </a:rPr>
                <a:t>IR</a:t>
              </a:r>
              <a:r>
                <a:rPr lang="en-US" sz="1600" b="1" baseline="-25000" dirty="0">
                  <a:solidFill>
                    <a:srgbClr val="074073"/>
                  </a:solidFill>
                </a:rPr>
                <a:t>1</a:t>
              </a:r>
              <a:endParaRPr lang="en-US" sz="1600" b="1" dirty="0">
                <a:solidFill>
                  <a:srgbClr val="074073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82505" y="19277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4073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06743" y="19277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4073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855219" y="19277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4073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28038" y="1843405"/>
              <a:ext cx="34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74073"/>
                  </a:solidFill>
                </a:rPr>
                <a:t>…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11030" y="1934609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112813" y="1841286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rgbClr val="07407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rgbClr val="074073"/>
                  </a:solidFill>
                </a:rPr>
                <a:t>Back End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111030" y="2250225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6252224" y="19277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4073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50891" y="1930289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4073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849559" y="1932875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407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5130" y="1899487"/>
              <a:ext cx="436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74073"/>
                  </a:solidFill>
                </a:rPr>
                <a:t>IR</a:t>
              </a:r>
              <a:r>
                <a:rPr lang="en-US" sz="1600" b="1" baseline="-25000" dirty="0">
                  <a:solidFill>
                    <a:srgbClr val="074073"/>
                  </a:solidFill>
                </a:rPr>
                <a:t>3</a:t>
              </a:r>
              <a:endParaRPr lang="en-US" sz="1600" b="1" dirty="0">
                <a:solidFill>
                  <a:srgbClr val="074073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588813" y="1841286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rgbClr val="07407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rgbClr val="074073"/>
                  </a:solidFill>
                </a:rPr>
                <a:t>Optimizer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87030" y="2250225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693805" y="19277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4073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918043" y="19277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4073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366519" y="19277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4073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39338" y="1843405"/>
              <a:ext cx="34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74073"/>
                  </a:solidFill>
                </a:rPr>
                <a:t>…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81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 VALUES TO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compiler must invent names for many, if not all, of the intermediate results that the program produces when it executes</a:t>
            </a:r>
            <a:r>
              <a:rPr lang="en-US" dirty="0" smtClean="0"/>
              <a:t>.</a:t>
            </a:r>
          </a:p>
          <a:p>
            <a:r>
              <a:rPr lang="en-US" dirty="0"/>
              <a:t>The choices that it makes with regard to names determines, to a large extent, which computations can be analyzed and optimized.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1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Naming Temporary </a:t>
            </a:r>
            <a:r>
              <a:rPr lang="en-US" b="1" dirty="0" smtClean="0"/>
              <a:t>Values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3413" y="1923122"/>
            <a:ext cx="1857634" cy="42392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84" y="4480942"/>
            <a:ext cx="1695687" cy="1695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655" y="1908833"/>
            <a:ext cx="1867161" cy="42677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8093" y="1417638"/>
            <a:ext cx="4168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yriad-Light-Condensed"/>
              </a:rPr>
              <a:t>Naming Leads to Different Translations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36800" y="4710545"/>
            <a:ext cx="184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36800" y="5426363"/>
            <a:ext cx="18472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36800" y="5093854"/>
            <a:ext cx="6419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13709" y="5772727"/>
            <a:ext cx="6419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8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Single-Assignment </a:t>
            </a:r>
            <a:r>
              <a:rPr lang="en-US" b="1" dirty="0" smtClean="0"/>
              <a:t>(SSA)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324373"/>
            <a:ext cx="109728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</a:t>
            </a:r>
            <a:r>
              <a:rPr lang="en-US" sz="1800" dirty="0"/>
              <a:t>naming discipline that many </a:t>
            </a:r>
            <a:r>
              <a:rPr lang="en-US" sz="1800" dirty="0" smtClean="0"/>
              <a:t>modern compilers </a:t>
            </a:r>
            <a:r>
              <a:rPr lang="en-US" sz="1800" dirty="0"/>
              <a:t>use to encode information about both the flow of control and </a:t>
            </a:r>
            <a:r>
              <a:rPr lang="en-US" sz="1800" dirty="0" smtClean="0"/>
              <a:t>the flow </a:t>
            </a:r>
            <a:r>
              <a:rPr lang="en-US" sz="1800" dirty="0"/>
              <a:t>of data values in the </a:t>
            </a:r>
            <a:r>
              <a:rPr lang="en-US" sz="1800" dirty="0" smtClean="0"/>
              <a:t>program (See 9.3). </a:t>
            </a:r>
          </a:p>
          <a:p>
            <a:r>
              <a:rPr lang="en-US" sz="1800" dirty="0" smtClean="0"/>
              <a:t>Names </a:t>
            </a:r>
            <a:r>
              <a:rPr lang="en-US" sz="1800" dirty="0"/>
              <a:t>correspond </a:t>
            </a:r>
            <a:r>
              <a:rPr lang="en-US" sz="1800" dirty="0" smtClean="0"/>
              <a:t>uniquely to </a:t>
            </a:r>
            <a:r>
              <a:rPr lang="en-US" sz="1800" dirty="0"/>
              <a:t>specific definition points in the code; each name is defined by one </a:t>
            </a:r>
            <a:r>
              <a:rPr lang="en-US" sz="1800" dirty="0" smtClean="0"/>
              <a:t>operation, hence </a:t>
            </a:r>
            <a:r>
              <a:rPr lang="en-US" sz="1800" dirty="0"/>
              <a:t>the name static single assignment</a:t>
            </a:r>
            <a:r>
              <a:rPr lang="en-US" sz="1800" dirty="0" smtClean="0"/>
              <a:t>.</a:t>
            </a:r>
            <a:r>
              <a:rPr lang="en-US" altLang="en-US" sz="1800" dirty="0" smtClean="0"/>
              <a:t> </a:t>
            </a:r>
          </a:p>
          <a:p>
            <a:r>
              <a:rPr lang="en-US" altLang="en-US" sz="1800" dirty="0" smtClean="0"/>
              <a:t>SSA form inserts </a:t>
            </a:r>
            <a:r>
              <a:rPr lang="en-US" altLang="en-US" sz="1800" dirty="0" smtClean="0">
                <a:sym typeface="Symbol" panose="05050102010706020507" pitchFamily="18" charset="2"/>
              </a:rPr>
              <a:t>-functions at merge points to reconcile name space</a:t>
            </a:r>
            <a:r>
              <a:rPr lang="en-US" altLang="en-US" sz="1800" dirty="0">
                <a:sym typeface="Symbol" panose="05050102010706020507" pitchFamily="18" charset="2"/>
              </a:rPr>
              <a:t>: </a:t>
            </a:r>
            <a:r>
              <a:rPr lang="en-US" altLang="en-US" sz="1800" dirty="0">
                <a:sym typeface="Symbol" panose="05050102010706020507" pitchFamily="18" charset="2"/>
              </a:rPr>
              <a:t></a:t>
            </a:r>
            <a:r>
              <a:rPr lang="en-US" sz="1800" dirty="0"/>
              <a:t> </a:t>
            </a:r>
            <a:r>
              <a:rPr lang="en-US" sz="1800" dirty="0"/>
              <a:t>-function takes several names and </a:t>
            </a:r>
            <a:r>
              <a:rPr lang="en-US" sz="1800" dirty="0" smtClean="0"/>
              <a:t>merges them</a:t>
            </a:r>
            <a:r>
              <a:rPr lang="en-US" sz="1800" dirty="0"/>
              <a:t>, defining a new name</a:t>
            </a:r>
            <a:r>
              <a:rPr lang="en-US" sz="1800" dirty="0" smtClean="0"/>
              <a:t>. </a:t>
            </a:r>
          </a:p>
          <a:p>
            <a:r>
              <a:rPr lang="en-US" sz="1800" dirty="0" smtClean="0"/>
              <a:t>SSA </a:t>
            </a:r>
            <a:r>
              <a:rPr lang="en-US" sz="1800" dirty="0"/>
              <a:t>form was intended for code </a:t>
            </a:r>
            <a:r>
              <a:rPr lang="en-US" sz="1800" dirty="0" smtClean="0"/>
              <a:t>optimization.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25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204" y="3492050"/>
            <a:ext cx="2848373" cy="32294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342" y="3339629"/>
            <a:ext cx="3458058" cy="338184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49804" y="3746781"/>
            <a:ext cx="47290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-function</a:t>
            </a:r>
          </a:p>
          <a:p>
            <a:pPr marL="461963" indent="-231775"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behavior </a:t>
            </a:r>
            <a:r>
              <a:rPr lang="en-US" altLang="en-US" dirty="0">
                <a:sym typeface="Symbol" panose="05050102010706020507" pitchFamily="18" charset="2"/>
              </a:rPr>
              <a:t>depends on context</a:t>
            </a:r>
          </a:p>
          <a:p>
            <a:pPr marL="461963" indent="-231775">
              <a:buFont typeface="Arial" panose="020B0604020202020204" pitchFamily="34" charset="0"/>
              <a:buChar char="•"/>
            </a:pPr>
            <a:r>
              <a:rPr lang="en-US" dirty="0" smtClean="0"/>
              <a:t>takes </a:t>
            </a:r>
            <a:r>
              <a:rPr lang="en-US" dirty="0"/>
              <a:t>an arbitrary number of operands</a:t>
            </a:r>
            <a:endParaRPr lang="en-US" altLang="en-US" dirty="0"/>
          </a:p>
          <a:p>
            <a:pPr marL="461963" indent="-231775">
              <a:buFont typeface="Arial" panose="020B0604020202020204" pitchFamily="34" charset="0"/>
              <a:buChar char="•"/>
            </a:pPr>
            <a:r>
              <a:rPr lang="en-US" dirty="0"/>
              <a:t>do not conform to a three-address model</a:t>
            </a:r>
            <a:endParaRPr lang="en-US" altLang="en-US" dirty="0"/>
          </a:p>
          <a:p>
            <a:pPr marL="461963" indent="-231775">
              <a:buFont typeface="Arial" panose="020B0604020202020204" pitchFamily="34" charset="0"/>
              <a:buChar char="•"/>
            </a:pPr>
            <a:r>
              <a:rPr lang="en-US" dirty="0"/>
              <a:t>compiler writer must include a mechanism for representing operations </a:t>
            </a:r>
            <a:r>
              <a:rPr lang="en-US" dirty="0" smtClean="0"/>
              <a:t>with longer </a:t>
            </a:r>
            <a:r>
              <a:rPr lang="en-US" dirty="0"/>
              <a:t>operand </a:t>
            </a:r>
            <a:r>
              <a:rPr lang="en-US" dirty="0" smtClean="0"/>
              <a:t>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3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9189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Memory Models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8827" y="1119958"/>
            <a:ext cx="10760149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compiler must determine, for each value computed in the code, where that value will reside.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chemeClr val="tx2"/>
                </a:solidFill>
              </a:rPr>
              <a:t>An </a:t>
            </a:r>
            <a:r>
              <a:rPr lang="en-US" sz="1800" b="1" dirty="0">
                <a:solidFill>
                  <a:schemeClr val="tx2"/>
                </a:solidFill>
              </a:rPr>
              <a:t>IR</a:t>
            </a:r>
            <a:r>
              <a:rPr lang="en-US" dirty="0">
                <a:solidFill>
                  <a:schemeClr val="tx2"/>
                </a:solidFill>
              </a:rPr>
              <a:t> usually incorporates a memory model, either explicitly or implicitly.</a:t>
            </a:r>
          </a:p>
          <a:p>
            <a:pPr>
              <a:spcBef>
                <a:spcPts val="1200"/>
              </a:spcBef>
            </a:pPr>
            <a:r>
              <a:rPr lang="en-US" b="1" dirty="0"/>
              <a:t>Register-to-register model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Keep all values that can legally be stored in a register in registers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Ignore machine limitations on number of registers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Compiler back-end must insert loads and stores</a:t>
            </a:r>
          </a:p>
          <a:p>
            <a:pPr eaLnBrk="1" hangingPunct="1"/>
            <a:r>
              <a:rPr lang="en-US" b="1" dirty="0"/>
              <a:t>Memory-to-memory model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Keep all values in memory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Only promote values to registers directly before they are used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Compiler back-end can remove loads and stores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303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Rest of the Story…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7172" y="1417638"/>
            <a:ext cx="9792586" cy="460216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 typeface="Times" charset="0"/>
              <a:buNone/>
            </a:pPr>
            <a:r>
              <a:rPr lang="en-US" i="1" dirty="0"/>
              <a:t>Representing the code is only part of an IR</a:t>
            </a:r>
          </a:p>
          <a:p>
            <a:pPr eaLnBrk="1" hangingPunct="1">
              <a:lnSpc>
                <a:spcPct val="120000"/>
              </a:lnSpc>
              <a:spcBef>
                <a:spcPct val="100000"/>
              </a:spcBef>
              <a:buFont typeface="Times" charset="0"/>
              <a:buNone/>
            </a:pPr>
            <a:r>
              <a:rPr lang="en-US" dirty="0"/>
              <a:t>There are other necessary components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Symbol table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Constant table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Representation, type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Storage class, offset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Storage map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Overall storage layout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Overlap information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Virtual register 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655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 Compiler’s Symbol Table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786809" y="1371600"/>
            <a:ext cx="9423991" cy="4607225"/>
          </a:xfrm>
        </p:spPr>
        <p:txBody>
          <a:bodyPr/>
          <a:lstStyle/>
          <a:p>
            <a:r>
              <a:rPr lang="en-US" sz="2000" dirty="0"/>
              <a:t>Table has an entry for every name that the compiler knows</a:t>
            </a:r>
          </a:p>
          <a:p>
            <a:pPr lvl="1"/>
            <a:r>
              <a:rPr lang="en-US" sz="2000" dirty="0"/>
              <a:t>Variables, labels, procedures, classes, system calls, …</a:t>
            </a:r>
          </a:p>
          <a:p>
            <a:r>
              <a:rPr lang="en-US" sz="2000" dirty="0"/>
              <a:t>Entry for a name has a whole bunch of associated fields</a:t>
            </a:r>
          </a:p>
          <a:p>
            <a:pPr lvl="1"/>
            <a:r>
              <a:rPr lang="en-US" sz="2000" dirty="0"/>
              <a:t>Lexeme, storage class, type, address, length, declaring scope, …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743200" y="3352800"/>
            <a:ext cx="622300" cy="3810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h(</a:t>
            </a:r>
            <a:r>
              <a:rPr lang="en-US" dirty="0">
                <a:solidFill>
                  <a:srgbClr val="073E74"/>
                </a:solidFill>
              </a:rPr>
              <a:t>y</a:t>
            </a:r>
            <a:r>
              <a:rPr lang="en-US" dirty="0"/>
              <a:t>)</a:t>
            </a:r>
          </a:p>
        </p:txBody>
      </p:sp>
      <p:cxnSp>
        <p:nvCxnSpPr>
          <p:cNvPr id="67" name="Straight Arrow Connector 66"/>
          <p:cNvCxnSpPr>
            <a:stCxn id="65" idx="3"/>
            <a:endCxn id="30" idx="1"/>
          </p:cNvCxnSpPr>
          <p:nvPr/>
        </p:nvCxnSpPr>
        <p:spPr bwMode="auto">
          <a:xfrm>
            <a:off x="3365500" y="3543300"/>
            <a:ext cx="1130300" cy="5715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90" name="Group 89"/>
          <p:cNvGrpSpPr/>
          <p:nvPr/>
        </p:nvGrpSpPr>
        <p:grpSpPr>
          <a:xfrm>
            <a:off x="4495800" y="3048000"/>
            <a:ext cx="4114800" cy="3048000"/>
            <a:chOff x="3581400" y="2971800"/>
            <a:chExt cx="4114800" cy="30480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581400" y="2971800"/>
              <a:ext cx="685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ts val="600"/>
                </a:spcAft>
              </a:pPr>
              <a:r>
                <a:rPr lang="en-US" sz="1600" b="1" dirty="0">
                  <a:ea typeface="ヒラギノ角ゴ Pro W3" charset="-128"/>
                  <a:cs typeface="ヒラギノ角ゴ Pro W3" charset="-128"/>
                </a:rPr>
                <a:t>Name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267200" y="2971800"/>
              <a:ext cx="685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ea typeface="ヒラギノ角ゴ Pro W3" charset="-128"/>
                  <a:cs typeface="ヒラギノ角ゴ Pro W3" charset="-128"/>
                </a:rPr>
                <a:t>Type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953000" y="2971800"/>
              <a:ext cx="685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/>
                <a:t>Addr</a:t>
              </a:r>
              <a:endParaRPr lang="en-US" sz="1600" b="1" dirty="0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638800" y="2971800"/>
              <a:ext cx="685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ea typeface="ヒラギノ角ゴ Pro W3" charset="-128"/>
                  <a:cs typeface="ヒラギノ角ゴ Pro W3" charset="-128"/>
                </a:rPr>
                <a:t>Len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581400" y="32766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267200" y="32766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953000" y="32766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638800" y="32766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581400" y="35814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267200" y="35814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953000" y="35814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638800" y="35814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581400" y="38862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rgbClr val="073E74"/>
                  </a:solidFill>
                  <a:ea typeface="ヒラギノ角ゴ Pro W3" charset="-128"/>
                  <a:cs typeface="ヒラギノ角ゴ Pro W3" charset="-128"/>
                </a:rPr>
                <a:t>y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267200" y="38862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73E74"/>
                  </a:solidFill>
                  <a:ea typeface="ヒラギノ角ゴ Pro W3" charset="-128"/>
                  <a:cs typeface="ヒラギノ角ゴ Pro W3" charset="-128"/>
                </a:rPr>
                <a:t>int</a:t>
              </a:r>
              <a:endParaRPr lang="en-US" sz="1600" dirty="0">
                <a:solidFill>
                  <a:srgbClr val="073E74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953000" y="38862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73E74"/>
                  </a:solidFill>
                  <a:ea typeface="ヒラギノ角ゴ Pro W3" charset="-128"/>
                  <a:cs typeface="ヒラギノ角ゴ Pro W3" charset="-128"/>
                </a:rPr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638800" y="38862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73E74"/>
                  </a:solidFill>
                  <a:ea typeface="ヒラギノ角ゴ Pro W3" charset="-128"/>
                  <a:cs typeface="ヒラギノ角ゴ Pro W3" charset="-128"/>
                </a:rPr>
                <a:t>4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581400" y="41910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267200" y="41910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41910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638800" y="41910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81400" y="44958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ヒラギノ角ゴ Pro W3" charset="-128"/>
                  <a:cs typeface="ヒラギノ角ゴ Pro W3" charset="-128"/>
                </a:rPr>
                <a:t>x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267200" y="44958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/>
                <a:t>char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953000" y="44958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ヒラギノ角ゴ Pro W3" charset="-128"/>
                  <a:cs typeface="ヒラギノ角ゴ Pro W3" charset="-128"/>
                </a:rPr>
                <a:t>8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638800" y="44958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/>
                <a:t>0</a:t>
              </a:r>
              <a:endParaRPr lang="en-US" sz="1600" dirty="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581400" y="48006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267200" y="48006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953000" y="48006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638800" y="48006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581400" y="51054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ts val="600"/>
                </a:spcAft>
              </a:pPr>
              <a:r>
                <a:rPr lang="en-US" sz="1600" dirty="0">
                  <a:ea typeface="ヒラギノ角ゴ Pro W3" charset="-128"/>
                  <a:cs typeface="ヒラギノ角ゴ Pro W3" charset="-128"/>
                </a:rPr>
                <a:t>z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267200" y="51054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ヒラギノ角ゴ Pro W3" charset="-128"/>
                  <a:cs typeface="ヒラギノ角ゴ Pro W3" charset="-128"/>
                </a:rPr>
                <a:t>float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4953000" y="51054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ヒラギノ角ゴ Pro W3" charset="-128"/>
                  <a:cs typeface="ヒラギノ角ゴ Pro W3" charset="-128"/>
                </a:rPr>
                <a:t>4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638800" y="51054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ヒラギノ角ゴ Pro W3" charset="-128"/>
                  <a:cs typeface="ヒラギノ角ゴ Pro W3" charset="-128"/>
                </a:rPr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581400" y="54102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267200" y="54102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4953000" y="54102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638800" y="54102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581400" y="57150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267200" y="57150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953000" y="57150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5638800" y="57150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6324600" y="2971800"/>
              <a:ext cx="685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err="1"/>
                <a:t>Sc</a:t>
              </a:r>
              <a:endParaRPr lang="en-US" sz="1600" b="1" dirty="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324600" y="32766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6324600" y="35814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324600" y="38862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73E74"/>
                  </a:solidFill>
                </a:rPr>
                <a:t>local</a:t>
              </a:r>
              <a:endParaRPr lang="en-US" sz="1600" dirty="0">
                <a:solidFill>
                  <a:srgbClr val="073E74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6324600" y="41910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324600" y="44958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/>
                <a:t>static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324600" y="48006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6324600" y="51054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/>
                <a:t>local</a:t>
              </a:r>
              <a:endParaRPr lang="en-US" sz="1600" dirty="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6324600" y="54102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6324600" y="57150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7010400" y="2971800"/>
              <a:ext cx="685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/>
                <a:t>…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7010400" y="32766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7010400" y="35814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010400" y="38862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7010400" y="41910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7010400" y="44958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7010400" y="48006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7010400" y="51054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7010400" y="54102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7010400" y="5715000"/>
              <a:ext cx="6858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ea typeface="ヒラギノ角ゴ Pro W3" charset="-128"/>
                <a:cs typeface="ヒラギノ角ゴ Pro W3" charset="-128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12440" y="5039601"/>
            <a:ext cx="193747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73E74"/>
                </a:solidFill>
              </a:rPr>
              <a:t>The compiler can use y’s table index, h(y), as a short name for y</a:t>
            </a:r>
          </a:p>
        </p:txBody>
      </p:sp>
    </p:spTree>
    <p:extLst>
      <p:ext uri="{BB962C8B-B14F-4D97-AF65-F5344CB8AC3E}">
        <p14:creationId xmlns:p14="http://schemas.microsoft.com/office/powerpoint/2010/main" val="133782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84844"/>
            <a:ext cx="8229600" cy="1143000"/>
          </a:xfrm>
        </p:spPr>
        <p:txBody>
          <a:bodyPr/>
          <a:lstStyle/>
          <a:p>
            <a:r>
              <a:rPr lang="en-US" dirty="0"/>
              <a:t>What Are The Issues?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540" y="1733072"/>
            <a:ext cx="10175358" cy="26794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>
                <a:solidFill>
                  <a:srgbClr val="073E74"/>
                </a:solidFill>
              </a:rPr>
              <a:t>The compiler needs</a:t>
            </a:r>
          </a:p>
          <a:p>
            <a:pPr>
              <a:lnSpc>
                <a:spcPct val="120000"/>
              </a:lnSpc>
            </a:pPr>
            <a:r>
              <a:rPr lang="en-US" dirty="0"/>
              <a:t>Compile-time mechanism for name resolution</a:t>
            </a:r>
          </a:p>
          <a:p>
            <a:pPr>
              <a:lnSpc>
                <a:spcPct val="120000"/>
              </a:lnSpc>
            </a:pPr>
            <a:r>
              <a:rPr lang="en-US" dirty="0"/>
              <a:t>Runtime mechanism to compute an address from a name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Compiler must emit code that builds &amp; maintains the runtime structures for addressability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29800" y="62484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74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74638"/>
            <a:ext cx="10972800" cy="69484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Intermediate Representations	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338542" y="1207438"/>
            <a:ext cx="5519417" cy="817878"/>
            <a:chOff x="584200" y="1422399"/>
            <a:chExt cx="5519417" cy="817878"/>
          </a:xfrm>
        </p:grpSpPr>
        <p:sp>
          <p:nvSpPr>
            <p:cNvPr id="3" name="Rounded Rectangle 2"/>
            <p:cNvSpPr/>
            <p:nvPr/>
          </p:nvSpPr>
          <p:spPr>
            <a:xfrm>
              <a:off x="13335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Front End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448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3561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Back End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317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430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543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204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622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16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4200" y="1523561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74073"/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4317" y="1515722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</p:grpSp>
      <p:sp>
        <p:nvSpPr>
          <p:cNvPr id="125960" name="Down Arrow 125959"/>
          <p:cNvSpPr/>
          <p:nvPr/>
        </p:nvSpPr>
        <p:spPr>
          <a:xfrm>
            <a:off x="4231272" y="2128878"/>
            <a:ext cx="685423" cy="5940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6561534" y="2382878"/>
            <a:ext cx="3921409" cy="424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1800" b="1" dirty="0">
                <a:solidFill>
                  <a:schemeClr val="tx2"/>
                </a:solidFill>
              </a:rPr>
              <a:t>Front End emits IR for the rest of the compiler to use</a:t>
            </a:r>
          </a:p>
          <a:p>
            <a:r>
              <a:rPr lang="en-US" sz="1800" dirty="0"/>
              <a:t>Scanner &amp; parser work from the syntax of the source code</a:t>
            </a:r>
          </a:p>
          <a:p>
            <a:pPr marL="457200" lvl="1" indent="-244475"/>
            <a:r>
              <a:rPr lang="en-US" sz="1600" dirty="0"/>
              <a:t>Parser emits </a:t>
            </a:r>
            <a:r>
              <a:rPr lang="en-US" sz="1400" b="1" dirty="0"/>
              <a:t>IR</a:t>
            </a:r>
            <a:r>
              <a:rPr lang="en-US" sz="1600" dirty="0"/>
              <a:t> </a:t>
            </a:r>
          </a:p>
          <a:p>
            <a:pPr marL="457200" lvl="1" indent="-244475"/>
            <a:r>
              <a:rPr lang="en-US" dirty="0"/>
              <a:t>Rest of the compiler works from </a:t>
            </a:r>
            <a:r>
              <a:rPr lang="en-US" sz="1600" b="1" dirty="0"/>
              <a:t>IR</a:t>
            </a:r>
          </a:p>
          <a:p>
            <a:pPr marL="406400" lvl="1" indent="-180975"/>
            <a:r>
              <a:rPr lang="en-US" sz="1600" dirty="0"/>
              <a:t>Analyzes </a:t>
            </a:r>
            <a:r>
              <a:rPr lang="en-US" sz="1400" b="1" dirty="0"/>
              <a:t>IR</a:t>
            </a:r>
            <a:r>
              <a:rPr lang="en-US" sz="1600" dirty="0"/>
              <a:t> to learn about the code</a:t>
            </a:r>
          </a:p>
          <a:p>
            <a:pPr marL="406400" lvl="1" indent="-180975"/>
            <a:r>
              <a:rPr lang="en-US" sz="1600" dirty="0"/>
              <a:t>Transforms </a:t>
            </a:r>
            <a:r>
              <a:rPr lang="en-US" sz="1400" b="1" dirty="0"/>
              <a:t>IR</a:t>
            </a:r>
            <a:r>
              <a:rPr lang="en-US" sz="1600" dirty="0"/>
              <a:t> to improve final code</a:t>
            </a:r>
          </a:p>
          <a:p>
            <a:pPr marL="180975" indent="-180975"/>
            <a:r>
              <a:rPr lang="en-US" sz="1800" b="1" dirty="0"/>
              <a:t>IR</a:t>
            </a:r>
            <a:r>
              <a:rPr lang="en-US" dirty="0"/>
              <a:t> determines what a compiler can do to the code</a:t>
            </a:r>
          </a:p>
          <a:p>
            <a:pPr marL="406400" lvl="1" indent="-180975"/>
            <a:r>
              <a:rPr lang="en-US" dirty="0"/>
              <a:t>Can only manipulate details that are represented in the </a:t>
            </a:r>
            <a:r>
              <a:rPr lang="en-US" sz="1600" b="1" dirty="0"/>
              <a:t>IR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457200" lvl="1" indent="-180975"/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1859484" y="2819180"/>
            <a:ext cx="4441900" cy="3514490"/>
            <a:chOff x="373584" y="2819180"/>
            <a:chExt cx="4441900" cy="3514490"/>
          </a:xfrm>
        </p:grpSpPr>
        <p:sp>
          <p:nvSpPr>
            <p:cNvPr id="60" name="TextBox 59"/>
            <p:cNvSpPr txBox="1"/>
            <p:nvPr/>
          </p:nvSpPr>
          <p:spPr>
            <a:xfrm>
              <a:off x="373584" y="4206405"/>
              <a:ext cx="10160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stream of 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characters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61105" y="2819180"/>
              <a:ext cx="3128731" cy="35144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7407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dirty="0">
                  <a:solidFill>
                    <a:srgbClr val="074073"/>
                  </a:solidFill>
                </a:rPr>
                <a:t>Front End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742374" y="4243001"/>
              <a:ext cx="1371600" cy="587148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Scanner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239670" y="3161289"/>
              <a:ext cx="1371600" cy="594360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Parser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720803" y="5169047"/>
              <a:ext cx="1371600" cy="594360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>
                  <a:solidFill>
                    <a:srgbClr val="7F7F7F"/>
                  </a:solidFill>
                </a:rPr>
                <a:t>Semantic Elaboration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33400" y="4506941"/>
              <a:ext cx="1208974" cy="4197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757793" y="4785589"/>
              <a:ext cx="134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</a:rPr>
                <a:t>microsyntax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48227" y="3697929"/>
              <a:ext cx="134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2"/>
                  </a:solidFill>
                </a:rPr>
                <a:t>syntax</a:t>
              </a:r>
              <a:endParaRPr lang="en-US" sz="1400" i="1" dirty="0">
                <a:solidFill>
                  <a:schemeClr val="tx2"/>
                </a:solidFill>
              </a:endParaRPr>
            </a:p>
          </p:txBody>
        </p:sp>
        <p:cxnSp>
          <p:nvCxnSpPr>
            <p:cNvPr id="19" name="Straight Arrow Connector 18"/>
            <p:cNvCxnSpPr>
              <a:endCxn id="40" idx="0"/>
            </p:cNvCxnSpPr>
            <p:nvPr/>
          </p:nvCxnSpPr>
          <p:spPr>
            <a:xfrm>
              <a:off x="2428174" y="3761453"/>
              <a:ext cx="0" cy="481548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1" idx="0"/>
            </p:cNvCxnSpPr>
            <p:nvPr/>
          </p:nvCxnSpPr>
          <p:spPr>
            <a:xfrm flipV="1">
              <a:off x="3406603" y="3761453"/>
              <a:ext cx="0" cy="1407594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4403267" y="3403078"/>
              <a:ext cx="108851" cy="3291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9695" y="3161289"/>
              <a:ext cx="116037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IR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annotations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00456" y="3572073"/>
              <a:ext cx="983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74073"/>
                  </a:solidFill>
                </a:rPr>
                <a:t>stream of</a:t>
              </a:r>
            </a:p>
            <a:p>
              <a:pPr algn="ctr"/>
              <a:r>
                <a:rPr lang="en-US" sz="1200" b="1" dirty="0">
                  <a:solidFill>
                    <a:srgbClr val="074073"/>
                  </a:solidFill>
                </a:rPr>
                <a:t>tokens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083373" y="3898964"/>
              <a:ext cx="300807" cy="133679"/>
            </a:xfrm>
            <a:custGeom>
              <a:avLst/>
              <a:gdLst>
                <a:gd name="connsiteX0" fmla="*/ 0 w 300807"/>
                <a:gd name="connsiteY0" fmla="*/ 0 h 133679"/>
                <a:gd name="connsiteX1" fmla="*/ 189397 w 300807"/>
                <a:gd name="connsiteY1" fmla="*/ 55700 h 133679"/>
                <a:gd name="connsiteX2" fmla="*/ 111410 w 300807"/>
                <a:gd name="connsiteY2" fmla="*/ 100260 h 133679"/>
                <a:gd name="connsiteX3" fmla="*/ 300807 w 300807"/>
                <a:gd name="connsiteY3" fmla="*/ 133679 h 13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807" h="133679">
                  <a:moveTo>
                    <a:pt x="0" y="0"/>
                  </a:moveTo>
                  <a:cubicBezTo>
                    <a:pt x="85414" y="19495"/>
                    <a:pt x="170829" y="38990"/>
                    <a:pt x="189397" y="55700"/>
                  </a:cubicBezTo>
                  <a:cubicBezTo>
                    <a:pt x="207965" y="72410"/>
                    <a:pt x="92842" y="87264"/>
                    <a:pt x="111410" y="100260"/>
                  </a:cubicBezTo>
                  <a:cubicBezTo>
                    <a:pt x="129978" y="113256"/>
                    <a:pt x="300807" y="133679"/>
                    <a:pt x="300807" y="133679"/>
                  </a:cubicBezTo>
                </a:path>
              </a:pathLst>
            </a:custGeom>
            <a:ln w="12700" cmpd="sng">
              <a:solidFill>
                <a:schemeClr val="tx2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611270" y="3478197"/>
              <a:ext cx="1204214" cy="0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14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539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Symbol Tables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423" y="1193136"/>
            <a:ext cx="10986977" cy="4525963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2000" dirty="0"/>
              <a:t>Classic approach to building a symbol table uses hashing</a:t>
            </a:r>
          </a:p>
          <a:p>
            <a:pPr eaLnBrk="1" hangingPunct="1"/>
            <a:r>
              <a:rPr lang="en-US" sz="2000" dirty="0"/>
              <a:t>Better solution: a two-table scheme</a:t>
            </a:r>
          </a:p>
          <a:p>
            <a:pPr lvl="1" eaLnBrk="1" hangingPunct="1"/>
            <a:r>
              <a:rPr lang="en-US" sz="2000" dirty="0"/>
              <a:t>Sparse index to reduce chance of collisions</a:t>
            </a:r>
          </a:p>
          <a:p>
            <a:pPr lvl="1" eaLnBrk="1" hangingPunct="1"/>
            <a:r>
              <a:rPr lang="en-US" sz="2000" dirty="0"/>
              <a:t>Dense table to hold actual data</a:t>
            </a:r>
            <a:endParaRPr lang="en-US" sz="2000" dirty="0">
              <a:solidFill>
                <a:srgbClr val="003C75"/>
              </a:solidFill>
            </a:endParaRPr>
          </a:p>
          <a:p>
            <a:pPr lvl="2" eaLnBrk="1" hangingPunct="1"/>
            <a:r>
              <a:rPr lang="en-US" sz="2000" dirty="0">
                <a:solidFill>
                  <a:srgbClr val="003C75"/>
                </a:solidFill>
              </a:rPr>
              <a:t>Easy to expand, to traverse, to read &amp; write from/to files</a:t>
            </a:r>
          </a:p>
          <a:p>
            <a:pPr eaLnBrk="1" hangingPunct="1"/>
            <a:r>
              <a:rPr lang="en-US" sz="2000" dirty="0"/>
              <a:t>Use chains in index to handle collisions</a:t>
            </a:r>
          </a:p>
          <a:p>
            <a:pPr eaLnBrk="1" hangingPunct="1">
              <a:buFont typeface="Times" charset="0"/>
              <a:buNone/>
            </a:pPr>
            <a:endParaRPr lang="en-US" dirty="0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905000" y="3657601"/>
            <a:ext cx="4648200" cy="1069975"/>
            <a:chOff x="240" y="2304"/>
            <a:chExt cx="2928" cy="674"/>
          </a:xfrm>
        </p:grpSpPr>
        <p:sp>
          <p:nvSpPr>
            <p:cNvPr id="53289" name="Text Box 7"/>
            <p:cNvSpPr txBox="1">
              <a:spLocks noChangeArrowheads="1"/>
            </p:cNvSpPr>
            <p:nvPr/>
          </p:nvSpPr>
          <p:spPr bwMode="auto">
            <a:xfrm>
              <a:off x="1632" y="2544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i="1">
                  <a:solidFill>
                    <a:srgbClr val="FF0065"/>
                  </a:solidFill>
                </a:rPr>
                <a:t>h(“foe”)</a:t>
              </a:r>
            </a:p>
          </p:txBody>
        </p:sp>
        <p:sp>
          <p:nvSpPr>
            <p:cNvPr id="53290" name="Line 8"/>
            <p:cNvSpPr>
              <a:spLocks noChangeShapeType="1"/>
            </p:cNvSpPr>
            <p:nvPr/>
          </p:nvSpPr>
          <p:spPr bwMode="auto">
            <a:xfrm>
              <a:off x="2256" y="2640"/>
              <a:ext cx="912" cy="0"/>
            </a:xfrm>
            <a:prstGeom prst="line">
              <a:avLst/>
            </a:prstGeom>
            <a:noFill/>
            <a:ln w="9525">
              <a:solidFill>
                <a:srgbClr val="FF0065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1" name="Text Box 9"/>
            <p:cNvSpPr txBox="1">
              <a:spLocks noChangeArrowheads="1"/>
            </p:cNvSpPr>
            <p:nvPr/>
          </p:nvSpPr>
          <p:spPr bwMode="auto">
            <a:xfrm>
              <a:off x="240" y="2304"/>
              <a:ext cx="144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FF0065"/>
                  </a:solidFill>
                </a:rPr>
                <a:t>Collision occurs when h() returns a slot in the sparse index that is already full.</a:t>
              </a:r>
            </a:p>
          </p:txBody>
        </p:sp>
      </p:grpSp>
      <p:grpSp>
        <p:nvGrpSpPr>
          <p:cNvPr id="53255" name="Group 43"/>
          <p:cNvGrpSpPr>
            <a:grpSpLocks/>
          </p:cNvGrpSpPr>
          <p:nvPr/>
        </p:nvGrpSpPr>
        <p:grpSpPr bwMode="auto">
          <a:xfrm>
            <a:off x="4114800" y="2971800"/>
            <a:ext cx="5943600" cy="3633788"/>
            <a:chOff x="1632" y="1872"/>
            <a:chExt cx="3744" cy="2289"/>
          </a:xfrm>
        </p:grpSpPr>
        <p:sp>
          <p:nvSpPr>
            <p:cNvPr id="53257" name="Text Box 4"/>
            <p:cNvSpPr txBox="1">
              <a:spLocks noChangeArrowheads="1"/>
            </p:cNvSpPr>
            <p:nvPr/>
          </p:nvSpPr>
          <p:spPr bwMode="auto">
            <a:xfrm>
              <a:off x="1632" y="3072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i="1"/>
                <a:t>h(“fee”)</a:t>
              </a:r>
            </a:p>
          </p:txBody>
        </p:sp>
        <p:sp>
          <p:nvSpPr>
            <p:cNvPr id="53258" name="Text Box 11"/>
            <p:cNvSpPr txBox="1">
              <a:spLocks noChangeArrowheads="1"/>
            </p:cNvSpPr>
            <p:nvPr/>
          </p:nvSpPr>
          <p:spPr bwMode="auto">
            <a:xfrm>
              <a:off x="2016" y="1872"/>
              <a:ext cx="12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53259" name="Rectangle 12"/>
            <p:cNvSpPr>
              <a:spLocks noChangeArrowheads="1"/>
            </p:cNvSpPr>
            <p:nvPr/>
          </p:nvSpPr>
          <p:spPr bwMode="auto">
            <a:xfrm>
              <a:off x="3744" y="3696"/>
              <a:ext cx="16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/>
                <a:t>fie  | char *  </a:t>
              </a:r>
              <a:r>
                <a:rPr lang="en-US" sz="900"/>
                <a:t> </a:t>
              </a:r>
              <a:r>
                <a:rPr lang="en-US" sz="1400"/>
                <a:t>| array </a:t>
              </a:r>
              <a:r>
                <a:rPr lang="en-US" sz="1200"/>
                <a:t> </a:t>
              </a:r>
              <a:r>
                <a:rPr lang="en-US" sz="1400"/>
                <a:t>| …</a:t>
              </a:r>
            </a:p>
          </p:txBody>
        </p:sp>
        <p:sp>
          <p:nvSpPr>
            <p:cNvPr id="53260" name="Rectangle 13"/>
            <p:cNvSpPr>
              <a:spLocks noChangeArrowheads="1"/>
            </p:cNvSpPr>
            <p:nvPr/>
          </p:nvSpPr>
          <p:spPr bwMode="auto">
            <a:xfrm>
              <a:off x="3744" y="3504"/>
              <a:ext cx="16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/>
                <a:t>fee | integer | scalar | …</a:t>
              </a:r>
            </a:p>
          </p:txBody>
        </p:sp>
        <p:sp>
          <p:nvSpPr>
            <p:cNvPr id="53261" name="Rectangle 14"/>
            <p:cNvSpPr>
              <a:spLocks noChangeArrowheads="1"/>
            </p:cNvSpPr>
            <p:nvPr/>
          </p:nvSpPr>
          <p:spPr bwMode="auto">
            <a:xfrm>
              <a:off x="3744" y="3312"/>
              <a:ext cx="16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/>
                <a:t>fum | float    | scalar | …</a:t>
              </a:r>
              <a:endParaRPr lang="en-US"/>
            </a:p>
          </p:txBody>
        </p:sp>
        <p:sp>
          <p:nvSpPr>
            <p:cNvPr id="53262" name="Rectangle 15"/>
            <p:cNvSpPr>
              <a:spLocks noChangeArrowheads="1"/>
            </p:cNvSpPr>
            <p:nvPr/>
          </p:nvSpPr>
          <p:spPr bwMode="auto">
            <a:xfrm>
              <a:off x="3744" y="3120"/>
              <a:ext cx="16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3" name="Rectangle 16"/>
            <p:cNvSpPr>
              <a:spLocks noChangeArrowheads="1"/>
            </p:cNvSpPr>
            <p:nvPr/>
          </p:nvSpPr>
          <p:spPr bwMode="auto">
            <a:xfrm>
              <a:off x="3744" y="2928"/>
              <a:ext cx="16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4" name="Rectangle 17"/>
            <p:cNvSpPr>
              <a:spLocks noChangeArrowheads="1"/>
            </p:cNvSpPr>
            <p:nvPr/>
          </p:nvSpPr>
          <p:spPr bwMode="auto">
            <a:xfrm>
              <a:off x="3744" y="2736"/>
              <a:ext cx="16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5" name="AutoShape 18"/>
            <p:cNvSpPr>
              <a:spLocks noChangeArrowheads="1"/>
            </p:cNvSpPr>
            <p:nvPr/>
          </p:nvSpPr>
          <p:spPr bwMode="auto">
            <a:xfrm>
              <a:off x="4464" y="2400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bg1">
                <a:lumMod val="50000"/>
              </a:schemeClr>
            </a:solidFill>
            <a:ln w="9525">
              <a:solidFill>
                <a:srgbClr val="7F7F7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6" name="Rectangle 19"/>
            <p:cNvSpPr>
              <a:spLocks noChangeArrowheads="1"/>
            </p:cNvSpPr>
            <p:nvPr/>
          </p:nvSpPr>
          <p:spPr bwMode="auto">
            <a:xfrm>
              <a:off x="3216" y="37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7" name="Rectangle 20"/>
            <p:cNvSpPr>
              <a:spLocks noChangeArrowheads="1"/>
            </p:cNvSpPr>
            <p:nvPr/>
          </p:nvSpPr>
          <p:spPr bwMode="auto">
            <a:xfrm>
              <a:off x="3216" y="36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8" name="Rectangle 21"/>
            <p:cNvSpPr>
              <a:spLocks noChangeArrowheads="1"/>
            </p:cNvSpPr>
            <p:nvPr/>
          </p:nvSpPr>
          <p:spPr bwMode="auto">
            <a:xfrm>
              <a:off x="3216" y="34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9" name="Rectangle 22"/>
            <p:cNvSpPr>
              <a:spLocks noChangeArrowheads="1"/>
            </p:cNvSpPr>
            <p:nvPr/>
          </p:nvSpPr>
          <p:spPr bwMode="auto">
            <a:xfrm>
              <a:off x="3216" y="33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0" name="Rectangle 23"/>
            <p:cNvSpPr>
              <a:spLocks noChangeArrowheads="1"/>
            </p:cNvSpPr>
            <p:nvPr/>
          </p:nvSpPr>
          <p:spPr bwMode="auto">
            <a:xfrm>
              <a:off x="3216" y="316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1" name="Rectangle 24"/>
            <p:cNvSpPr>
              <a:spLocks noChangeArrowheads="1"/>
            </p:cNvSpPr>
            <p:nvPr/>
          </p:nvSpPr>
          <p:spPr bwMode="auto">
            <a:xfrm>
              <a:off x="3216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2" name="Rectangle 25"/>
            <p:cNvSpPr>
              <a:spLocks noChangeArrowheads="1"/>
            </p:cNvSpPr>
            <p:nvPr/>
          </p:nvSpPr>
          <p:spPr bwMode="auto">
            <a:xfrm>
              <a:off x="3216" y="288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3273" name="Rectangle 26"/>
            <p:cNvSpPr>
              <a:spLocks noChangeArrowheads="1"/>
            </p:cNvSpPr>
            <p:nvPr/>
          </p:nvSpPr>
          <p:spPr bwMode="auto">
            <a:xfrm>
              <a:off x="3216" y="273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3274" name="Rectangle 27"/>
            <p:cNvSpPr>
              <a:spLocks noChangeArrowheads="1"/>
            </p:cNvSpPr>
            <p:nvPr/>
          </p:nvSpPr>
          <p:spPr bwMode="auto">
            <a:xfrm>
              <a:off x="3216" y="259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3275" name="Rectangle 28"/>
            <p:cNvSpPr>
              <a:spLocks noChangeArrowheads="1"/>
            </p:cNvSpPr>
            <p:nvPr/>
          </p:nvSpPr>
          <p:spPr bwMode="auto">
            <a:xfrm>
              <a:off x="3216" y="244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3276" name="Rectangle 29"/>
            <p:cNvSpPr>
              <a:spLocks noChangeArrowheads="1"/>
            </p:cNvSpPr>
            <p:nvPr/>
          </p:nvSpPr>
          <p:spPr bwMode="auto">
            <a:xfrm>
              <a:off x="3216" y="230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3277" name="Rectangle 30"/>
            <p:cNvSpPr>
              <a:spLocks noChangeArrowheads="1"/>
            </p:cNvSpPr>
            <p:nvPr/>
          </p:nvSpPr>
          <p:spPr bwMode="auto">
            <a:xfrm>
              <a:off x="3216" y="216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3278" name="Rectangle 31"/>
            <p:cNvSpPr>
              <a:spLocks noChangeArrowheads="1"/>
            </p:cNvSpPr>
            <p:nvPr/>
          </p:nvSpPr>
          <p:spPr bwMode="auto">
            <a:xfrm>
              <a:off x="3216" y="201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3279" name="Rectangle 32"/>
            <p:cNvSpPr>
              <a:spLocks noChangeArrowheads="1"/>
            </p:cNvSpPr>
            <p:nvPr/>
          </p:nvSpPr>
          <p:spPr bwMode="auto">
            <a:xfrm>
              <a:off x="3216" y="187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3280" name="Line 33"/>
            <p:cNvSpPr>
              <a:spLocks noChangeShapeType="1"/>
            </p:cNvSpPr>
            <p:nvPr/>
          </p:nvSpPr>
          <p:spPr bwMode="auto">
            <a:xfrm flipV="1">
              <a:off x="2208" y="2640"/>
              <a:ext cx="100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3281" name="AutoShape 34"/>
            <p:cNvCxnSpPr>
              <a:cxnSpLocks noChangeShapeType="1"/>
              <a:stCxn id="53274" idx="3"/>
              <a:endCxn id="53260" idx="1"/>
            </p:cNvCxnSpPr>
            <p:nvPr/>
          </p:nvCxnSpPr>
          <p:spPr bwMode="auto">
            <a:xfrm>
              <a:off x="3360" y="2664"/>
              <a:ext cx="384" cy="9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3282" name="Text Box 35"/>
            <p:cNvSpPr txBox="1">
              <a:spLocks noChangeArrowheads="1"/>
            </p:cNvSpPr>
            <p:nvPr/>
          </p:nvSpPr>
          <p:spPr bwMode="auto">
            <a:xfrm>
              <a:off x="1728" y="3504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NextSlot</a:t>
              </a:r>
            </a:p>
          </p:txBody>
        </p:sp>
        <p:cxnSp>
          <p:nvCxnSpPr>
            <p:cNvPr id="53283" name="AutoShape 36"/>
            <p:cNvCxnSpPr>
              <a:cxnSpLocks noChangeShapeType="1"/>
              <a:stCxn id="53282" idx="2"/>
              <a:endCxn id="53262" idx="3"/>
            </p:cNvCxnSpPr>
            <p:nvPr/>
          </p:nvCxnSpPr>
          <p:spPr bwMode="auto">
            <a:xfrm rot="5400000" flipH="1" flipV="1">
              <a:off x="3468" y="1788"/>
              <a:ext cx="480" cy="3336"/>
            </a:xfrm>
            <a:prstGeom prst="bentConnector4">
              <a:avLst>
                <a:gd name="adj1" fmla="val -60625"/>
                <a:gd name="adj2" fmla="val 104315"/>
              </a:avLst>
            </a:prstGeom>
            <a:noFill/>
            <a:ln w="12700" cap="flat" cmpd="sng" algn="ctr">
              <a:solidFill>
                <a:srgbClr val="FF0065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3284" name="AutoShape 37"/>
            <p:cNvCxnSpPr>
              <a:cxnSpLocks noChangeShapeType="1"/>
              <a:stCxn id="53271" idx="3"/>
              <a:endCxn id="53261" idx="1"/>
            </p:cNvCxnSpPr>
            <p:nvPr/>
          </p:nvCxnSpPr>
          <p:spPr bwMode="auto">
            <a:xfrm>
              <a:off x="3360" y="3096"/>
              <a:ext cx="384" cy="31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666666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53285" name="AutoShape 38"/>
            <p:cNvCxnSpPr>
              <a:cxnSpLocks noChangeShapeType="1"/>
              <a:stCxn id="53278" idx="3"/>
              <a:endCxn id="53259" idx="1"/>
            </p:cNvCxnSpPr>
            <p:nvPr/>
          </p:nvCxnSpPr>
          <p:spPr bwMode="auto">
            <a:xfrm>
              <a:off x="3360" y="2088"/>
              <a:ext cx="384" cy="1704"/>
            </a:xfrm>
            <a:prstGeom prst="curvedConnector3">
              <a:avLst>
                <a:gd name="adj1" fmla="val 20833"/>
              </a:avLst>
            </a:prstGeom>
            <a:noFill/>
            <a:ln w="9525">
              <a:solidFill>
                <a:srgbClr val="003C75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53286" name="Text Box 39"/>
            <p:cNvSpPr txBox="1">
              <a:spLocks noChangeArrowheads="1"/>
            </p:cNvSpPr>
            <p:nvPr/>
          </p:nvSpPr>
          <p:spPr bwMode="auto">
            <a:xfrm>
              <a:off x="4656" y="2352"/>
              <a:ext cx="7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3C75"/>
                  </a:solidFill>
                </a:rPr>
                <a:t>Stack-like growth</a:t>
              </a:r>
            </a:p>
          </p:txBody>
        </p:sp>
        <p:sp>
          <p:nvSpPr>
            <p:cNvPr id="53287" name="Text Box 40"/>
            <p:cNvSpPr txBox="1">
              <a:spLocks noChangeArrowheads="1"/>
            </p:cNvSpPr>
            <p:nvPr/>
          </p:nvSpPr>
          <p:spPr bwMode="auto">
            <a:xfrm>
              <a:off x="2928" y="3969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rgbClr val="003C75"/>
                  </a:solidFill>
                </a:rPr>
                <a:t>Sparse index</a:t>
              </a:r>
            </a:p>
          </p:txBody>
        </p:sp>
        <p:sp>
          <p:nvSpPr>
            <p:cNvPr id="53288" name="Text Box 41"/>
            <p:cNvSpPr txBox="1">
              <a:spLocks noChangeArrowheads="1"/>
            </p:cNvSpPr>
            <p:nvPr/>
          </p:nvSpPr>
          <p:spPr bwMode="auto">
            <a:xfrm>
              <a:off x="4080" y="3969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3C75"/>
                  </a:solidFill>
                </a:rPr>
                <a:t>Dense table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3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906714"/>
          </a:xfrm>
        </p:spPr>
        <p:txBody>
          <a:bodyPr/>
          <a:lstStyle/>
          <a:p>
            <a:pPr eaLnBrk="1" hangingPunct="1"/>
            <a:r>
              <a:rPr lang="en-US" dirty="0"/>
              <a:t>Intermediate Representations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156" y="2667000"/>
            <a:ext cx="9880270" cy="3429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IR</a:t>
            </a:r>
            <a:r>
              <a:rPr lang="en-US" b="1" dirty="0">
                <a:solidFill>
                  <a:schemeClr val="tx2"/>
                </a:solidFill>
              </a:rPr>
              <a:t> is the vehicle that carries information between phases</a:t>
            </a:r>
          </a:p>
          <a:p>
            <a:pPr eaLnBrk="1" hangingPunct="1"/>
            <a:r>
              <a:rPr lang="en-US" b="1" i="1" dirty="0">
                <a:solidFill>
                  <a:schemeClr val="tx2"/>
                </a:solidFill>
              </a:rPr>
              <a:t>Front end:</a:t>
            </a:r>
            <a:r>
              <a:rPr lang="en-US" b="1" dirty="0"/>
              <a:t>  </a:t>
            </a:r>
            <a:r>
              <a:rPr lang="en-US" dirty="0"/>
              <a:t>produces an intermediate representation (</a:t>
            </a:r>
            <a:r>
              <a:rPr lang="en-US" sz="1800" b="1" dirty="0"/>
              <a:t>IR</a:t>
            </a:r>
            <a:r>
              <a:rPr lang="en-US" dirty="0"/>
              <a:t>)</a:t>
            </a:r>
          </a:p>
          <a:p>
            <a:pPr eaLnBrk="1" hangingPunct="1"/>
            <a:r>
              <a:rPr lang="en-US" b="1" i="1" dirty="0">
                <a:solidFill>
                  <a:srgbClr val="074073"/>
                </a:solidFill>
              </a:rPr>
              <a:t>Optimizer</a:t>
            </a:r>
            <a:r>
              <a:rPr lang="en-US" i="1" dirty="0"/>
              <a:t>: </a:t>
            </a:r>
            <a:r>
              <a:rPr lang="en-US" dirty="0"/>
              <a:t> transforms the </a:t>
            </a:r>
            <a:r>
              <a:rPr lang="en-US" sz="1800" b="1" dirty="0"/>
              <a:t>IR</a:t>
            </a:r>
            <a:r>
              <a:rPr lang="en-US" i="1" dirty="0"/>
              <a:t> </a:t>
            </a:r>
            <a:r>
              <a:rPr lang="en-US" dirty="0"/>
              <a:t>into an equivalent </a:t>
            </a:r>
            <a:r>
              <a:rPr lang="en-US" sz="1800" b="1" dirty="0"/>
              <a:t>IR</a:t>
            </a:r>
            <a:r>
              <a:rPr lang="en-US" dirty="0"/>
              <a:t> that runs faster</a:t>
            </a:r>
          </a:p>
          <a:p>
            <a:pPr lvl="1"/>
            <a:r>
              <a:rPr lang="en-US" dirty="0"/>
              <a:t>Each “pass” reads and writes </a:t>
            </a:r>
            <a:r>
              <a:rPr lang="en-US" sz="1600" b="1" dirty="0"/>
              <a:t>IR</a:t>
            </a:r>
            <a:endParaRPr lang="en-US" dirty="0"/>
          </a:p>
          <a:p>
            <a:pPr eaLnBrk="1" hangingPunct="1"/>
            <a:r>
              <a:rPr lang="en-US" b="1" i="1" dirty="0">
                <a:solidFill>
                  <a:srgbClr val="074073"/>
                </a:solidFill>
              </a:rPr>
              <a:t>Back end:  </a:t>
            </a:r>
            <a:r>
              <a:rPr lang="en-US" b="1" dirty="0">
                <a:solidFill>
                  <a:srgbClr val="074073"/>
                </a:solidFill>
              </a:rPr>
              <a:t> </a:t>
            </a:r>
            <a:r>
              <a:rPr lang="en-US" dirty="0"/>
              <a:t>transforms the </a:t>
            </a:r>
            <a:r>
              <a:rPr lang="en-US" sz="1800" b="1" dirty="0"/>
              <a:t>IR</a:t>
            </a:r>
            <a:r>
              <a:rPr lang="en-US" dirty="0"/>
              <a:t> into native code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solidFill>
                  <a:schemeClr val="tx2"/>
                </a:solidFill>
              </a:rPr>
              <a:t>IR</a:t>
            </a:r>
            <a:r>
              <a:rPr lang="en-US" b="1" dirty="0">
                <a:solidFill>
                  <a:schemeClr val="tx2"/>
                </a:solidFill>
              </a:rPr>
              <a:t> determines the compiler’s ambition &amp; its chances for success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</a:rPr>
              <a:t>The compiler’s knowledge of the code is encoded in the </a:t>
            </a:r>
            <a:r>
              <a:rPr lang="en-US" sz="1800" b="1" dirty="0">
                <a:solidFill>
                  <a:srgbClr val="000000"/>
                </a:solidFill>
              </a:rPr>
              <a:t> IR</a:t>
            </a:r>
            <a:endParaRPr lang="en-US" dirty="0"/>
          </a:p>
          <a:p>
            <a:pPr eaLnBrk="1" hangingPunct="1"/>
            <a:r>
              <a:rPr lang="en-US" dirty="0"/>
              <a:t>The compiler can only manipulate what is represented by the </a:t>
            </a:r>
            <a:r>
              <a:rPr lang="en-US" sz="1800" b="1" dirty="0"/>
              <a:t>IR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336293" y="1465899"/>
            <a:ext cx="5519417" cy="817878"/>
            <a:chOff x="1812292" y="1465899"/>
            <a:chExt cx="5519417" cy="817878"/>
          </a:xfrm>
        </p:grpSpPr>
        <p:sp>
          <p:nvSpPr>
            <p:cNvPr id="21" name="Rounded Rectangle 20"/>
            <p:cNvSpPr/>
            <p:nvPr/>
          </p:nvSpPr>
          <p:spPr>
            <a:xfrm>
              <a:off x="2561590" y="1465899"/>
              <a:ext cx="998211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rgbClr val="07407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Front End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072892" y="14658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rgbClr val="07407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84192" y="14658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rgbClr val="07407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Back End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559809" y="1874838"/>
              <a:ext cx="513083" cy="0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071109" y="1874838"/>
              <a:ext cx="513083" cy="0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582409" y="1874838"/>
              <a:ext cx="513083" cy="0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048509" y="1874838"/>
              <a:ext cx="513083" cy="0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90292" y="1574900"/>
              <a:ext cx="368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2"/>
                  </a:solidFill>
                </a:rPr>
                <a:t>IR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39692" y="1574900"/>
              <a:ext cx="368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2"/>
                  </a:solidFill>
                </a:rPr>
                <a:t>IR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12292" y="1567061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tx2"/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code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82409" y="1559222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code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878636" y="1520738"/>
              <a:ext cx="364128" cy="13509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38733" y="1880957"/>
              <a:ext cx="364128" cy="13509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729313" y="1700847"/>
              <a:ext cx="364128" cy="13509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177884" y="1552316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402122" y="1552316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850598" y="1552316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23417" y="1468018"/>
              <a:ext cx="34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723603" y="1552316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022270" y="1554902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320938" y="1557488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rgbClr val="0740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16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Intermediate Representations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Decisions in </a:t>
            </a:r>
            <a:r>
              <a:rPr lang="en-US" sz="1800" b="1" dirty="0">
                <a:solidFill>
                  <a:schemeClr val="tx2"/>
                </a:solidFill>
              </a:rPr>
              <a:t>IR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design affect the speed and efficiency of the compiler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Some important </a:t>
            </a:r>
            <a:r>
              <a:rPr lang="en-US" sz="1800" b="1" dirty="0"/>
              <a:t>IR</a:t>
            </a:r>
            <a:r>
              <a:rPr lang="en-US" b="1" i="1" dirty="0"/>
              <a:t> </a:t>
            </a:r>
            <a:r>
              <a:rPr lang="en-US" b="1" dirty="0"/>
              <a:t>properties</a:t>
            </a:r>
          </a:p>
          <a:p>
            <a:r>
              <a:rPr lang="en-US" dirty="0"/>
              <a:t>Ease of generation</a:t>
            </a:r>
          </a:p>
          <a:p>
            <a:r>
              <a:rPr lang="en-US" dirty="0"/>
              <a:t>Ease of manipulation</a:t>
            </a:r>
          </a:p>
          <a:p>
            <a:r>
              <a:rPr lang="en-US" dirty="0"/>
              <a:t>Procedure size</a:t>
            </a:r>
          </a:p>
          <a:p>
            <a:r>
              <a:rPr lang="en-US" dirty="0"/>
              <a:t>Expressiveness</a:t>
            </a:r>
          </a:p>
          <a:p>
            <a:r>
              <a:rPr lang="en-US" dirty="0"/>
              <a:t>Level of abstraction</a:t>
            </a:r>
          </a:p>
          <a:p>
            <a:pPr marL="0" indent="0">
              <a:spcBef>
                <a:spcPts val="10200"/>
              </a:spcBef>
              <a:buNone/>
            </a:pPr>
            <a:r>
              <a:rPr lang="en-US" b="1" dirty="0"/>
              <a:t>The importance of different properties varies between compilers</a:t>
            </a:r>
          </a:p>
          <a:p>
            <a:pPr marL="292100" indent="-292100">
              <a:buSzPct val="95000"/>
              <a:buFont typeface="Lucida Grande"/>
              <a:buChar char="⇒"/>
            </a:pPr>
            <a:r>
              <a:rPr lang="en-US" dirty="0"/>
              <a:t>Selecting an appropriate </a:t>
            </a:r>
            <a:r>
              <a:rPr lang="en-US" b="1" dirty="0"/>
              <a:t>IR</a:t>
            </a:r>
            <a:r>
              <a:rPr lang="en-US" dirty="0"/>
              <a:t> for a compiler is critical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037030" y="1920254"/>
            <a:ext cx="4156540" cy="3323987"/>
            <a:chOff x="4513030" y="1920253"/>
            <a:chExt cx="4156540" cy="3323987"/>
          </a:xfrm>
        </p:grpSpPr>
        <p:sp>
          <p:nvSpPr>
            <p:cNvPr id="4" name="TextBox 3"/>
            <p:cNvSpPr txBox="1"/>
            <p:nvPr/>
          </p:nvSpPr>
          <p:spPr>
            <a:xfrm>
              <a:off x="4592870" y="1920253"/>
              <a:ext cx="4076700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Example</a:t>
              </a:r>
            </a:p>
            <a:p>
              <a:pPr>
                <a:spcBef>
                  <a:spcPts val="600"/>
                </a:spcBef>
              </a:pPr>
              <a:r>
                <a:rPr lang="en-US" sz="1600" i="1" dirty="0"/>
                <a:t>Expressiveness:</a:t>
              </a:r>
              <a:r>
                <a:rPr lang="en-US" sz="1600" dirty="0"/>
                <a:t> a compiler with a near-source level </a:t>
              </a:r>
              <a:r>
                <a:rPr lang="en-US" sz="1400" b="1" dirty="0"/>
                <a:t>IR</a:t>
              </a:r>
              <a:r>
                <a:rPr lang="en-US" sz="1600" b="1" dirty="0"/>
                <a:t> </a:t>
              </a:r>
              <a:r>
                <a:rPr lang="en-US" sz="1600" dirty="0"/>
                <a:t>may have trouble representing the results of some optimization. </a:t>
              </a:r>
            </a:p>
            <a:p>
              <a:pPr>
                <a:spcBef>
                  <a:spcPts val="600"/>
                </a:spcBef>
              </a:pPr>
              <a:endParaRPr lang="en-US" sz="1600" i="1" dirty="0"/>
            </a:p>
            <a:p>
              <a:pPr>
                <a:spcBef>
                  <a:spcPts val="600"/>
                </a:spcBef>
              </a:pPr>
              <a:endParaRPr lang="en-US" sz="1600" i="1" dirty="0"/>
            </a:p>
            <a:p>
              <a:pPr>
                <a:spcBef>
                  <a:spcPts val="600"/>
                </a:spcBef>
              </a:pPr>
              <a:endParaRPr lang="en-US" sz="1600" i="1" dirty="0"/>
            </a:p>
            <a:p>
              <a:pPr>
                <a:spcBef>
                  <a:spcPts val="600"/>
                </a:spcBef>
              </a:pPr>
              <a:endParaRPr lang="en-US" sz="1600" i="1" dirty="0"/>
            </a:p>
            <a:p>
              <a:pPr>
                <a:spcBef>
                  <a:spcPts val="600"/>
                </a:spcBef>
              </a:pPr>
              <a:r>
                <a:rPr lang="en-US" sz="1600" dirty="0"/>
                <a:t>The implementation of operator strength reduction (</a:t>
              </a:r>
              <a:r>
                <a:rPr lang="en-US" sz="1400" b="1" dirty="0"/>
                <a:t>OSR</a:t>
              </a:r>
              <a:r>
                <a:rPr lang="en-US" sz="1600" dirty="0"/>
                <a:t>) can only produce this result if the </a:t>
              </a:r>
              <a:r>
                <a:rPr lang="en-US" sz="1600" b="1" dirty="0"/>
                <a:t>IR</a:t>
              </a:r>
              <a:r>
                <a:rPr lang="en-US" sz="1600" dirty="0"/>
                <a:t> can represent *p++. (§ 10.7.2 in EaC2e.)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13030" y="3178612"/>
              <a:ext cx="2078270" cy="1109364"/>
              <a:chOff x="4513030" y="3331012"/>
              <a:chExt cx="2078270" cy="110936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796515" y="3331012"/>
                <a:ext cx="15911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for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= 0 to n</a:t>
                </a:r>
              </a:p>
              <a:p>
                <a:r>
                  <a:rPr lang="en-US" sz="1600" dirty="0"/>
                  <a:t>      for j = 0 to m</a:t>
                </a:r>
              </a:p>
              <a:p>
                <a:r>
                  <a:rPr lang="en-US" sz="1600" dirty="0"/>
                  <a:t>            a[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] = 0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513030" y="4101822"/>
                <a:ext cx="2078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tx2"/>
                    </a:solidFill>
                  </a:rPr>
                  <a:t>Simple initialization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591300" y="3156574"/>
              <a:ext cx="2078270" cy="1131402"/>
              <a:chOff x="6591300" y="3308974"/>
              <a:chExt cx="2078270" cy="113140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4865" y="3308974"/>
                <a:ext cx="15911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p = &amp;a[0,0]</a:t>
                </a:r>
              </a:p>
              <a:p>
                <a:r>
                  <a:rPr lang="en-US" sz="1600" dirty="0"/>
                  <a:t>for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= 0 to n</a:t>
                </a:r>
                <a:r>
                  <a:rPr lang="en-US" sz="800" dirty="0"/>
                  <a:t> </a:t>
                </a:r>
                <a:r>
                  <a:rPr lang="en-US" sz="1600" dirty="0"/>
                  <a:t>*</a:t>
                </a:r>
                <a:r>
                  <a:rPr lang="en-US" sz="800" dirty="0"/>
                  <a:t> </a:t>
                </a:r>
                <a:r>
                  <a:rPr lang="en-US" sz="1600" dirty="0"/>
                  <a:t>m</a:t>
                </a:r>
              </a:p>
              <a:p>
                <a:r>
                  <a:rPr lang="en-US" sz="1600" dirty="0"/>
                  <a:t>      *p++ = 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91300" y="4101822"/>
                <a:ext cx="20782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>
                    <a:solidFill>
                      <a:schemeClr val="tx2"/>
                    </a:solidFill>
                  </a:rPr>
                  <a:t>After </a:t>
                </a:r>
                <a:r>
                  <a:rPr lang="en-US" sz="1400" b="1" i="1" dirty="0">
                    <a:solidFill>
                      <a:schemeClr val="tx2"/>
                    </a:solidFill>
                  </a:rPr>
                  <a:t>OSR</a:t>
                </a:r>
                <a:endParaRPr lang="en-US" sz="1600" b="1" i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19603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1CE3-61D6-73F1-C974-80F22ADC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Intermediate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7C4D-D603-0A32-2140-FA89CC13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latin typeface="Times-Roman"/>
              </a:rPr>
              <a:t>We will organize our discussion of </a:t>
            </a:r>
            <a:r>
              <a:rPr lang="en-US" sz="2800" b="1" dirty="0"/>
              <a:t>IRs</a:t>
            </a:r>
            <a:r>
              <a:rPr lang="en-US" sz="2800" b="0" i="0" u="none" strike="noStrike" baseline="0" dirty="0">
                <a:latin typeface="Times-Roman"/>
              </a:rPr>
              <a:t> along three axes: </a:t>
            </a:r>
          </a:p>
          <a:p>
            <a:pPr lvl="1"/>
            <a:r>
              <a:rPr lang="en-US" sz="2400" b="0" i="0" u="none" strike="noStrike" baseline="0" dirty="0">
                <a:latin typeface="Times-Roman"/>
              </a:rPr>
              <a:t>structural organization</a:t>
            </a:r>
          </a:p>
          <a:p>
            <a:pPr lvl="1"/>
            <a:r>
              <a:rPr lang="en-US" sz="2400" b="0" i="0" u="none" strike="noStrike" baseline="0" dirty="0">
                <a:latin typeface="Times-Roman"/>
              </a:rPr>
              <a:t>level of abstraction </a:t>
            </a:r>
          </a:p>
          <a:p>
            <a:pPr lvl="1"/>
            <a:r>
              <a:rPr lang="en-US" sz="2400" dirty="0">
                <a:latin typeface="Times-Roman"/>
              </a:rPr>
              <a:t>n</a:t>
            </a:r>
            <a:r>
              <a:rPr lang="en-US" sz="2400" b="0" i="0" u="none" strike="noStrike" baseline="0" dirty="0">
                <a:latin typeface="Times-Roman"/>
              </a:rPr>
              <a:t>aming</a:t>
            </a:r>
            <a:r>
              <a:rPr lang="en-US" sz="2400" dirty="0">
                <a:latin typeface="Times-Roman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discipline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1A0EF-F87D-9459-2A2C-0C95A8D6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513907" y="17316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/>
              <a:t>IRs: </a:t>
            </a:r>
            <a:r>
              <a:rPr lang="en-US" sz="4400" b="1" dirty="0">
                <a:solidFill>
                  <a:srgbClr val="074073"/>
                </a:solidFill>
              </a:rPr>
              <a:t>Structural organization</a:t>
            </a:r>
            <a:endParaRPr lang="en-US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73" y="1160316"/>
            <a:ext cx="8831065" cy="4876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Times" charset="0"/>
              <a:buNone/>
            </a:pPr>
            <a:endParaRPr lang="en-US" b="1" dirty="0">
              <a:solidFill>
                <a:srgbClr val="074073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en-US" dirty="0"/>
              <a:t>Graphical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Heavily used in source-to-source translators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Tend to be large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Linear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Pseudo-code for an abstract machine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Level of abstraction varies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Simple, compact data structures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Easier to rearrange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 assembly language program is a form of linear code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Hybrid</a:t>
            </a:r>
            <a:endParaRPr lang="en-US" sz="1800" dirty="0"/>
          </a:p>
          <a:p>
            <a:pPr lvl="1" eaLnBrk="1" hangingPunct="1"/>
            <a:r>
              <a:rPr lang="en-US" dirty="0"/>
              <a:t>Combination of graphs and linear code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7924801" y="1839599"/>
            <a:ext cx="37882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Examples:</a:t>
            </a:r>
          </a:p>
          <a:p>
            <a:r>
              <a:rPr lang="en-US" dirty="0">
                <a:solidFill>
                  <a:schemeClr val="tx2"/>
                </a:solidFill>
              </a:rPr>
              <a:t>parse tree , AST, DAG, control flow graph, Call graph, dependence graph, 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7924800" y="3390900"/>
            <a:ext cx="209551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Examples:</a:t>
            </a:r>
          </a:p>
          <a:p>
            <a:r>
              <a:rPr lang="en-US" dirty="0">
                <a:solidFill>
                  <a:schemeClr val="tx2"/>
                </a:solidFill>
              </a:rPr>
              <a:t>3 address code</a:t>
            </a:r>
          </a:p>
          <a:p>
            <a:r>
              <a:rPr lang="en-US" dirty="0">
                <a:solidFill>
                  <a:schemeClr val="tx2"/>
                </a:solidFill>
              </a:rPr>
              <a:t>Stack machine code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834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2257"/>
            <a:ext cx="8229600" cy="987010"/>
          </a:xfrm>
        </p:spPr>
        <p:txBody>
          <a:bodyPr/>
          <a:lstStyle/>
          <a:p>
            <a:pPr eaLnBrk="1" hangingPunct="1"/>
            <a:r>
              <a:rPr lang="en-US" dirty="0"/>
              <a:t>Graphical </a:t>
            </a:r>
            <a:r>
              <a:rPr lang="en-US" sz="4400" b="1" dirty="0"/>
              <a:t>IRs: </a:t>
            </a:r>
            <a:r>
              <a:rPr lang="en-US" dirty="0" smtClean="0"/>
              <a:t>Syntax Related Trees</a:t>
            </a:r>
            <a:endParaRPr lang="en-US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5128" y="1256145"/>
            <a:ext cx="7148397" cy="513853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dirty="0">
                <a:solidFill>
                  <a:srgbClr val="074073"/>
                </a:solidFill>
              </a:rPr>
              <a:t>An abstract syntax </a:t>
            </a:r>
            <a:r>
              <a:rPr lang="en-US" b="1" dirty="0">
                <a:solidFill>
                  <a:srgbClr val="FF0000"/>
                </a:solidFill>
              </a:rPr>
              <a:t>tree</a:t>
            </a:r>
            <a:r>
              <a:rPr lang="en-US" b="1" dirty="0">
                <a:solidFill>
                  <a:srgbClr val="074073"/>
                </a:solidFill>
              </a:rPr>
              <a:t> is a parse tree with the nodes for most non-terminal nodes removed</a:t>
            </a:r>
          </a:p>
          <a:p>
            <a:endParaRPr lang="en-US" dirty="0" smtClean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endParaRPr lang="en-US" dirty="0" smtClean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endParaRPr lang="en-US" dirty="0">
              <a:latin typeface="Times-Roman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 smtClean="0">
              <a:latin typeface="Times-Roman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latin typeface="Times-Roman"/>
              </a:rPr>
              <a:t>The </a:t>
            </a:r>
            <a:r>
              <a:rPr lang="en-US" dirty="0" smtClean="0">
                <a:latin typeface="Times-RomanSC"/>
              </a:rPr>
              <a:t>AST </a:t>
            </a:r>
            <a:r>
              <a:rPr lang="en-US" dirty="0">
                <a:latin typeface="Times-Roman"/>
              </a:rPr>
              <a:t>is a near-source-level representation. Because of its rough </a:t>
            </a:r>
            <a:r>
              <a:rPr lang="en-US" dirty="0" smtClean="0">
                <a:latin typeface="Times-Roman"/>
              </a:rPr>
              <a:t>correspondence to </a:t>
            </a:r>
            <a:r>
              <a:rPr lang="en-US" dirty="0">
                <a:latin typeface="Times-Roman"/>
              </a:rPr>
              <a:t>a parse tree, the parser can built an </a:t>
            </a:r>
            <a:r>
              <a:rPr lang="en-US" dirty="0" smtClean="0">
                <a:latin typeface="Times-RomanSC"/>
              </a:rPr>
              <a:t>AST </a:t>
            </a:r>
            <a:r>
              <a:rPr lang="en-US" dirty="0">
                <a:latin typeface="Times-Roman"/>
              </a:rPr>
              <a:t>directly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300" dirty="0">
                <a:latin typeface="Times-Roman"/>
              </a:rPr>
              <a:t>Can </a:t>
            </a:r>
            <a:r>
              <a:rPr lang="en-US" sz="3300" dirty="0">
                <a:latin typeface="Times-Roman"/>
              </a:rPr>
              <a:t>use a linearized form of the tree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sz="3300" dirty="0">
                <a:latin typeface="Times-Roman"/>
              </a:rPr>
              <a:t>Easier to manipulate than pointers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300" dirty="0">
                <a:latin typeface="Times-Roman"/>
              </a:rPr>
              <a:t>	</a:t>
            </a:r>
            <a:r>
              <a:rPr lang="en-US" sz="3300" dirty="0" smtClean="0">
                <a:latin typeface="Times-Roman"/>
              </a:rPr>
              <a:t> x </a:t>
            </a:r>
            <a:r>
              <a:rPr lang="en-US" sz="3300" dirty="0">
                <a:latin typeface="Times-Roman"/>
              </a:rPr>
              <a:t>2 y * -  	in postfix form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3300" dirty="0">
                <a:latin typeface="Times-Roman"/>
              </a:rPr>
              <a:t>	- X * 2 y 	in prefix 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04963" y="2083417"/>
            <a:ext cx="3771900" cy="90794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C75"/>
                </a:solidFill>
              </a:rPr>
              <a:t>Some compilers build an </a:t>
            </a:r>
            <a:r>
              <a:rPr lang="en-US" sz="1400" b="1" dirty="0">
                <a:solidFill>
                  <a:srgbClr val="003C75"/>
                </a:solidFill>
              </a:rPr>
              <a:t>AST</a:t>
            </a:r>
            <a:r>
              <a:rPr lang="en-US" sz="1600" dirty="0">
                <a:solidFill>
                  <a:srgbClr val="003C75"/>
                </a:solidFill>
              </a:rPr>
              <a:t> as an initial </a:t>
            </a:r>
            <a:r>
              <a:rPr lang="en-US" sz="1400" b="1" dirty="0">
                <a:solidFill>
                  <a:srgbClr val="003C75"/>
                </a:solidFill>
              </a:rPr>
              <a:t>IR.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3C75"/>
                </a:solidFill>
              </a:rPr>
              <a:t>In practice, </a:t>
            </a:r>
            <a:r>
              <a:rPr lang="en-US" sz="1400" b="1" dirty="0">
                <a:solidFill>
                  <a:srgbClr val="003C75"/>
                </a:solidFill>
              </a:rPr>
              <a:t>AST</a:t>
            </a:r>
            <a:r>
              <a:rPr lang="en-US" sz="1600" dirty="0">
                <a:solidFill>
                  <a:srgbClr val="003C75"/>
                </a:solidFill>
              </a:rPr>
              <a:t>s tend to be large — not because they must, but they grow.</a:t>
            </a:r>
            <a:endParaRPr lang="en-US" dirty="0">
              <a:solidFill>
                <a:srgbClr val="003C75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66628" y="1927154"/>
            <a:ext cx="2257750" cy="1952783"/>
            <a:chOff x="3404791" y="1981200"/>
            <a:chExt cx="2257750" cy="1952783"/>
          </a:xfrm>
        </p:grpSpPr>
        <p:grpSp>
          <p:nvGrpSpPr>
            <p:cNvPr id="26630" name="Group 4"/>
            <p:cNvGrpSpPr>
              <a:grpSpLocks/>
            </p:cNvGrpSpPr>
            <p:nvPr/>
          </p:nvGrpSpPr>
          <p:grpSpPr bwMode="auto">
            <a:xfrm>
              <a:off x="3404791" y="1981200"/>
              <a:ext cx="2193925" cy="1603375"/>
              <a:chOff x="2122" y="1294"/>
              <a:chExt cx="1382" cy="1010"/>
            </a:xfrm>
          </p:grpSpPr>
          <p:grpSp>
            <p:nvGrpSpPr>
              <p:cNvPr id="26631" name="Group 5"/>
              <p:cNvGrpSpPr>
                <a:grpSpLocks/>
              </p:cNvGrpSpPr>
              <p:nvPr/>
            </p:nvGrpSpPr>
            <p:grpSpPr bwMode="auto">
              <a:xfrm>
                <a:off x="2506" y="1294"/>
                <a:ext cx="230" cy="260"/>
                <a:chOff x="912" y="2754"/>
                <a:chExt cx="230" cy="260"/>
              </a:xfrm>
            </p:grpSpPr>
            <p:sp>
              <p:nvSpPr>
                <p:cNvPr id="26644" name="Oval 6"/>
                <p:cNvSpPr>
                  <a:spLocks noChangeArrowheads="1"/>
                </p:cNvSpPr>
                <p:nvPr/>
              </p:nvSpPr>
              <p:spPr bwMode="auto">
                <a:xfrm>
                  <a:off x="912" y="2784"/>
                  <a:ext cx="230" cy="23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4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38" y="2754"/>
                  <a:ext cx="16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000" b="1" dirty="0"/>
                    <a:t>-</a:t>
                  </a:r>
                  <a:endParaRPr lang="en-US" sz="1600" dirty="0"/>
                </a:p>
              </p:txBody>
            </p:sp>
          </p:grpSp>
          <p:sp>
            <p:nvSpPr>
              <p:cNvPr id="26632" name="Oval 8"/>
              <p:cNvSpPr>
                <a:spLocks noChangeArrowheads="1"/>
              </p:cNvSpPr>
              <p:nvPr/>
            </p:nvSpPr>
            <p:spPr bwMode="auto">
              <a:xfrm>
                <a:off x="2122" y="1708"/>
                <a:ext cx="230" cy="23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33" name="Text Box 9"/>
              <p:cNvSpPr txBox="1">
                <a:spLocks noChangeArrowheads="1"/>
              </p:cNvSpPr>
              <p:nvPr/>
            </p:nvSpPr>
            <p:spPr bwMode="auto">
              <a:xfrm>
                <a:off x="2153" y="1703"/>
                <a:ext cx="17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dirty="0"/>
                  <a:t>x</a:t>
                </a:r>
              </a:p>
            </p:txBody>
          </p:sp>
          <p:sp>
            <p:nvSpPr>
              <p:cNvPr id="26634" name="Oval 10"/>
              <p:cNvSpPr>
                <a:spLocks noChangeArrowheads="1"/>
              </p:cNvSpPr>
              <p:nvPr/>
            </p:nvSpPr>
            <p:spPr bwMode="auto">
              <a:xfrm>
                <a:off x="2506" y="2074"/>
                <a:ext cx="230" cy="23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35" name="Text Box 11"/>
              <p:cNvSpPr txBox="1">
                <a:spLocks noChangeArrowheads="1"/>
              </p:cNvSpPr>
              <p:nvPr/>
            </p:nvSpPr>
            <p:spPr bwMode="auto">
              <a:xfrm>
                <a:off x="2538" y="2075"/>
                <a:ext cx="18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/>
                  <a:t>2</a:t>
                </a:r>
              </a:p>
            </p:txBody>
          </p:sp>
          <p:sp>
            <p:nvSpPr>
              <p:cNvPr id="26636" name="Oval 12"/>
              <p:cNvSpPr>
                <a:spLocks noChangeArrowheads="1"/>
              </p:cNvSpPr>
              <p:nvPr/>
            </p:nvSpPr>
            <p:spPr bwMode="auto">
              <a:xfrm>
                <a:off x="3274" y="2074"/>
                <a:ext cx="230" cy="23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37" name="Text Box 13"/>
              <p:cNvSpPr txBox="1">
                <a:spLocks noChangeArrowheads="1"/>
              </p:cNvSpPr>
              <p:nvPr/>
            </p:nvSpPr>
            <p:spPr bwMode="auto">
              <a:xfrm>
                <a:off x="3310" y="2071"/>
                <a:ext cx="17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/>
                  <a:t>y</a:t>
                </a:r>
              </a:p>
            </p:txBody>
          </p:sp>
          <p:sp>
            <p:nvSpPr>
              <p:cNvPr id="26638" name="Oval 14"/>
              <p:cNvSpPr>
                <a:spLocks noChangeArrowheads="1"/>
              </p:cNvSpPr>
              <p:nvPr/>
            </p:nvSpPr>
            <p:spPr bwMode="auto">
              <a:xfrm>
                <a:off x="2890" y="1690"/>
                <a:ext cx="230" cy="23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39" name="Text Box 15"/>
              <p:cNvSpPr txBox="1">
                <a:spLocks noChangeArrowheads="1"/>
              </p:cNvSpPr>
              <p:nvPr/>
            </p:nvSpPr>
            <p:spPr bwMode="auto">
              <a:xfrm>
                <a:off x="2911" y="1697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dirty="0"/>
                  <a:t>*</a:t>
                </a:r>
                <a:endParaRPr lang="en-US" sz="1600" dirty="0"/>
              </a:p>
            </p:txBody>
          </p:sp>
          <p:cxnSp>
            <p:nvCxnSpPr>
              <p:cNvPr id="26640" name="AutoShape 16"/>
              <p:cNvCxnSpPr>
                <a:cxnSpLocks noChangeShapeType="1"/>
              </p:cNvCxnSpPr>
              <p:nvPr/>
            </p:nvCxnSpPr>
            <p:spPr bwMode="auto">
              <a:xfrm flipH="1">
                <a:off x="2698" y="1882"/>
                <a:ext cx="230" cy="2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641" name="AutoShape 17"/>
              <p:cNvCxnSpPr>
                <a:cxnSpLocks noChangeShapeType="1"/>
              </p:cNvCxnSpPr>
              <p:nvPr/>
            </p:nvCxnSpPr>
            <p:spPr bwMode="auto">
              <a:xfrm>
                <a:off x="3082" y="1882"/>
                <a:ext cx="230" cy="2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642" name="AutoShape 18"/>
              <p:cNvCxnSpPr>
                <a:cxnSpLocks noChangeShapeType="1"/>
              </p:cNvCxnSpPr>
              <p:nvPr/>
            </p:nvCxnSpPr>
            <p:spPr bwMode="auto">
              <a:xfrm flipH="1">
                <a:off x="2314" y="1516"/>
                <a:ext cx="230" cy="23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6643" name="Line 19"/>
              <p:cNvSpPr>
                <a:spLocks noChangeShapeType="1"/>
              </p:cNvSpPr>
              <p:nvPr/>
            </p:nvSpPr>
            <p:spPr bwMode="auto">
              <a:xfrm>
                <a:off x="2706" y="1524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432104" y="3564651"/>
              <a:ext cx="2230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AST</a:t>
              </a:r>
              <a:r>
                <a:rPr lang="en-US" sz="1600" dirty="0">
                  <a:solidFill>
                    <a:schemeClr val="tx2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for x – 2 * y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90214" y="1574808"/>
            <a:ext cx="3261121" cy="3669507"/>
            <a:chOff x="290214" y="1574808"/>
            <a:chExt cx="3261121" cy="3669507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5372D803-AB2A-4593-6ACF-2AACAD672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0810" y="1574808"/>
              <a:ext cx="2930525" cy="3005138"/>
              <a:chOff x="2885" y="864"/>
              <a:chExt cx="1846" cy="1893"/>
            </a:xfrm>
          </p:grpSpPr>
          <p:sp>
            <p:nvSpPr>
              <p:cNvPr id="4" name="Oval 7">
                <a:extLst>
                  <a:ext uri="{FF2B5EF4-FFF2-40B4-BE49-F238E27FC236}">
                    <a16:creationId xmlns:a16="http://schemas.microsoft.com/office/drawing/2014/main" id="{88EABAF8-08FD-7900-2DCE-77462B9D0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86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G</a:t>
                </a:r>
                <a:endParaRPr lang="en-US" sz="1600" i="1"/>
              </a:p>
            </p:txBody>
          </p:sp>
          <p:sp>
            <p:nvSpPr>
              <p:cNvPr id="7" name="Oval 8">
                <a:extLst>
                  <a:ext uri="{FF2B5EF4-FFF2-40B4-BE49-F238E27FC236}">
                    <a16:creationId xmlns:a16="http://schemas.microsoft.com/office/drawing/2014/main" id="{FF0CF71A-0035-9882-BC7D-B2922E98D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200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E</a:t>
                </a:r>
                <a:endParaRPr lang="en-US" sz="1600" i="1"/>
              </a:p>
            </p:txBody>
          </p:sp>
          <p:sp>
            <p:nvSpPr>
              <p:cNvPr id="9" name="Oval 9">
                <a:extLst>
                  <a:ext uri="{FF2B5EF4-FFF2-40B4-BE49-F238E27FC236}">
                    <a16:creationId xmlns:a16="http://schemas.microsoft.com/office/drawing/2014/main" id="{CA82B7A9-BDBF-0FAC-6CDD-D1EB1A8C4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536"/>
                <a:ext cx="192" cy="192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</a:rPr>
                  <a:t>-</a:t>
                </a:r>
              </a:p>
            </p:txBody>
          </p:sp>
          <p:sp>
            <p:nvSpPr>
              <p:cNvPr id="10" name="Line 10">
                <a:extLst>
                  <a:ext uri="{FF2B5EF4-FFF2-40B4-BE49-F238E27FC236}">
                    <a16:creationId xmlns:a16="http://schemas.microsoft.com/office/drawing/2014/main" id="{1BDFD00B-7706-60D9-F2DC-AB7D7BFCB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1060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Oval 11">
                <a:extLst>
                  <a:ext uri="{FF2B5EF4-FFF2-40B4-BE49-F238E27FC236}">
                    <a16:creationId xmlns:a16="http://schemas.microsoft.com/office/drawing/2014/main" id="{50E2E01B-0036-8B8D-34AD-8CCA511D1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53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E</a:t>
                </a:r>
                <a:endParaRPr lang="en-US" sz="1600" i="1"/>
              </a:p>
            </p:txBody>
          </p:sp>
          <p:sp>
            <p:nvSpPr>
              <p:cNvPr id="12" name="Line 12">
                <a:extLst>
                  <a:ext uri="{FF2B5EF4-FFF2-40B4-BE49-F238E27FC236}">
                    <a16:creationId xmlns:a16="http://schemas.microsoft.com/office/drawing/2014/main" id="{BA775215-5FD9-B378-AABA-B57F9A1CA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728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21994624-DA4E-BDE4-DD7B-141BCCE5A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872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T</a:t>
                </a:r>
                <a:endParaRPr lang="en-US" sz="1600" i="1"/>
              </a:p>
            </p:txBody>
          </p:sp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23FCABFD-D59F-3969-E688-A1B2D7C29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2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F</a:t>
                </a:r>
                <a:endParaRPr lang="en-US" sz="1600" i="1"/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53A89B01-09CE-8F54-34DD-6175AC049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A6975705-FB1E-A9F7-60A0-7226A5C29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392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17">
                <a:extLst>
                  <a:ext uri="{FF2B5EF4-FFF2-40B4-BE49-F238E27FC236}">
                    <a16:creationId xmlns:a16="http://schemas.microsoft.com/office/drawing/2014/main" id="{1EB85317-96F5-27FF-B1FB-859084DA0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5" y="1351"/>
                <a:ext cx="275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8">
                <a:extLst>
                  <a:ext uri="{FF2B5EF4-FFF2-40B4-BE49-F238E27FC236}">
                    <a16:creationId xmlns:a16="http://schemas.microsoft.com/office/drawing/2014/main" id="{89B23E21-6C53-E4A9-E900-F910BBAF3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0" y="1330"/>
                <a:ext cx="391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9">
                <a:extLst>
                  <a:ext uri="{FF2B5EF4-FFF2-40B4-BE49-F238E27FC236}">
                    <a16:creationId xmlns:a16="http://schemas.microsoft.com/office/drawing/2014/main" id="{2A27B8B6-BDA9-0CDD-1A39-813A83415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400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Text Box 20">
                <a:extLst>
                  <a:ext uri="{FF2B5EF4-FFF2-40B4-BE49-F238E27FC236}">
                    <a16:creationId xmlns:a16="http://schemas.microsoft.com/office/drawing/2014/main" id="{A713D355-20CC-2045-EF37-9948D1CF58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5" y="2545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>&lt;</a:t>
                </a:r>
                <a:r>
                  <a:rPr lang="en-US" sz="1600" dirty="0" err="1">
                    <a:solidFill>
                      <a:srgbClr val="000000"/>
                    </a:solidFill>
                  </a:rPr>
                  <a:t>id,</a:t>
                </a:r>
                <a:r>
                  <a:rPr lang="en-US" sz="1600" u="sng" dirty="0" err="1">
                    <a:solidFill>
                      <a:srgbClr val="000000"/>
                    </a:solidFill>
                  </a:rPr>
                  <a:t>x</a:t>
                </a:r>
                <a:r>
                  <a:rPr lang="en-US" sz="1400" dirty="0">
                    <a:solidFill>
                      <a:srgbClr val="000000"/>
                    </a:solidFill>
                  </a:rPr>
                  <a:t>&gt;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" name="Group 21">
                <a:extLst>
                  <a:ext uri="{FF2B5EF4-FFF2-40B4-BE49-F238E27FC236}">
                    <a16:creationId xmlns:a16="http://schemas.microsoft.com/office/drawing/2014/main" id="{D3235A2F-4620-0383-22C0-E53FB619E1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8" y="1536"/>
                <a:ext cx="1323" cy="1221"/>
                <a:chOff x="3717" y="1536"/>
                <a:chExt cx="1323" cy="1221"/>
              </a:xfrm>
            </p:grpSpPr>
            <p:sp>
              <p:nvSpPr>
                <p:cNvPr id="22" name="Oval 22">
                  <a:extLst>
                    <a:ext uri="{FF2B5EF4-FFF2-40B4-BE49-F238E27FC236}">
                      <a16:creationId xmlns:a16="http://schemas.microsoft.com/office/drawing/2014/main" id="{AAE3D1C5-ABE6-201C-F4A1-92F0E0F2AD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4" y="1536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i="1"/>
                    <a:t>T</a:t>
                  </a:r>
                  <a:endParaRPr lang="en-US" sz="1600" i="1"/>
                </a:p>
              </p:txBody>
            </p:sp>
            <p:sp>
              <p:nvSpPr>
                <p:cNvPr id="23" name="Oval 23">
                  <a:extLst>
                    <a:ext uri="{FF2B5EF4-FFF2-40B4-BE49-F238E27FC236}">
                      <a16:creationId xmlns:a16="http://schemas.microsoft.com/office/drawing/2014/main" id="{7DFCBA48-2FCC-3F4B-059A-95A963851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1872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i="1"/>
                    <a:t>T</a:t>
                  </a:r>
                  <a:endParaRPr lang="en-US" sz="1600" i="1"/>
                </a:p>
              </p:txBody>
            </p:sp>
            <p:sp>
              <p:nvSpPr>
                <p:cNvPr id="24" name="Oval 24">
                  <a:extLst>
                    <a:ext uri="{FF2B5EF4-FFF2-40B4-BE49-F238E27FC236}">
                      <a16:creationId xmlns:a16="http://schemas.microsoft.com/office/drawing/2014/main" id="{1CB5B52B-B37C-AC57-6A65-E97DCAF4EF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22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i="1" dirty="0"/>
                    <a:t>F</a:t>
                  </a:r>
                  <a:endParaRPr lang="en-US" sz="1600" i="1" dirty="0"/>
                </a:p>
              </p:txBody>
            </p:sp>
            <p:sp>
              <p:nvSpPr>
                <p:cNvPr id="25" name="Oval 25">
                  <a:extLst>
                    <a:ext uri="{FF2B5EF4-FFF2-40B4-BE49-F238E27FC236}">
                      <a16:creationId xmlns:a16="http://schemas.microsoft.com/office/drawing/2014/main" id="{845490E5-E133-3DA7-E27F-3A846F4EF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1872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i="1"/>
                    <a:t>F</a:t>
                  </a:r>
                  <a:endParaRPr lang="en-US" sz="1600" i="1"/>
                </a:p>
              </p:txBody>
            </p:sp>
            <p:sp>
              <p:nvSpPr>
                <p:cNvPr id="26" name="Oval 26">
                  <a:extLst>
                    <a:ext uri="{FF2B5EF4-FFF2-40B4-BE49-F238E27FC236}">
                      <a16:creationId xmlns:a16="http://schemas.microsoft.com/office/drawing/2014/main" id="{7F34E3AF-98B9-49CB-2173-75943E41B3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44" y="1872"/>
                  <a:ext cx="192" cy="192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400" i="1">
                      <a:solidFill>
                        <a:srgbClr val="000000"/>
                      </a:solidFill>
                    </a:rPr>
                    <a:t>*</a:t>
                  </a:r>
                  <a:endParaRPr lang="en-US" sz="1600" i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Line 27">
                  <a:extLst>
                    <a:ext uri="{FF2B5EF4-FFF2-40B4-BE49-F238E27FC236}">
                      <a16:creationId xmlns:a16="http://schemas.microsoft.com/office/drawing/2014/main" id="{337008EA-DE93-7724-CFCF-0E13F7308E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0" y="1731"/>
                  <a:ext cx="0" cy="1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28">
                  <a:extLst>
                    <a:ext uri="{FF2B5EF4-FFF2-40B4-BE49-F238E27FC236}">
                      <a16:creationId xmlns:a16="http://schemas.microsoft.com/office/drawing/2014/main" id="{DECED386-BA89-C8C5-61E8-16032960AC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59" y="1701"/>
                  <a:ext cx="206" cy="20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9">
                  <a:extLst>
                    <a:ext uri="{FF2B5EF4-FFF2-40B4-BE49-F238E27FC236}">
                      <a16:creationId xmlns:a16="http://schemas.microsoft.com/office/drawing/2014/main" id="{EBEE7772-23AD-A976-82D8-D483DE7546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9" y="1690"/>
                  <a:ext cx="207" cy="20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30">
                  <a:extLst>
                    <a:ext uri="{FF2B5EF4-FFF2-40B4-BE49-F238E27FC236}">
                      <a16:creationId xmlns:a16="http://schemas.microsoft.com/office/drawing/2014/main" id="{CC060838-1D57-2936-DA39-04D66C9D3A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2064"/>
                  <a:ext cx="0" cy="1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Line 31">
                  <a:extLst>
                    <a:ext uri="{FF2B5EF4-FFF2-40B4-BE49-F238E27FC236}">
                      <a16:creationId xmlns:a16="http://schemas.microsoft.com/office/drawing/2014/main" id="{973406A9-543D-34E2-C9F8-827A1DA489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2064"/>
                  <a:ext cx="0" cy="1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32">
                  <a:extLst>
                    <a:ext uri="{FF2B5EF4-FFF2-40B4-BE49-F238E27FC236}">
                      <a16:creationId xmlns:a16="http://schemas.microsoft.com/office/drawing/2014/main" id="{C3BA85E3-A6B5-6C19-5EE1-D5E0981657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2400"/>
                  <a:ext cx="0" cy="1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Text Box 33">
                  <a:extLst>
                    <a:ext uri="{FF2B5EF4-FFF2-40B4-BE49-F238E27FC236}">
                      <a16:creationId xmlns:a16="http://schemas.microsoft.com/office/drawing/2014/main" id="{F61A9EE2-C56B-2900-A8F9-6103AFF1CD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17" y="2545"/>
                  <a:ext cx="72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>
                      <a:solidFill>
                        <a:srgbClr val="000000"/>
                      </a:solidFill>
                    </a:rPr>
                    <a:t>&lt;</a:t>
                  </a:r>
                  <a:r>
                    <a:rPr lang="en-US" sz="1600">
                      <a:solidFill>
                        <a:srgbClr val="000000"/>
                      </a:solidFill>
                    </a:rPr>
                    <a:t>num,</a:t>
                  </a:r>
                  <a:r>
                    <a:rPr lang="en-US" sz="1600" u="sng">
                      <a:solidFill>
                        <a:srgbClr val="000000"/>
                      </a:solidFill>
                    </a:rPr>
                    <a:t>2</a:t>
                  </a:r>
                  <a:r>
                    <a:rPr lang="en-US" sz="1400">
                      <a:solidFill>
                        <a:srgbClr val="000000"/>
                      </a:solidFill>
                    </a:rPr>
                    <a:t>&gt;</a:t>
                  </a:r>
                  <a:endParaRPr lang="en-US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Text Box 34">
                  <a:extLst>
                    <a:ext uri="{FF2B5EF4-FFF2-40B4-BE49-F238E27FC236}">
                      <a16:creationId xmlns:a16="http://schemas.microsoft.com/office/drawing/2014/main" id="{A2B48FE1-A744-F887-CB8B-02E568B684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0" y="2219"/>
                  <a:ext cx="48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dirty="0">
                      <a:solidFill>
                        <a:srgbClr val="000000"/>
                      </a:solidFill>
                    </a:rPr>
                    <a:t>&lt;</a:t>
                  </a:r>
                  <a:r>
                    <a:rPr lang="en-US" sz="1600" dirty="0" err="1">
                      <a:solidFill>
                        <a:srgbClr val="000000"/>
                      </a:solidFill>
                    </a:rPr>
                    <a:t>id,</a:t>
                  </a:r>
                  <a:r>
                    <a:rPr lang="en-US" sz="1600" u="sng" dirty="0" err="1">
                      <a:solidFill>
                        <a:srgbClr val="000000"/>
                      </a:solidFill>
                    </a:rPr>
                    <a:t>y</a:t>
                  </a:r>
                  <a:r>
                    <a:rPr lang="en-US" sz="1400" dirty="0">
                      <a:solidFill>
                        <a:srgbClr val="000000"/>
                      </a:solidFill>
                    </a:rPr>
                    <a:t>&gt;</a:t>
                  </a:r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CABBCD50-526D-70B3-FB83-FE244B578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14" y="4877602"/>
              <a:ext cx="2895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solidFill>
                    <a:schemeClr val="tx2"/>
                  </a:solidFill>
                </a:rPr>
                <a:t>parse tree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084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2257"/>
            <a:ext cx="8229600" cy="987010"/>
          </a:xfrm>
        </p:spPr>
        <p:txBody>
          <a:bodyPr/>
          <a:lstStyle/>
          <a:p>
            <a:pPr eaLnBrk="1" hangingPunct="1"/>
            <a:r>
              <a:rPr lang="en-US" dirty="0"/>
              <a:t>Graphical </a:t>
            </a:r>
            <a:r>
              <a:rPr lang="en-US" sz="4400" b="1" dirty="0"/>
              <a:t>IRs: </a:t>
            </a:r>
            <a:r>
              <a:rPr lang="en-US" dirty="0" smtClean="0"/>
              <a:t>Syntax Related Trees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9</a:t>
            </a:fld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557" y="1744767"/>
            <a:ext cx="2896004" cy="207674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917608" y="3926143"/>
            <a:ext cx="257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AST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for </a:t>
            </a:r>
            <a:r>
              <a:rPr lang="en-US" dirty="0"/>
              <a:t>a </a:t>
            </a:r>
            <a:r>
              <a:rPr lang="en-US" dirty="0" smtClean="0"/>
              <a:t>× </a:t>
            </a:r>
            <a:r>
              <a:rPr lang="en-US" dirty="0"/>
              <a:t>2 + a × 2 × b: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59188" y="1105739"/>
            <a:ext cx="9150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While the </a:t>
            </a:r>
            <a:r>
              <a:rPr lang="en-US" dirty="0" smtClean="0">
                <a:latin typeface="Times-RomanSC"/>
              </a:rPr>
              <a:t>AST </a:t>
            </a:r>
            <a:r>
              <a:rPr lang="en-US" dirty="0" smtClean="0">
                <a:latin typeface="Times-Roman"/>
              </a:rPr>
              <a:t>is more concise than a syntax tree, it faithfully retains the structure of the original source code.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702866" y="3926143"/>
            <a:ext cx="4069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A </a:t>
            </a:r>
            <a:r>
              <a:rPr lang="en-US" i="1" dirty="0">
                <a:latin typeface="Times-Italic"/>
              </a:rPr>
              <a:t>directed acyclic </a:t>
            </a:r>
            <a:r>
              <a:rPr lang="en-US" i="1" dirty="0" smtClean="0">
                <a:latin typeface="Times-Italic"/>
              </a:rPr>
              <a:t>graph </a:t>
            </a:r>
            <a:r>
              <a:rPr lang="en-US" dirty="0" smtClean="0">
                <a:latin typeface="Times-Roman"/>
              </a:rPr>
              <a:t>(DAG) </a:t>
            </a:r>
            <a:r>
              <a:rPr lang="en-US" dirty="0">
                <a:latin typeface="Times-Roman"/>
              </a:rPr>
              <a:t>is a contraction of the </a:t>
            </a:r>
            <a:r>
              <a:rPr lang="en-US" dirty="0" smtClean="0">
                <a:latin typeface="Times-RomanSC"/>
              </a:rPr>
              <a:t>AST </a:t>
            </a:r>
            <a:r>
              <a:rPr lang="en-US" dirty="0">
                <a:latin typeface="Times-Roman"/>
              </a:rPr>
              <a:t>that avoids this duplication.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563" y="1763820"/>
            <a:ext cx="1781424" cy="2057687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026192" y="4295475"/>
            <a:ext cx="4597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Two distinct copies of the expression </a:t>
            </a:r>
            <a:r>
              <a:rPr lang="en-US" sz="1600" dirty="0">
                <a:latin typeface="LetterGothic"/>
              </a:rPr>
              <a:t>a × 2</a:t>
            </a:r>
            <a:r>
              <a:rPr lang="en-US" dirty="0">
                <a:latin typeface="Times-Roman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278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4723</TotalTime>
  <Words>2373</Words>
  <Application>Microsoft Office PowerPoint</Application>
  <PresentationFormat>Widescreen</PresentationFormat>
  <Paragraphs>511</Paragraphs>
  <Slides>30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6" baseType="lpstr">
      <vt:lpstr>Courier</vt:lpstr>
      <vt:lpstr>LetterGothic</vt:lpstr>
      <vt:lpstr>Lucida Grande</vt:lpstr>
      <vt:lpstr>Monotype Sorts</vt:lpstr>
      <vt:lpstr>Myriad-Light-Condensed</vt:lpstr>
      <vt:lpstr>Times-Italic</vt:lpstr>
      <vt:lpstr>Times-Roman</vt:lpstr>
      <vt:lpstr>Times-RomanSC</vt:lpstr>
      <vt:lpstr>ヒラギノ角ゴ Pro W3</vt:lpstr>
      <vt:lpstr>Arial</vt:lpstr>
      <vt:lpstr>Arial Rounded MT Bold</vt:lpstr>
      <vt:lpstr>Calibri</vt:lpstr>
      <vt:lpstr>Comic Sans MS</vt:lpstr>
      <vt:lpstr>Symbol</vt:lpstr>
      <vt:lpstr>Times</vt:lpstr>
      <vt:lpstr>Office Theme</vt:lpstr>
      <vt:lpstr>Chapter 5 Intermediate Representations I </vt:lpstr>
      <vt:lpstr>Where In The Course Are We?</vt:lpstr>
      <vt:lpstr>Intermediate Representations </vt:lpstr>
      <vt:lpstr>Intermediate Representations</vt:lpstr>
      <vt:lpstr>Intermediate Representations</vt:lpstr>
      <vt:lpstr>Taxonomy of Intermediate Representations</vt:lpstr>
      <vt:lpstr>IRs: Structural organization</vt:lpstr>
      <vt:lpstr>Graphical IRs: Syntax Related Trees</vt:lpstr>
      <vt:lpstr>Graphical IRs: Syntax Related Trees</vt:lpstr>
      <vt:lpstr>Graphical IRs: Directed Acyclic Graph</vt:lpstr>
      <vt:lpstr>Graphical IRs: Control-flow Graph</vt:lpstr>
      <vt:lpstr>Linear IRs: Stack Machine Code</vt:lpstr>
      <vt:lpstr>Linear IRs: Three Address Code</vt:lpstr>
      <vt:lpstr>Linear IRs: Representation of Three Address Code</vt:lpstr>
      <vt:lpstr>Linear IRs: Three Address Code- Quadruples</vt:lpstr>
      <vt:lpstr>ILOC Instruction Set (Appendix A)</vt:lpstr>
      <vt:lpstr>Linear IRs: Three Address Code- Triples</vt:lpstr>
      <vt:lpstr>Linear IRs: Two Address Code</vt:lpstr>
      <vt:lpstr>Hybrid IRs: Combination of IRs</vt:lpstr>
      <vt:lpstr>IRs: Level of Abstraction</vt:lpstr>
      <vt:lpstr>IRs: Level of Abstraction</vt:lpstr>
      <vt:lpstr>Using Multiple Representations</vt:lpstr>
      <vt:lpstr>MAPPING VALUES TO NAMES</vt:lpstr>
      <vt:lpstr>Naming Temporary Values</vt:lpstr>
      <vt:lpstr>Static Single-Assignment (SSA) Form</vt:lpstr>
      <vt:lpstr>Memory Models</vt:lpstr>
      <vt:lpstr>The Rest of the Story…</vt:lpstr>
      <vt:lpstr>A Compiler’s Symbol Table</vt:lpstr>
      <vt:lpstr>What Are The Issues?</vt:lpstr>
      <vt:lpstr>Symbol Tables</vt:lpstr>
    </vt:vector>
  </TitlesOfParts>
  <Company>Myself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Shuhui Yang</dc:creator>
  <cp:lastModifiedBy>Hairong Zhao</cp:lastModifiedBy>
  <cp:revision>214</cp:revision>
  <dcterms:created xsi:type="dcterms:W3CDTF">2015-08-23T14:27:08Z</dcterms:created>
  <dcterms:modified xsi:type="dcterms:W3CDTF">2023-03-23T15:44:24Z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2023-03-02T18:43:03Z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9da7cdf5-1302-4eca-aca5-5ac7514e186e</vt:lpwstr>
  </property>
  <property fmtid="{D5CDD505-2E9C-101B-9397-08002B2CF9AE}" pid="8" name="MSIP_Label_4044bd30-2ed7-4c9d-9d12-46200872a97b_ContentBits">
    <vt:lpwstr>0</vt:lpwstr>
  </property>
</Properties>
</file>