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2"/>
    <p:sldId id="258" r:id="rId3"/>
    <p:sldId id="259" r:id="rId4"/>
    <p:sldId id="260" r:id="rId5"/>
    <p:sldId id="272" r:id="rId6"/>
    <p:sldId id="261" r:id="rId7"/>
    <p:sldId id="262" r:id="rId8"/>
    <p:sldId id="263" r:id="rId9"/>
    <p:sldId id="282" r:id="rId10"/>
    <p:sldId id="265" r:id="rId11"/>
    <p:sldId id="268" r:id="rId12"/>
    <p:sldId id="267" r:id="rId13"/>
    <p:sldId id="271" r:id="rId14"/>
    <p:sldId id="273" r:id="rId15"/>
    <p:sldId id="274" r:id="rId16"/>
    <p:sldId id="275" r:id="rId17"/>
    <p:sldId id="276" r:id="rId18"/>
    <p:sldId id="277" r:id="rId19"/>
    <p:sldId id="280" r:id="rId20"/>
    <p:sldId id="281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10537FF-5E84-4CCB-A609-A0AB9E7F692F}" v="2" dt="2022-02-27T14:10:27.0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416" autoAdjust="0"/>
    <p:restoredTop sz="99466" autoAdjust="0"/>
  </p:normalViewPr>
  <p:slideViewPr>
    <p:cSldViewPr snapToGrid="0" snapToObjects="1">
      <p:cViewPr varScale="1">
        <p:scale>
          <a:sx n="52" d="100"/>
          <a:sy n="52" d="100"/>
        </p:scale>
        <p:origin x="102" y="85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irong Zhao" userId="836876fe-804d-4bd9-9d0e-c259ce8ab2ed" providerId="ADAL" clId="{E10537FF-5E84-4CCB-A609-A0AB9E7F692F}"/>
    <pc:docChg chg="undo custSel modSld modMainMaster modNotesMaster">
      <pc:chgData name="Hairong Zhao" userId="836876fe-804d-4bd9-9d0e-c259ce8ab2ed" providerId="ADAL" clId="{E10537FF-5E84-4CCB-A609-A0AB9E7F692F}" dt="2022-02-27T14:16:40.376" v="53" actId="1076"/>
      <pc:docMkLst>
        <pc:docMk/>
      </pc:docMkLst>
      <pc:sldChg chg="modSp mod">
        <pc:chgData name="Hairong Zhao" userId="836876fe-804d-4bd9-9d0e-c259ce8ab2ed" providerId="ADAL" clId="{E10537FF-5E84-4CCB-A609-A0AB9E7F692F}" dt="2022-02-27T14:09:06.893" v="0" actId="20577"/>
        <pc:sldMkLst>
          <pc:docMk/>
          <pc:sldMk cId="904129372" sldId="256"/>
        </pc:sldMkLst>
        <pc:spChg chg="mod">
          <ac:chgData name="Hairong Zhao" userId="836876fe-804d-4bd9-9d0e-c259ce8ab2ed" providerId="ADAL" clId="{E10537FF-5E84-4CCB-A609-A0AB9E7F692F}" dt="2022-02-27T14:09:06.893" v="0" actId="20577"/>
          <ac:spMkLst>
            <pc:docMk/>
            <pc:sldMk cId="904129372" sldId="256"/>
            <ac:spMk id="3" creationId="{00000000-0000-0000-0000-000000000000}"/>
          </ac:spMkLst>
        </pc:spChg>
      </pc:sldChg>
      <pc:sldChg chg="modSp mod">
        <pc:chgData name="Hairong Zhao" userId="836876fe-804d-4bd9-9d0e-c259ce8ab2ed" providerId="ADAL" clId="{E10537FF-5E84-4CCB-A609-A0AB9E7F692F}" dt="2022-02-27T14:09:57.081" v="6" actId="27636"/>
        <pc:sldMkLst>
          <pc:docMk/>
          <pc:sldMk cId="499841593" sldId="257"/>
        </pc:sldMkLst>
        <pc:spChg chg="mod">
          <ac:chgData name="Hairong Zhao" userId="836876fe-804d-4bd9-9d0e-c259ce8ab2ed" providerId="ADAL" clId="{E10537FF-5E84-4CCB-A609-A0AB9E7F692F}" dt="2022-02-27T14:09:57.081" v="6" actId="27636"/>
          <ac:spMkLst>
            <pc:docMk/>
            <pc:sldMk cId="499841593" sldId="257"/>
            <ac:spMk id="3" creationId="{00000000-0000-0000-0000-000000000000}"/>
          </ac:spMkLst>
        </pc:spChg>
      </pc:sldChg>
      <pc:sldChg chg="modSp mod modNotes">
        <pc:chgData name="Hairong Zhao" userId="836876fe-804d-4bd9-9d0e-c259ce8ab2ed" providerId="ADAL" clId="{E10537FF-5E84-4CCB-A609-A0AB9E7F692F}" dt="2022-02-27T14:10:46.933" v="23" actId="27636"/>
        <pc:sldMkLst>
          <pc:docMk/>
          <pc:sldMk cId="3156850387" sldId="258"/>
        </pc:sldMkLst>
        <pc:spChg chg="mod">
          <ac:chgData name="Hairong Zhao" userId="836876fe-804d-4bd9-9d0e-c259ce8ab2ed" providerId="ADAL" clId="{E10537FF-5E84-4CCB-A609-A0AB9E7F692F}" dt="2022-02-27T14:10:46.933" v="23" actId="27636"/>
          <ac:spMkLst>
            <pc:docMk/>
            <pc:sldMk cId="3156850387" sldId="258"/>
            <ac:spMk id="51205" creationId="{00000000-0000-0000-0000-000000000000}"/>
          </ac:spMkLst>
        </pc:spChg>
      </pc:sldChg>
      <pc:sldChg chg="modSp mod">
        <pc:chgData name="Hairong Zhao" userId="836876fe-804d-4bd9-9d0e-c259ce8ab2ed" providerId="ADAL" clId="{E10537FF-5E84-4CCB-A609-A0AB9E7F692F}" dt="2022-02-27T14:09:57.126" v="7" actId="27636"/>
        <pc:sldMkLst>
          <pc:docMk/>
          <pc:sldMk cId="2193606336" sldId="259"/>
        </pc:sldMkLst>
        <pc:spChg chg="mod">
          <ac:chgData name="Hairong Zhao" userId="836876fe-804d-4bd9-9d0e-c259ce8ab2ed" providerId="ADAL" clId="{E10537FF-5E84-4CCB-A609-A0AB9E7F692F}" dt="2022-02-27T14:09:57.126" v="7" actId="27636"/>
          <ac:spMkLst>
            <pc:docMk/>
            <pc:sldMk cId="2193606336" sldId="259"/>
            <ac:spMk id="3" creationId="{00000000-0000-0000-0000-000000000000}"/>
          </ac:spMkLst>
        </pc:spChg>
      </pc:sldChg>
      <pc:sldChg chg="modSp mod">
        <pc:chgData name="Hairong Zhao" userId="836876fe-804d-4bd9-9d0e-c259ce8ab2ed" providerId="ADAL" clId="{E10537FF-5E84-4CCB-A609-A0AB9E7F692F}" dt="2022-02-27T14:11:33.955" v="25" actId="27636"/>
        <pc:sldMkLst>
          <pc:docMk/>
          <pc:sldMk cId="956965825" sldId="260"/>
        </pc:sldMkLst>
        <pc:spChg chg="mod">
          <ac:chgData name="Hairong Zhao" userId="836876fe-804d-4bd9-9d0e-c259ce8ab2ed" providerId="ADAL" clId="{E10537FF-5E84-4CCB-A609-A0AB9E7F692F}" dt="2022-02-27T14:11:33.955" v="25" actId="27636"/>
          <ac:spMkLst>
            <pc:docMk/>
            <pc:sldMk cId="956965825" sldId="260"/>
            <ac:spMk id="3" creationId="{00000000-0000-0000-0000-000000000000}"/>
          </ac:spMkLst>
        </pc:spChg>
      </pc:sldChg>
      <pc:sldChg chg="modSp mod">
        <pc:chgData name="Hairong Zhao" userId="836876fe-804d-4bd9-9d0e-c259ce8ab2ed" providerId="ADAL" clId="{E10537FF-5E84-4CCB-A609-A0AB9E7F692F}" dt="2022-02-27T14:11:51.392" v="27" actId="14100"/>
        <pc:sldMkLst>
          <pc:docMk/>
          <pc:sldMk cId="2870388751" sldId="261"/>
        </pc:sldMkLst>
        <pc:spChg chg="mod">
          <ac:chgData name="Hairong Zhao" userId="836876fe-804d-4bd9-9d0e-c259ce8ab2ed" providerId="ADAL" clId="{E10537FF-5E84-4CCB-A609-A0AB9E7F692F}" dt="2022-02-27T14:09:56.930" v="5"/>
          <ac:spMkLst>
            <pc:docMk/>
            <pc:sldMk cId="2870388751" sldId="261"/>
            <ac:spMk id="2" creationId="{00000000-0000-0000-0000-000000000000}"/>
          </ac:spMkLst>
        </pc:spChg>
        <pc:spChg chg="mod">
          <ac:chgData name="Hairong Zhao" userId="836876fe-804d-4bd9-9d0e-c259ce8ab2ed" providerId="ADAL" clId="{E10537FF-5E84-4CCB-A609-A0AB9E7F692F}" dt="2022-02-27T14:11:51.392" v="27" actId="14100"/>
          <ac:spMkLst>
            <pc:docMk/>
            <pc:sldMk cId="2870388751" sldId="261"/>
            <ac:spMk id="5" creationId="{00000000-0000-0000-0000-000000000000}"/>
          </ac:spMkLst>
        </pc:spChg>
        <pc:spChg chg="mod">
          <ac:chgData name="Hairong Zhao" userId="836876fe-804d-4bd9-9d0e-c259ce8ab2ed" providerId="ADAL" clId="{E10537FF-5E84-4CCB-A609-A0AB9E7F692F}" dt="2022-02-27T14:09:56.930" v="5"/>
          <ac:spMkLst>
            <pc:docMk/>
            <pc:sldMk cId="2870388751" sldId="261"/>
            <ac:spMk id="65" creationId="{00000000-0000-0000-0000-000000000000}"/>
          </ac:spMkLst>
        </pc:spChg>
        <pc:graphicFrameChg chg="mod">
          <ac:chgData name="Hairong Zhao" userId="836876fe-804d-4bd9-9d0e-c259ce8ab2ed" providerId="ADAL" clId="{E10537FF-5E84-4CCB-A609-A0AB9E7F692F}" dt="2022-02-27T14:09:56.930" v="5"/>
          <ac:graphicFrameMkLst>
            <pc:docMk/>
            <pc:sldMk cId="2870388751" sldId="261"/>
            <ac:graphicFrameMk id="3" creationId="{00000000-0000-0000-0000-000000000000}"/>
          </ac:graphicFrameMkLst>
        </pc:graphicFrameChg>
        <pc:cxnChg chg="mod">
          <ac:chgData name="Hairong Zhao" userId="836876fe-804d-4bd9-9d0e-c259ce8ab2ed" providerId="ADAL" clId="{E10537FF-5E84-4CCB-A609-A0AB9E7F692F}" dt="2022-02-27T14:09:56.930" v="5"/>
          <ac:cxnSpMkLst>
            <pc:docMk/>
            <pc:sldMk cId="2870388751" sldId="261"/>
            <ac:cxnSpMk id="67" creationId="{00000000-0000-0000-0000-000000000000}"/>
          </ac:cxnSpMkLst>
        </pc:cxnChg>
      </pc:sldChg>
      <pc:sldChg chg="modSp">
        <pc:chgData name="Hairong Zhao" userId="836876fe-804d-4bd9-9d0e-c259ce8ab2ed" providerId="ADAL" clId="{E10537FF-5E84-4CCB-A609-A0AB9E7F692F}" dt="2022-02-27T14:09:56.930" v="5"/>
        <pc:sldMkLst>
          <pc:docMk/>
          <pc:sldMk cId="1551407403" sldId="262"/>
        </pc:sldMkLst>
        <pc:spChg chg="mod">
          <ac:chgData name="Hairong Zhao" userId="836876fe-804d-4bd9-9d0e-c259ce8ab2ed" providerId="ADAL" clId="{E10537FF-5E84-4CCB-A609-A0AB9E7F692F}" dt="2022-02-27T14:09:56.930" v="5"/>
          <ac:spMkLst>
            <pc:docMk/>
            <pc:sldMk cId="1551407403" sldId="262"/>
            <ac:spMk id="5" creationId="{00000000-0000-0000-0000-000000000000}"/>
          </ac:spMkLst>
        </pc:spChg>
        <pc:spChg chg="mod">
          <ac:chgData name="Hairong Zhao" userId="836876fe-804d-4bd9-9d0e-c259ce8ab2ed" providerId="ADAL" clId="{E10537FF-5E84-4CCB-A609-A0AB9E7F692F}" dt="2022-02-27T14:09:56.930" v="5"/>
          <ac:spMkLst>
            <pc:docMk/>
            <pc:sldMk cId="1551407403" sldId="262"/>
            <ac:spMk id="65" creationId="{00000000-0000-0000-0000-000000000000}"/>
          </ac:spMkLst>
        </pc:spChg>
        <pc:graphicFrameChg chg="mod">
          <ac:chgData name="Hairong Zhao" userId="836876fe-804d-4bd9-9d0e-c259ce8ab2ed" providerId="ADAL" clId="{E10537FF-5E84-4CCB-A609-A0AB9E7F692F}" dt="2022-02-27T14:09:56.930" v="5"/>
          <ac:graphicFrameMkLst>
            <pc:docMk/>
            <pc:sldMk cId="1551407403" sldId="262"/>
            <ac:graphicFrameMk id="3" creationId="{00000000-0000-0000-0000-000000000000}"/>
          </ac:graphicFrameMkLst>
        </pc:graphicFrameChg>
        <pc:graphicFrameChg chg="mod">
          <ac:chgData name="Hairong Zhao" userId="836876fe-804d-4bd9-9d0e-c259ce8ab2ed" providerId="ADAL" clId="{E10537FF-5E84-4CCB-A609-A0AB9E7F692F}" dt="2022-02-27T14:09:56.930" v="5"/>
          <ac:graphicFrameMkLst>
            <pc:docMk/>
            <pc:sldMk cId="1551407403" sldId="262"/>
            <ac:graphicFrameMk id="9" creationId="{00000000-0000-0000-0000-000000000000}"/>
          </ac:graphicFrameMkLst>
        </pc:graphicFrameChg>
        <pc:cxnChg chg="mod">
          <ac:chgData name="Hairong Zhao" userId="836876fe-804d-4bd9-9d0e-c259ce8ab2ed" providerId="ADAL" clId="{E10537FF-5E84-4CCB-A609-A0AB9E7F692F}" dt="2022-02-27T14:09:56.930" v="5"/>
          <ac:cxnSpMkLst>
            <pc:docMk/>
            <pc:sldMk cId="1551407403" sldId="262"/>
            <ac:cxnSpMk id="67" creationId="{00000000-0000-0000-0000-000000000000}"/>
          </ac:cxnSpMkLst>
        </pc:cxnChg>
      </pc:sldChg>
      <pc:sldChg chg="modSp mod modNotes">
        <pc:chgData name="Hairong Zhao" userId="836876fe-804d-4bd9-9d0e-c259ce8ab2ed" providerId="ADAL" clId="{E10537FF-5E84-4CCB-A609-A0AB9E7F692F}" dt="2022-02-27T14:12:14.865" v="30" actId="14100"/>
        <pc:sldMkLst>
          <pc:docMk/>
          <pc:sldMk cId="1490850848" sldId="263"/>
        </pc:sldMkLst>
        <pc:spChg chg="mod">
          <ac:chgData name="Hairong Zhao" userId="836876fe-804d-4bd9-9d0e-c259ce8ab2ed" providerId="ADAL" clId="{E10537FF-5E84-4CCB-A609-A0AB9E7F692F}" dt="2022-02-27T14:09:57.159" v="10" actId="27636"/>
          <ac:spMkLst>
            <pc:docMk/>
            <pc:sldMk cId="1490850848" sldId="263"/>
            <ac:spMk id="125954" creationId="{00000000-0000-0000-0000-000000000000}"/>
          </ac:spMkLst>
        </pc:spChg>
        <pc:spChg chg="mod">
          <ac:chgData name="Hairong Zhao" userId="836876fe-804d-4bd9-9d0e-c259ce8ab2ed" providerId="ADAL" clId="{E10537FF-5E84-4CCB-A609-A0AB9E7F692F}" dt="2022-02-27T14:12:14.865" v="30" actId="14100"/>
          <ac:spMkLst>
            <pc:docMk/>
            <pc:sldMk cId="1490850848" sldId="263"/>
            <ac:spMk id="125955" creationId="{00000000-0000-0000-0000-000000000000}"/>
          </ac:spMkLst>
        </pc:spChg>
      </pc:sldChg>
      <pc:sldChg chg="modSp mod modNotes">
        <pc:chgData name="Hairong Zhao" userId="836876fe-804d-4bd9-9d0e-c259ce8ab2ed" providerId="ADAL" clId="{E10537FF-5E84-4CCB-A609-A0AB9E7F692F}" dt="2022-02-27T14:13:13.836" v="35" actId="27636"/>
        <pc:sldMkLst>
          <pc:docMk/>
          <pc:sldMk cId="329414513" sldId="265"/>
        </pc:sldMkLst>
        <pc:spChg chg="mod">
          <ac:chgData name="Hairong Zhao" userId="836876fe-804d-4bd9-9d0e-c259ce8ab2ed" providerId="ADAL" clId="{E10537FF-5E84-4CCB-A609-A0AB9E7F692F}" dt="2022-02-27T14:09:57.173" v="11" actId="27636"/>
          <ac:spMkLst>
            <pc:docMk/>
            <pc:sldMk cId="329414513" sldId="265"/>
            <ac:spMk id="52228" creationId="{00000000-0000-0000-0000-000000000000}"/>
          </ac:spMkLst>
        </pc:spChg>
        <pc:spChg chg="mod">
          <ac:chgData name="Hairong Zhao" userId="836876fe-804d-4bd9-9d0e-c259ce8ab2ed" providerId="ADAL" clId="{E10537FF-5E84-4CCB-A609-A0AB9E7F692F}" dt="2022-02-27T14:13:13.836" v="35" actId="27636"/>
          <ac:spMkLst>
            <pc:docMk/>
            <pc:sldMk cId="329414513" sldId="265"/>
            <ac:spMk id="52229" creationId="{00000000-0000-0000-0000-000000000000}"/>
          </ac:spMkLst>
        </pc:spChg>
      </pc:sldChg>
      <pc:sldChg chg="modSp mod modNotes">
        <pc:chgData name="Hairong Zhao" userId="836876fe-804d-4bd9-9d0e-c259ce8ab2ed" providerId="ADAL" clId="{E10537FF-5E84-4CCB-A609-A0AB9E7F692F}" dt="2022-02-27T14:14:09.655" v="40" actId="27636"/>
        <pc:sldMkLst>
          <pc:docMk/>
          <pc:sldMk cId="2946522625" sldId="267"/>
        </pc:sldMkLst>
        <pc:spChg chg="mod">
          <ac:chgData name="Hairong Zhao" userId="836876fe-804d-4bd9-9d0e-c259ce8ab2ed" providerId="ADAL" clId="{E10537FF-5E84-4CCB-A609-A0AB9E7F692F}" dt="2022-02-27T14:14:09.655" v="40" actId="27636"/>
          <ac:spMkLst>
            <pc:docMk/>
            <pc:sldMk cId="2946522625" sldId="267"/>
            <ac:spMk id="54277" creationId="{00000000-0000-0000-0000-000000000000}"/>
          </ac:spMkLst>
        </pc:spChg>
      </pc:sldChg>
      <pc:sldChg chg="modSp modNotes">
        <pc:chgData name="Hairong Zhao" userId="836876fe-804d-4bd9-9d0e-c259ce8ab2ed" providerId="ADAL" clId="{E10537FF-5E84-4CCB-A609-A0AB9E7F692F}" dt="2022-02-27T14:09:56.930" v="5"/>
        <pc:sldMkLst>
          <pc:docMk/>
          <pc:sldMk cId="337777125" sldId="268"/>
        </pc:sldMkLst>
        <pc:spChg chg="mod">
          <ac:chgData name="Hairong Zhao" userId="836876fe-804d-4bd9-9d0e-c259ce8ab2ed" providerId="ADAL" clId="{E10537FF-5E84-4CCB-A609-A0AB9E7F692F}" dt="2022-02-27T14:09:56.930" v="5"/>
          <ac:spMkLst>
            <pc:docMk/>
            <pc:sldMk cId="337777125" sldId="268"/>
            <ac:spMk id="2" creationId="{00000000-0000-0000-0000-000000000000}"/>
          </ac:spMkLst>
        </pc:spChg>
        <pc:spChg chg="mod">
          <ac:chgData name="Hairong Zhao" userId="836876fe-804d-4bd9-9d0e-c259ce8ab2ed" providerId="ADAL" clId="{E10537FF-5E84-4CCB-A609-A0AB9E7F692F}" dt="2022-02-27T14:09:56.930" v="5"/>
          <ac:spMkLst>
            <pc:docMk/>
            <pc:sldMk cId="337777125" sldId="268"/>
            <ac:spMk id="8" creationId="{00000000-0000-0000-0000-000000000000}"/>
          </ac:spMkLst>
        </pc:spChg>
        <pc:spChg chg="mod">
          <ac:chgData name="Hairong Zhao" userId="836876fe-804d-4bd9-9d0e-c259ce8ab2ed" providerId="ADAL" clId="{E10537FF-5E84-4CCB-A609-A0AB9E7F692F}" dt="2022-02-27T14:09:56.930" v="5"/>
          <ac:spMkLst>
            <pc:docMk/>
            <pc:sldMk cId="337777125" sldId="268"/>
            <ac:spMk id="60421" creationId="{00000000-0000-0000-0000-000000000000}"/>
          </ac:spMkLst>
        </pc:spChg>
        <pc:spChg chg="mod">
          <ac:chgData name="Hairong Zhao" userId="836876fe-804d-4bd9-9d0e-c259ce8ab2ed" providerId="ADAL" clId="{E10537FF-5E84-4CCB-A609-A0AB9E7F692F}" dt="2022-02-27T14:09:56.930" v="5"/>
          <ac:spMkLst>
            <pc:docMk/>
            <pc:sldMk cId="337777125" sldId="268"/>
            <ac:spMk id="60422" creationId="{00000000-0000-0000-0000-000000000000}"/>
          </ac:spMkLst>
        </pc:spChg>
      </pc:sldChg>
      <pc:sldChg chg="modSp mod">
        <pc:chgData name="Hairong Zhao" userId="836876fe-804d-4bd9-9d0e-c259ce8ab2ed" providerId="ADAL" clId="{E10537FF-5E84-4CCB-A609-A0AB9E7F692F}" dt="2022-02-27T14:15:08.914" v="42" actId="27636"/>
        <pc:sldMkLst>
          <pc:docMk/>
          <pc:sldMk cId="2881499138" sldId="271"/>
        </pc:sldMkLst>
        <pc:spChg chg="mod">
          <ac:chgData name="Hairong Zhao" userId="836876fe-804d-4bd9-9d0e-c259ce8ab2ed" providerId="ADAL" clId="{E10537FF-5E84-4CCB-A609-A0AB9E7F692F}" dt="2022-02-27T14:09:57.196" v="12" actId="27636"/>
          <ac:spMkLst>
            <pc:docMk/>
            <pc:sldMk cId="2881499138" sldId="271"/>
            <ac:spMk id="4" creationId="{00000000-0000-0000-0000-000000000000}"/>
          </ac:spMkLst>
        </pc:spChg>
        <pc:spChg chg="mod">
          <ac:chgData name="Hairong Zhao" userId="836876fe-804d-4bd9-9d0e-c259ce8ab2ed" providerId="ADAL" clId="{E10537FF-5E84-4CCB-A609-A0AB9E7F692F}" dt="2022-02-27T14:15:08.914" v="42" actId="27636"/>
          <ac:spMkLst>
            <pc:docMk/>
            <pc:sldMk cId="2881499138" sldId="271"/>
            <ac:spMk id="5" creationId="{00000000-0000-0000-0000-000000000000}"/>
          </ac:spMkLst>
        </pc:spChg>
      </pc:sldChg>
      <pc:sldChg chg="modSp mod">
        <pc:chgData name="Hairong Zhao" userId="836876fe-804d-4bd9-9d0e-c259ce8ab2ed" providerId="ADAL" clId="{E10537FF-5E84-4CCB-A609-A0AB9E7F692F}" dt="2022-02-27T14:15:39.240" v="45" actId="27636"/>
        <pc:sldMkLst>
          <pc:docMk/>
          <pc:sldMk cId="2012180237" sldId="272"/>
        </pc:sldMkLst>
        <pc:spChg chg="mod">
          <ac:chgData name="Hairong Zhao" userId="836876fe-804d-4bd9-9d0e-c259ce8ab2ed" providerId="ADAL" clId="{E10537FF-5E84-4CCB-A609-A0AB9E7F692F}" dt="2022-02-27T14:09:56.930" v="5"/>
          <ac:spMkLst>
            <pc:docMk/>
            <pc:sldMk cId="2012180237" sldId="272"/>
            <ac:spMk id="2" creationId="{00000000-0000-0000-0000-000000000000}"/>
          </ac:spMkLst>
        </pc:spChg>
        <pc:spChg chg="mod">
          <ac:chgData name="Hairong Zhao" userId="836876fe-804d-4bd9-9d0e-c259ce8ab2ed" providerId="ADAL" clId="{E10537FF-5E84-4CCB-A609-A0AB9E7F692F}" dt="2022-02-27T14:15:39.240" v="45" actId="27636"/>
          <ac:spMkLst>
            <pc:docMk/>
            <pc:sldMk cId="2012180237" sldId="272"/>
            <ac:spMk id="5" creationId="{00000000-0000-0000-0000-000000000000}"/>
          </ac:spMkLst>
        </pc:spChg>
      </pc:sldChg>
      <pc:sldChg chg="modSp mod modNotes">
        <pc:chgData name="Hairong Zhao" userId="836876fe-804d-4bd9-9d0e-c259ce8ab2ed" providerId="ADAL" clId="{E10537FF-5E84-4CCB-A609-A0AB9E7F692F}" dt="2022-02-27T14:15:49.274" v="46" actId="1076"/>
        <pc:sldMkLst>
          <pc:docMk/>
          <pc:sldMk cId="801695573" sldId="273"/>
        </pc:sldMkLst>
        <pc:spChg chg="mod">
          <ac:chgData name="Hairong Zhao" userId="836876fe-804d-4bd9-9d0e-c259ce8ab2ed" providerId="ADAL" clId="{E10537FF-5E84-4CCB-A609-A0AB9E7F692F}" dt="2022-02-27T14:09:57.240" v="14" actId="27636"/>
          <ac:spMkLst>
            <pc:docMk/>
            <pc:sldMk cId="801695573" sldId="273"/>
            <ac:spMk id="58372" creationId="{00000000-0000-0000-0000-000000000000}"/>
          </ac:spMkLst>
        </pc:spChg>
        <pc:spChg chg="mod">
          <ac:chgData name="Hairong Zhao" userId="836876fe-804d-4bd9-9d0e-c259ce8ab2ed" providerId="ADAL" clId="{E10537FF-5E84-4CCB-A609-A0AB9E7F692F}" dt="2022-02-27T14:15:49.274" v="46" actId="1076"/>
          <ac:spMkLst>
            <pc:docMk/>
            <pc:sldMk cId="801695573" sldId="273"/>
            <ac:spMk id="58373" creationId="{00000000-0000-0000-0000-000000000000}"/>
          </ac:spMkLst>
        </pc:spChg>
        <pc:spChg chg="mod">
          <ac:chgData name="Hairong Zhao" userId="836876fe-804d-4bd9-9d0e-c259ce8ab2ed" providerId="ADAL" clId="{E10537FF-5E84-4CCB-A609-A0AB9E7F692F}" dt="2022-02-27T14:09:56.930" v="5"/>
          <ac:spMkLst>
            <pc:docMk/>
            <pc:sldMk cId="801695573" sldId="273"/>
            <ac:spMk id="58374" creationId="{00000000-0000-0000-0000-000000000000}"/>
          </ac:spMkLst>
        </pc:spChg>
      </pc:sldChg>
      <pc:sldChg chg="modSp modNotes">
        <pc:chgData name="Hairong Zhao" userId="836876fe-804d-4bd9-9d0e-c259ce8ab2ed" providerId="ADAL" clId="{E10537FF-5E84-4CCB-A609-A0AB9E7F692F}" dt="2022-02-27T14:09:56.930" v="5"/>
        <pc:sldMkLst>
          <pc:docMk/>
          <pc:sldMk cId="1783048063" sldId="274"/>
        </pc:sldMkLst>
        <pc:spChg chg="mod">
          <ac:chgData name="Hairong Zhao" userId="836876fe-804d-4bd9-9d0e-c259ce8ab2ed" providerId="ADAL" clId="{E10537FF-5E84-4CCB-A609-A0AB9E7F692F}" dt="2022-02-27T14:09:56.930" v="5"/>
          <ac:spMkLst>
            <pc:docMk/>
            <pc:sldMk cId="1783048063" sldId="274"/>
            <ac:spMk id="4" creationId="{00000000-0000-0000-0000-000000000000}"/>
          </ac:spMkLst>
        </pc:spChg>
        <pc:spChg chg="mod">
          <ac:chgData name="Hairong Zhao" userId="836876fe-804d-4bd9-9d0e-c259ce8ab2ed" providerId="ADAL" clId="{E10537FF-5E84-4CCB-A609-A0AB9E7F692F}" dt="2022-02-27T14:09:56.930" v="5"/>
          <ac:spMkLst>
            <pc:docMk/>
            <pc:sldMk cId="1783048063" sldId="274"/>
            <ac:spMk id="13" creationId="{00000000-0000-0000-0000-000000000000}"/>
          </ac:spMkLst>
        </pc:spChg>
        <pc:spChg chg="mod">
          <ac:chgData name="Hairong Zhao" userId="836876fe-804d-4bd9-9d0e-c259ce8ab2ed" providerId="ADAL" clId="{E10537FF-5E84-4CCB-A609-A0AB9E7F692F}" dt="2022-02-27T14:09:56.930" v="5"/>
          <ac:spMkLst>
            <pc:docMk/>
            <pc:sldMk cId="1783048063" sldId="274"/>
            <ac:spMk id="14" creationId="{00000000-0000-0000-0000-000000000000}"/>
          </ac:spMkLst>
        </pc:spChg>
        <pc:spChg chg="mod">
          <ac:chgData name="Hairong Zhao" userId="836876fe-804d-4bd9-9d0e-c259ce8ab2ed" providerId="ADAL" clId="{E10537FF-5E84-4CCB-A609-A0AB9E7F692F}" dt="2022-02-27T14:09:56.930" v="5"/>
          <ac:spMkLst>
            <pc:docMk/>
            <pc:sldMk cId="1783048063" sldId="274"/>
            <ac:spMk id="15" creationId="{00000000-0000-0000-0000-000000000000}"/>
          </ac:spMkLst>
        </pc:spChg>
        <pc:spChg chg="mod">
          <ac:chgData name="Hairong Zhao" userId="836876fe-804d-4bd9-9d0e-c259ce8ab2ed" providerId="ADAL" clId="{E10537FF-5E84-4CCB-A609-A0AB9E7F692F}" dt="2022-02-27T14:09:56.930" v="5"/>
          <ac:spMkLst>
            <pc:docMk/>
            <pc:sldMk cId="1783048063" sldId="274"/>
            <ac:spMk id="16" creationId="{00000000-0000-0000-0000-000000000000}"/>
          </ac:spMkLst>
        </pc:spChg>
        <pc:grpChg chg="mod">
          <ac:chgData name="Hairong Zhao" userId="836876fe-804d-4bd9-9d0e-c259ce8ab2ed" providerId="ADAL" clId="{E10537FF-5E84-4CCB-A609-A0AB9E7F692F}" dt="2022-02-27T14:09:56.930" v="5"/>
          <ac:grpSpMkLst>
            <pc:docMk/>
            <pc:sldMk cId="1783048063" sldId="274"/>
            <ac:grpSpMk id="5" creationId="{00000000-0000-0000-0000-000000000000}"/>
          </ac:grpSpMkLst>
        </pc:grpChg>
        <pc:cxnChg chg="mod">
          <ac:chgData name="Hairong Zhao" userId="836876fe-804d-4bd9-9d0e-c259ce8ab2ed" providerId="ADAL" clId="{E10537FF-5E84-4CCB-A609-A0AB9E7F692F}" dt="2022-02-27T14:09:56.930" v="5"/>
          <ac:cxnSpMkLst>
            <pc:docMk/>
            <pc:sldMk cId="1783048063" sldId="274"/>
            <ac:cxnSpMk id="3" creationId="{00000000-0000-0000-0000-000000000000}"/>
          </ac:cxnSpMkLst>
        </pc:cxnChg>
      </pc:sldChg>
      <pc:sldChg chg="modSp mod modNotes">
        <pc:chgData name="Hairong Zhao" userId="836876fe-804d-4bd9-9d0e-c259ce8ab2ed" providerId="ADAL" clId="{E10537FF-5E84-4CCB-A609-A0AB9E7F692F}" dt="2022-02-27T14:16:05.486" v="48" actId="14100"/>
        <pc:sldMkLst>
          <pc:docMk/>
          <pc:sldMk cId="1650450956" sldId="275"/>
        </pc:sldMkLst>
        <pc:spChg chg="mod">
          <ac:chgData name="Hairong Zhao" userId="836876fe-804d-4bd9-9d0e-c259ce8ab2ed" providerId="ADAL" clId="{E10537FF-5E84-4CCB-A609-A0AB9E7F692F}" dt="2022-02-27T14:16:05.486" v="48" actId="14100"/>
          <ac:spMkLst>
            <pc:docMk/>
            <pc:sldMk cId="1650450956" sldId="275"/>
            <ac:spMk id="62469" creationId="{00000000-0000-0000-0000-000000000000}"/>
          </ac:spMkLst>
        </pc:spChg>
        <pc:spChg chg="mod">
          <ac:chgData name="Hairong Zhao" userId="836876fe-804d-4bd9-9d0e-c259ce8ab2ed" providerId="ADAL" clId="{E10537FF-5E84-4CCB-A609-A0AB9E7F692F}" dt="2022-02-27T14:09:56.930" v="5"/>
          <ac:spMkLst>
            <pc:docMk/>
            <pc:sldMk cId="1650450956" sldId="275"/>
            <ac:spMk id="62470" creationId="{00000000-0000-0000-0000-000000000000}"/>
          </ac:spMkLst>
        </pc:spChg>
        <pc:spChg chg="mod">
          <ac:chgData name="Hairong Zhao" userId="836876fe-804d-4bd9-9d0e-c259ce8ab2ed" providerId="ADAL" clId="{E10537FF-5E84-4CCB-A609-A0AB9E7F692F}" dt="2022-02-27T14:09:56.930" v="5"/>
          <ac:spMkLst>
            <pc:docMk/>
            <pc:sldMk cId="1650450956" sldId="275"/>
            <ac:spMk id="62472" creationId="{00000000-0000-0000-0000-000000000000}"/>
          </ac:spMkLst>
        </pc:spChg>
        <pc:spChg chg="mod">
          <ac:chgData name="Hairong Zhao" userId="836876fe-804d-4bd9-9d0e-c259ce8ab2ed" providerId="ADAL" clId="{E10537FF-5E84-4CCB-A609-A0AB9E7F692F}" dt="2022-02-27T14:09:56.930" v="5"/>
          <ac:spMkLst>
            <pc:docMk/>
            <pc:sldMk cId="1650450956" sldId="275"/>
            <ac:spMk id="62473" creationId="{00000000-0000-0000-0000-000000000000}"/>
          </ac:spMkLst>
        </pc:spChg>
        <pc:spChg chg="mod">
          <ac:chgData name="Hairong Zhao" userId="836876fe-804d-4bd9-9d0e-c259ce8ab2ed" providerId="ADAL" clId="{E10537FF-5E84-4CCB-A609-A0AB9E7F692F}" dt="2022-02-27T14:09:56.930" v="5"/>
          <ac:spMkLst>
            <pc:docMk/>
            <pc:sldMk cId="1650450956" sldId="275"/>
            <ac:spMk id="62474" creationId="{00000000-0000-0000-0000-000000000000}"/>
          </ac:spMkLst>
        </pc:spChg>
        <pc:spChg chg="mod">
          <ac:chgData name="Hairong Zhao" userId="836876fe-804d-4bd9-9d0e-c259ce8ab2ed" providerId="ADAL" clId="{E10537FF-5E84-4CCB-A609-A0AB9E7F692F}" dt="2022-02-27T14:09:56.930" v="5"/>
          <ac:spMkLst>
            <pc:docMk/>
            <pc:sldMk cId="1650450956" sldId="275"/>
            <ac:spMk id="62475" creationId="{00000000-0000-0000-0000-000000000000}"/>
          </ac:spMkLst>
        </pc:spChg>
        <pc:spChg chg="mod">
          <ac:chgData name="Hairong Zhao" userId="836876fe-804d-4bd9-9d0e-c259ce8ab2ed" providerId="ADAL" clId="{E10537FF-5E84-4CCB-A609-A0AB9E7F692F}" dt="2022-02-27T14:09:56.930" v="5"/>
          <ac:spMkLst>
            <pc:docMk/>
            <pc:sldMk cId="1650450956" sldId="275"/>
            <ac:spMk id="62476" creationId="{00000000-0000-0000-0000-000000000000}"/>
          </ac:spMkLst>
        </pc:spChg>
        <pc:spChg chg="mod">
          <ac:chgData name="Hairong Zhao" userId="836876fe-804d-4bd9-9d0e-c259ce8ab2ed" providerId="ADAL" clId="{E10537FF-5E84-4CCB-A609-A0AB9E7F692F}" dt="2022-02-27T14:09:56.930" v="5"/>
          <ac:spMkLst>
            <pc:docMk/>
            <pc:sldMk cId="1650450956" sldId="275"/>
            <ac:spMk id="62477" creationId="{00000000-0000-0000-0000-000000000000}"/>
          </ac:spMkLst>
        </pc:spChg>
        <pc:spChg chg="mod">
          <ac:chgData name="Hairong Zhao" userId="836876fe-804d-4bd9-9d0e-c259ce8ab2ed" providerId="ADAL" clId="{E10537FF-5E84-4CCB-A609-A0AB9E7F692F}" dt="2022-02-27T14:09:56.930" v="5"/>
          <ac:spMkLst>
            <pc:docMk/>
            <pc:sldMk cId="1650450956" sldId="275"/>
            <ac:spMk id="62478" creationId="{00000000-0000-0000-0000-000000000000}"/>
          </ac:spMkLst>
        </pc:spChg>
        <pc:spChg chg="mod">
          <ac:chgData name="Hairong Zhao" userId="836876fe-804d-4bd9-9d0e-c259ce8ab2ed" providerId="ADAL" clId="{E10537FF-5E84-4CCB-A609-A0AB9E7F692F}" dt="2022-02-27T14:09:56.930" v="5"/>
          <ac:spMkLst>
            <pc:docMk/>
            <pc:sldMk cId="1650450956" sldId="275"/>
            <ac:spMk id="62479" creationId="{00000000-0000-0000-0000-000000000000}"/>
          </ac:spMkLst>
        </pc:spChg>
        <pc:spChg chg="mod">
          <ac:chgData name="Hairong Zhao" userId="836876fe-804d-4bd9-9d0e-c259ce8ab2ed" providerId="ADAL" clId="{E10537FF-5E84-4CCB-A609-A0AB9E7F692F}" dt="2022-02-27T14:09:56.930" v="5"/>
          <ac:spMkLst>
            <pc:docMk/>
            <pc:sldMk cId="1650450956" sldId="275"/>
            <ac:spMk id="62480" creationId="{00000000-0000-0000-0000-000000000000}"/>
          </ac:spMkLst>
        </pc:spChg>
        <pc:spChg chg="mod">
          <ac:chgData name="Hairong Zhao" userId="836876fe-804d-4bd9-9d0e-c259ce8ab2ed" providerId="ADAL" clId="{E10537FF-5E84-4CCB-A609-A0AB9E7F692F}" dt="2022-02-27T14:09:56.930" v="5"/>
          <ac:spMkLst>
            <pc:docMk/>
            <pc:sldMk cId="1650450956" sldId="275"/>
            <ac:spMk id="62481" creationId="{00000000-0000-0000-0000-000000000000}"/>
          </ac:spMkLst>
        </pc:spChg>
        <pc:spChg chg="mod">
          <ac:chgData name="Hairong Zhao" userId="836876fe-804d-4bd9-9d0e-c259ce8ab2ed" providerId="ADAL" clId="{E10537FF-5E84-4CCB-A609-A0AB9E7F692F}" dt="2022-02-27T14:09:56.930" v="5"/>
          <ac:spMkLst>
            <pc:docMk/>
            <pc:sldMk cId="1650450956" sldId="275"/>
            <ac:spMk id="62482" creationId="{00000000-0000-0000-0000-000000000000}"/>
          </ac:spMkLst>
        </pc:spChg>
        <pc:spChg chg="mod">
          <ac:chgData name="Hairong Zhao" userId="836876fe-804d-4bd9-9d0e-c259ce8ab2ed" providerId="ADAL" clId="{E10537FF-5E84-4CCB-A609-A0AB9E7F692F}" dt="2022-02-27T14:09:56.930" v="5"/>
          <ac:spMkLst>
            <pc:docMk/>
            <pc:sldMk cId="1650450956" sldId="275"/>
            <ac:spMk id="62483" creationId="{00000000-0000-0000-0000-000000000000}"/>
          </ac:spMkLst>
        </pc:spChg>
        <pc:spChg chg="mod">
          <ac:chgData name="Hairong Zhao" userId="836876fe-804d-4bd9-9d0e-c259ce8ab2ed" providerId="ADAL" clId="{E10537FF-5E84-4CCB-A609-A0AB9E7F692F}" dt="2022-02-27T14:09:56.930" v="5"/>
          <ac:spMkLst>
            <pc:docMk/>
            <pc:sldMk cId="1650450956" sldId="275"/>
            <ac:spMk id="62484" creationId="{00000000-0000-0000-0000-000000000000}"/>
          </ac:spMkLst>
        </pc:spChg>
        <pc:spChg chg="mod">
          <ac:chgData name="Hairong Zhao" userId="836876fe-804d-4bd9-9d0e-c259ce8ab2ed" providerId="ADAL" clId="{E10537FF-5E84-4CCB-A609-A0AB9E7F692F}" dt="2022-02-27T14:09:56.930" v="5"/>
          <ac:spMkLst>
            <pc:docMk/>
            <pc:sldMk cId="1650450956" sldId="275"/>
            <ac:spMk id="62485" creationId="{00000000-0000-0000-0000-000000000000}"/>
          </ac:spMkLst>
        </pc:spChg>
        <pc:spChg chg="mod">
          <ac:chgData name="Hairong Zhao" userId="836876fe-804d-4bd9-9d0e-c259ce8ab2ed" providerId="ADAL" clId="{E10537FF-5E84-4CCB-A609-A0AB9E7F692F}" dt="2022-02-27T14:09:56.930" v="5"/>
          <ac:spMkLst>
            <pc:docMk/>
            <pc:sldMk cId="1650450956" sldId="275"/>
            <ac:spMk id="62486" creationId="{00000000-0000-0000-0000-000000000000}"/>
          </ac:spMkLst>
        </pc:spChg>
        <pc:spChg chg="mod">
          <ac:chgData name="Hairong Zhao" userId="836876fe-804d-4bd9-9d0e-c259ce8ab2ed" providerId="ADAL" clId="{E10537FF-5E84-4CCB-A609-A0AB9E7F692F}" dt="2022-02-27T14:09:56.930" v="5"/>
          <ac:spMkLst>
            <pc:docMk/>
            <pc:sldMk cId="1650450956" sldId="275"/>
            <ac:spMk id="62487" creationId="{00000000-0000-0000-0000-000000000000}"/>
          </ac:spMkLst>
        </pc:spChg>
        <pc:spChg chg="mod">
          <ac:chgData name="Hairong Zhao" userId="836876fe-804d-4bd9-9d0e-c259ce8ab2ed" providerId="ADAL" clId="{E10537FF-5E84-4CCB-A609-A0AB9E7F692F}" dt="2022-02-27T14:09:56.930" v="5"/>
          <ac:spMkLst>
            <pc:docMk/>
            <pc:sldMk cId="1650450956" sldId="275"/>
            <ac:spMk id="62488" creationId="{00000000-0000-0000-0000-000000000000}"/>
          </ac:spMkLst>
        </pc:spChg>
        <pc:spChg chg="mod">
          <ac:chgData name="Hairong Zhao" userId="836876fe-804d-4bd9-9d0e-c259ce8ab2ed" providerId="ADAL" clId="{E10537FF-5E84-4CCB-A609-A0AB9E7F692F}" dt="2022-02-27T14:09:56.930" v="5"/>
          <ac:spMkLst>
            <pc:docMk/>
            <pc:sldMk cId="1650450956" sldId="275"/>
            <ac:spMk id="62489" creationId="{00000000-0000-0000-0000-000000000000}"/>
          </ac:spMkLst>
        </pc:spChg>
        <pc:spChg chg="mod">
          <ac:chgData name="Hairong Zhao" userId="836876fe-804d-4bd9-9d0e-c259ce8ab2ed" providerId="ADAL" clId="{E10537FF-5E84-4CCB-A609-A0AB9E7F692F}" dt="2022-02-27T14:09:56.930" v="5"/>
          <ac:spMkLst>
            <pc:docMk/>
            <pc:sldMk cId="1650450956" sldId="275"/>
            <ac:spMk id="62490" creationId="{00000000-0000-0000-0000-000000000000}"/>
          </ac:spMkLst>
        </pc:spChg>
        <pc:spChg chg="mod">
          <ac:chgData name="Hairong Zhao" userId="836876fe-804d-4bd9-9d0e-c259ce8ab2ed" providerId="ADAL" clId="{E10537FF-5E84-4CCB-A609-A0AB9E7F692F}" dt="2022-02-27T14:09:56.930" v="5"/>
          <ac:spMkLst>
            <pc:docMk/>
            <pc:sldMk cId="1650450956" sldId="275"/>
            <ac:spMk id="62491" creationId="{00000000-0000-0000-0000-000000000000}"/>
          </ac:spMkLst>
        </pc:spChg>
        <pc:spChg chg="mod">
          <ac:chgData name="Hairong Zhao" userId="836876fe-804d-4bd9-9d0e-c259ce8ab2ed" providerId="ADAL" clId="{E10537FF-5E84-4CCB-A609-A0AB9E7F692F}" dt="2022-02-27T14:09:56.930" v="5"/>
          <ac:spMkLst>
            <pc:docMk/>
            <pc:sldMk cId="1650450956" sldId="275"/>
            <ac:spMk id="62492" creationId="{00000000-0000-0000-0000-000000000000}"/>
          </ac:spMkLst>
        </pc:spChg>
        <pc:spChg chg="mod">
          <ac:chgData name="Hairong Zhao" userId="836876fe-804d-4bd9-9d0e-c259ce8ab2ed" providerId="ADAL" clId="{E10537FF-5E84-4CCB-A609-A0AB9E7F692F}" dt="2022-02-27T14:09:56.930" v="5"/>
          <ac:spMkLst>
            <pc:docMk/>
            <pc:sldMk cId="1650450956" sldId="275"/>
            <ac:spMk id="62493" creationId="{00000000-0000-0000-0000-000000000000}"/>
          </ac:spMkLst>
        </pc:spChg>
        <pc:spChg chg="mod">
          <ac:chgData name="Hairong Zhao" userId="836876fe-804d-4bd9-9d0e-c259ce8ab2ed" providerId="ADAL" clId="{E10537FF-5E84-4CCB-A609-A0AB9E7F692F}" dt="2022-02-27T14:09:56.930" v="5"/>
          <ac:spMkLst>
            <pc:docMk/>
            <pc:sldMk cId="1650450956" sldId="275"/>
            <ac:spMk id="62494" creationId="{00000000-0000-0000-0000-000000000000}"/>
          </ac:spMkLst>
        </pc:spChg>
        <pc:spChg chg="mod">
          <ac:chgData name="Hairong Zhao" userId="836876fe-804d-4bd9-9d0e-c259ce8ab2ed" providerId="ADAL" clId="{E10537FF-5E84-4CCB-A609-A0AB9E7F692F}" dt="2022-02-27T14:09:56.930" v="5"/>
          <ac:spMkLst>
            <pc:docMk/>
            <pc:sldMk cId="1650450956" sldId="275"/>
            <ac:spMk id="62495" creationId="{00000000-0000-0000-0000-000000000000}"/>
          </ac:spMkLst>
        </pc:spChg>
        <pc:spChg chg="mod">
          <ac:chgData name="Hairong Zhao" userId="836876fe-804d-4bd9-9d0e-c259ce8ab2ed" providerId="ADAL" clId="{E10537FF-5E84-4CCB-A609-A0AB9E7F692F}" dt="2022-02-27T14:09:56.930" v="5"/>
          <ac:spMkLst>
            <pc:docMk/>
            <pc:sldMk cId="1650450956" sldId="275"/>
            <ac:spMk id="62496" creationId="{00000000-0000-0000-0000-000000000000}"/>
          </ac:spMkLst>
        </pc:spChg>
        <pc:spChg chg="mod">
          <ac:chgData name="Hairong Zhao" userId="836876fe-804d-4bd9-9d0e-c259ce8ab2ed" providerId="ADAL" clId="{E10537FF-5E84-4CCB-A609-A0AB9E7F692F}" dt="2022-02-27T14:09:56.930" v="5"/>
          <ac:spMkLst>
            <pc:docMk/>
            <pc:sldMk cId="1650450956" sldId="275"/>
            <ac:spMk id="62497" creationId="{00000000-0000-0000-0000-000000000000}"/>
          </ac:spMkLst>
        </pc:spChg>
        <pc:spChg chg="mod">
          <ac:chgData name="Hairong Zhao" userId="836876fe-804d-4bd9-9d0e-c259ce8ab2ed" providerId="ADAL" clId="{E10537FF-5E84-4CCB-A609-A0AB9E7F692F}" dt="2022-02-27T14:09:56.930" v="5"/>
          <ac:spMkLst>
            <pc:docMk/>
            <pc:sldMk cId="1650450956" sldId="275"/>
            <ac:spMk id="62498" creationId="{00000000-0000-0000-0000-000000000000}"/>
          </ac:spMkLst>
        </pc:spChg>
        <pc:spChg chg="mod">
          <ac:chgData name="Hairong Zhao" userId="836876fe-804d-4bd9-9d0e-c259ce8ab2ed" providerId="ADAL" clId="{E10537FF-5E84-4CCB-A609-A0AB9E7F692F}" dt="2022-02-27T14:09:56.930" v="5"/>
          <ac:spMkLst>
            <pc:docMk/>
            <pc:sldMk cId="1650450956" sldId="275"/>
            <ac:spMk id="62499" creationId="{00000000-0000-0000-0000-000000000000}"/>
          </ac:spMkLst>
        </pc:spChg>
        <pc:spChg chg="mod">
          <ac:chgData name="Hairong Zhao" userId="836876fe-804d-4bd9-9d0e-c259ce8ab2ed" providerId="ADAL" clId="{E10537FF-5E84-4CCB-A609-A0AB9E7F692F}" dt="2022-02-27T14:09:56.930" v="5"/>
          <ac:spMkLst>
            <pc:docMk/>
            <pc:sldMk cId="1650450956" sldId="275"/>
            <ac:spMk id="62500" creationId="{00000000-0000-0000-0000-000000000000}"/>
          </ac:spMkLst>
        </pc:spChg>
        <pc:spChg chg="mod">
          <ac:chgData name="Hairong Zhao" userId="836876fe-804d-4bd9-9d0e-c259ce8ab2ed" providerId="ADAL" clId="{E10537FF-5E84-4CCB-A609-A0AB9E7F692F}" dt="2022-02-27T14:09:56.930" v="5"/>
          <ac:spMkLst>
            <pc:docMk/>
            <pc:sldMk cId="1650450956" sldId="275"/>
            <ac:spMk id="62501" creationId="{00000000-0000-0000-0000-000000000000}"/>
          </ac:spMkLst>
        </pc:spChg>
        <pc:spChg chg="mod">
          <ac:chgData name="Hairong Zhao" userId="836876fe-804d-4bd9-9d0e-c259ce8ab2ed" providerId="ADAL" clId="{E10537FF-5E84-4CCB-A609-A0AB9E7F692F}" dt="2022-02-27T14:09:56.930" v="5"/>
          <ac:spMkLst>
            <pc:docMk/>
            <pc:sldMk cId="1650450956" sldId="275"/>
            <ac:spMk id="62502" creationId="{00000000-0000-0000-0000-000000000000}"/>
          </ac:spMkLst>
        </pc:spChg>
        <pc:spChg chg="mod">
          <ac:chgData name="Hairong Zhao" userId="836876fe-804d-4bd9-9d0e-c259ce8ab2ed" providerId="ADAL" clId="{E10537FF-5E84-4CCB-A609-A0AB9E7F692F}" dt="2022-02-27T14:09:56.930" v="5"/>
          <ac:spMkLst>
            <pc:docMk/>
            <pc:sldMk cId="1650450956" sldId="275"/>
            <ac:spMk id="62503" creationId="{00000000-0000-0000-0000-000000000000}"/>
          </ac:spMkLst>
        </pc:spChg>
        <pc:spChg chg="mod">
          <ac:chgData name="Hairong Zhao" userId="836876fe-804d-4bd9-9d0e-c259ce8ab2ed" providerId="ADAL" clId="{E10537FF-5E84-4CCB-A609-A0AB9E7F692F}" dt="2022-02-27T14:09:56.930" v="5"/>
          <ac:spMkLst>
            <pc:docMk/>
            <pc:sldMk cId="1650450956" sldId="275"/>
            <ac:spMk id="62504" creationId="{00000000-0000-0000-0000-000000000000}"/>
          </ac:spMkLst>
        </pc:spChg>
        <pc:spChg chg="mod">
          <ac:chgData name="Hairong Zhao" userId="836876fe-804d-4bd9-9d0e-c259ce8ab2ed" providerId="ADAL" clId="{E10537FF-5E84-4CCB-A609-A0AB9E7F692F}" dt="2022-02-27T14:09:56.930" v="5"/>
          <ac:spMkLst>
            <pc:docMk/>
            <pc:sldMk cId="1650450956" sldId="275"/>
            <ac:spMk id="62505" creationId="{00000000-0000-0000-0000-000000000000}"/>
          </ac:spMkLst>
        </pc:spChg>
        <pc:spChg chg="mod">
          <ac:chgData name="Hairong Zhao" userId="836876fe-804d-4bd9-9d0e-c259ce8ab2ed" providerId="ADAL" clId="{E10537FF-5E84-4CCB-A609-A0AB9E7F692F}" dt="2022-02-27T14:09:56.930" v="5"/>
          <ac:spMkLst>
            <pc:docMk/>
            <pc:sldMk cId="1650450956" sldId="275"/>
            <ac:spMk id="62506" creationId="{00000000-0000-0000-0000-000000000000}"/>
          </ac:spMkLst>
        </pc:spChg>
        <pc:spChg chg="mod">
          <ac:chgData name="Hairong Zhao" userId="836876fe-804d-4bd9-9d0e-c259ce8ab2ed" providerId="ADAL" clId="{E10537FF-5E84-4CCB-A609-A0AB9E7F692F}" dt="2022-02-27T14:09:56.930" v="5"/>
          <ac:spMkLst>
            <pc:docMk/>
            <pc:sldMk cId="1650450956" sldId="275"/>
            <ac:spMk id="62507" creationId="{00000000-0000-0000-0000-000000000000}"/>
          </ac:spMkLst>
        </pc:spChg>
        <pc:spChg chg="mod">
          <ac:chgData name="Hairong Zhao" userId="836876fe-804d-4bd9-9d0e-c259ce8ab2ed" providerId="ADAL" clId="{E10537FF-5E84-4CCB-A609-A0AB9E7F692F}" dt="2022-02-27T14:09:56.930" v="5"/>
          <ac:spMkLst>
            <pc:docMk/>
            <pc:sldMk cId="1650450956" sldId="275"/>
            <ac:spMk id="62508" creationId="{00000000-0000-0000-0000-000000000000}"/>
          </ac:spMkLst>
        </pc:spChg>
        <pc:spChg chg="mod">
          <ac:chgData name="Hairong Zhao" userId="836876fe-804d-4bd9-9d0e-c259ce8ab2ed" providerId="ADAL" clId="{E10537FF-5E84-4CCB-A609-A0AB9E7F692F}" dt="2022-02-27T14:09:56.930" v="5"/>
          <ac:spMkLst>
            <pc:docMk/>
            <pc:sldMk cId="1650450956" sldId="275"/>
            <ac:spMk id="62509" creationId="{00000000-0000-0000-0000-000000000000}"/>
          </ac:spMkLst>
        </pc:spChg>
        <pc:spChg chg="mod">
          <ac:chgData name="Hairong Zhao" userId="836876fe-804d-4bd9-9d0e-c259ce8ab2ed" providerId="ADAL" clId="{E10537FF-5E84-4CCB-A609-A0AB9E7F692F}" dt="2022-02-27T14:09:56.930" v="5"/>
          <ac:spMkLst>
            <pc:docMk/>
            <pc:sldMk cId="1650450956" sldId="275"/>
            <ac:spMk id="62510" creationId="{00000000-0000-0000-0000-000000000000}"/>
          </ac:spMkLst>
        </pc:spChg>
        <pc:spChg chg="mod">
          <ac:chgData name="Hairong Zhao" userId="836876fe-804d-4bd9-9d0e-c259ce8ab2ed" providerId="ADAL" clId="{E10537FF-5E84-4CCB-A609-A0AB9E7F692F}" dt="2022-02-27T14:09:56.930" v="5"/>
          <ac:spMkLst>
            <pc:docMk/>
            <pc:sldMk cId="1650450956" sldId="275"/>
            <ac:spMk id="62511" creationId="{00000000-0000-0000-0000-000000000000}"/>
          </ac:spMkLst>
        </pc:spChg>
        <pc:spChg chg="mod">
          <ac:chgData name="Hairong Zhao" userId="836876fe-804d-4bd9-9d0e-c259ce8ab2ed" providerId="ADAL" clId="{E10537FF-5E84-4CCB-A609-A0AB9E7F692F}" dt="2022-02-27T14:09:56.930" v="5"/>
          <ac:spMkLst>
            <pc:docMk/>
            <pc:sldMk cId="1650450956" sldId="275"/>
            <ac:spMk id="62512" creationId="{00000000-0000-0000-0000-000000000000}"/>
          </ac:spMkLst>
        </pc:spChg>
        <pc:spChg chg="mod">
          <ac:chgData name="Hairong Zhao" userId="836876fe-804d-4bd9-9d0e-c259ce8ab2ed" providerId="ADAL" clId="{E10537FF-5E84-4CCB-A609-A0AB9E7F692F}" dt="2022-02-27T14:09:56.930" v="5"/>
          <ac:spMkLst>
            <pc:docMk/>
            <pc:sldMk cId="1650450956" sldId="275"/>
            <ac:spMk id="62513" creationId="{00000000-0000-0000-0000-000000000000}"/>
          </ac:spMkLst>
        </pc:spChg>
        <pc:spChg chg="mod">
          <ac:chgData name="Hairong Zhao" userId="836876fe-804d-4bd9-9d0e-c259ce8ab2ed" providerId="ADAL" clId="{E10537FF-5E84-4CCB-A609-A0AB9E7F692F}" dt="2022-02-27T14:09:56.930" v="5"/>
          <ac:spMkLst>
            <pc:docMk/>
            <pc:sldMk cId="1650450956" sldId="275"/>
            <ac:spMk id="62514" creationId="{00000000-0000-0000-0000-000000000000}"/>
          </ac:spMkLst>
        </pc:spChg>
        <pc:spChg chg="mod">
          <ac:chgData name="Hairong Zhao" userId="836876fe-804d-4bd9-9d0e-c259ce8ab2ed" providerId="ADAL" clId="{E10537FF-5E84-4CCB-A609-A0AB9E7F692F}" dt="2022-02-27T14:09:56.930" v="5"/>
          <ac:spMkLst>
            <pc:docMk/>
            <pc:sldMk cId="1650450956" sldId="275"/>
            <ac:spMk id="62515" creationId="{00000000-0000-0000-0000-000000000000}"/>
          </ac:spMkLst>
        </pc:spChg>
        <pc:grpChg chg="mod">
          <ac:chgData name="Hairong Zhao" userId="836876fe-804d-4bd9-9d0e-c259ce8ab2ed" providerId="ADAL" clId="{E10537FF-5E84-4CCB-A609-A0AB9E7F692F}" dt="2022-02-27T14:09:56.930" v="5"/>
          <ac:grpSpMkLst>
            <pc:docMk/>
            <pc:sldMk cId="1650450956" sldId="275"/>
            <ac:grpSpMk id="4" creationId="{00000000-0000-0000-0000-000000000000}"/>
          </ac:grpSpMkLst>
        </pc:grpChg>
      </pc:sldChg>
      <pc:sldChg chg="modSp mod modNotes">
        <pc:chgData name="Hairong Zhao" userId="836876fe-804d-4bd9-9d0e-c259ce8ab2ed" providerId="ADAL" clId="{E10537FF-5E84-4CCB-A609-A0AB9E7F692F}" dt="2022-02-27T14:16:29.951" v="52" actId="1076"/>
        <pc:sldMkLst>
          <pc:docMk/>
          <pc:sldMk cId="1973184389" sldId="276"/>
        </pc:sldMkLst>
        <pc:spChg chg="mod">
          <ac:chgData name="Hairong Zhao" userId="836876fe-804d-4bd9-9d0e-c259ce8ab2ed" providerId="ADAL" clId="{E10537FF-5E84-4CCB-A609-A0AB9E7F692F}" dt="2022-02-27T14:16:29.951" v="52" actId="1076"/>
          <ac:spMkLst>
            <pc:docMk/>
            <pc:sldMk cId="1973184389" sldId="276"/>
            <ac:spMk id="12" creationId="{00000000-0000-0000-0000-000000000000}"/>
          </ac:spMkLst>
        </pc:spChg>
        <pc:spChg chg="mod">
          <ac:chgData name="Hairong Zhao" userId="836876fe-804d-4bd9-9d0e-c259ce8ab2ed" providerId="ADAL" clId="{E10537FF-5E84-4CCB-A609-A0AB9E7F692F}" dt="2022-02-27T14:16:29.951" v="52" actId="1076"/>
          <ac:spMkLst>
            <pc:docMk/>
            <pc:sldMk cId="1973184389" sldId="276"/>
            <ac:spMk id="13" creationId="{00000000-0000-0000-0000-000000000000}"/>
          </ac:spMkLst>
        </pc:spChg>
        <pc:spChg chg="mod">
          <ac:chgData name="Hairong Zhao" userId="836876fe-804d-4bd9-9d0e-c259ce8ab2ed" providerId="ADAL" clId="{E10537FF-5E84-4CCB-A609-A0AB9E7F692F}" dt="2022-02-27T14:16:29.951" v="52" actId="1076"/>
          <ac:spMkLst>
            <pc:docMk/>
            <pc:sldMk cId="1973184389" sldId="276"/>
            <ac:spMk id="14" creationId="{00000000-0000-0000-0000-000000000000}"/>
          </ac:spMkLst>
        </pc:spChg>
        <pc:spChg chg="mod">
          <ac:chgData name="Hairong Zhao" userId="836876fe-804d-4bd9-9d0e-c259ce8ab2ed" providerId="ADAL" clId="{E10537FF-5E84-4CCB-A609-A0AB9E7F692F}" dt="2022-02-27T14:16:29.951" v="52" actId="1076"/>
          <ac:spMkLst>
            <pc:docMk/>
            <pc:sldMk cId="1973184389" sldId="276"/>
            <ac:spMk id="15" creationId="{00000000-0000-0000-0000-000000000000}"/>
          </ac:spMkLst>
        </pc:spChg>
        <pc:spChg chg="mod">
          <ac:chgData name="Hairong Zhao" userId="836876fe-804d-4bd9-9d0e-c259ce8ab2ed" providerId="ADAL" clId="{E10537FF-5E84-4CCB-A609-A0AB9E7F692F}" dt="2022-02-27T14:16:29.951" v="52" actId="1076"/>
          <ac:spMkLst>
            <pc:docMk/>
            <pc:sldMk cId="1973184389" sldId="276"/>
            <ac:spMk id="16" creationId="{00000000-0000-0000-0000-000000000000}"/>
          </ac:spMkLst>
        </pc:spChg>
        <pc:spChg chg="mod">
          <ac:chgData name="Hairong Zhao" userId="836876fe-804d-4bd9-9d0e-c259ce8ab2ed" providerId="ADAL" clId="{E10537FF-5E84-4CCB-A609-A0AB9E7F692F}" dt="2022-02-27T14:16:29.951" v="52" actId="1076"/>
          <ac:spMkLst>
            <pc:docMk/>
            <pc:sldMk cId="1973184389" sldId="276"/>
            <ac:spMk id="19" creationId="{00000000-0000-0000-0000-000000000000}"/>
          </ac:spMkLst>
        </pc:spChg>
        <pc:spChg chg="mod">
          <ac:chgData name="Hairong Zhao" userId="836876fe-804d-4bd9-9d0e-c259ce8ab2ed" providerId="ADAL" clId="{E10537FF-5E84-4CCB-A609-A0AB9E7F692F}" dt="2022-02-27T14:16:29.951" v="52" actId="1076"/>
          <ac:spMkLst>
            <pc:docMk/>
            <pc:sldMk cId="1973184389" sldId="276"/>
            <ac:spMk id="20" creationId="{00000000-0000-0000-0000-000000000000}"/>
          </ac:spMkLst>
        </pc:spChg>
        <pc:spChg chg="mod">
          <ac:chgData name="Hairong Zhao" userId="836876fe-804d-4bd9-9d0e-c259ce8ab2ed" providerId="ADAL" clId="{E10537FF-5E84-4CCB-A609-A0AB9E7F692F}" dt="2022-02-27T14:09:57.254" v="15" actId="27636"/>
          <ac:spMkLst>
            <pc:docMk/>
            <pc:sldMk cId="1973184389" sldId="276"/>
            <ac:spMk id="66564" creationId="{00000000-0000-0000-0000-000000000000}"/>
          </ac:spMkLst>
        </pc:spChg>
        <pc:spChg chg="mod">
          <ac:chgData name="Hairong Zhao" userId="836876fe-804d-4bd9-9d0e-c259ce8ab2ed" providerId="ADAL" clId="{E10537FF-5E84-4CCB-A609-A0AB9E7F692F}" dt="2022-02-27T14:09:56.930" v="5"/>
          <ac:spMkLst>
            <pc:docMk/>
            <pc:sldMk cId="1973184389" sldId="276"/>
            <ac:spMk id="66565" creationId="{00000000-0000-0000-0000-000000000000}"/>
          </ac:spMkLst>
        </pc:spChg>
        <pc:spChg chg="mod">
          <ac:chgData name="Hairong Zhao" userId="836876fe-804d-4bd9-9d0e-c259ce8ab2ed" providerId="ADAL" clId="{E10537FF-5E84-4CCB-A609-A0AB9E7F692F}" dt="2022-02-27T14:16:24.492" v="51" actId="1076"/>
          <ac:spMkLst>
            <pc:docMk/>
            <pc:sldMk cId="1973184389" sldId="276"/>
            <ac:spMk id="66566" creationId="{00000000-0000-0000-0000-000000000000}"/>
          </ac:spMkLst>
        </pc:spChg>
        <pc:spChg chg="mod">
          <ac:chgData name="Hairong Zhao" userId="836876fe-804d-4bd9-9d0e-c259ce8ab2ed" providerId="ADAL" clId="{E10537FF-5E84-4CCB-A609-A0AB9E7F692F}" dt="2022-02-27T14:09:56.930" v="5"/>
          <ac:spMkLst>
            <pc:docMk/>
            <pc:sldMk cId="1973184389" sldId="276"/>
            <ac:spMk id="66568" creationId="{00000000-0000-0000-0000-000000000000}"/>
          </ac:spMkLst>
        </pc:spChg>
        <pc:spChg chg="mod">
          <ac:chgData name="Hairong Zhao" userId="836876fe-804d-4bd9-9d0e-c259ce8ab2ed" providerId="ADAL" clId="{E10537FF-5E84-4CCB-A609-A0AB9E7F692F}" dt="2022-02-27T14:09:56.930" v="5"/>
          <ac:spMkLst>
            <pc:docMk/>
            <pc:sldMk cId="1973184389" sldId="276"/>
            <ac:spMk id="66569" creationId="{00000000-0000-0000-0000-000000000000}"/>
          </ac:spMkLst>
        </pc:spChg>
        <pc:spChg chg="mod">
          <ac:chgData name="Hairong Zhao" userId="836876fe-804d-4bd9-9d0e-c259ce8ab2ed" providerId="ADAL" clId="{E10537FF-5E84-4CCB-A609-A0AB9E7F692F}" dt="2022-02-27T14:09:56.930" v="5"/>
          <ac:spMkLst>
            <pc:docMk/>
            <pc:sldMk cId="1973184389" sldId="276"/>
            <ac:spMk id="66570" creationId="{00000000-0000-0000-0000-000000000000}"/>
          </ac:spMkLst>
        </pc:spChg>
        <pc:spChg chg="mod">
          <ac:chgData name="Hairong Zhao" userId="836876fe-804d-4bd9-9d0e-c259ce8ab2ed" providerId="ADAL" clId="{E10537FF-5E84-4CCB-A609-A0AB9E7F692F}" dt="2022-02-27T14:09:56.930" v="5"/>
          <ac:spMkLst>
            <pc:docMk/>
            <pc:sldMk cId="1973184389" sldId="276"/>
            <ac:spMk id="66571" creationId="{00000000-0000-0000-0000-000000000000}"/>
          </ac:spMkLst>
        </pc:spChg>
        <pc:spChg chg="mod">
          <ac:chgData name="Hairong Zhao" userId="836876fe-804d-4bd9-9d0e-c259ce8ab2ed" providerId="ADAL" clId="{E10537FF-5E84-4CCB-A609-A0AB9E7F692F}" dt="2022-02-27T14:09:56.930" v="5"/>
          <ac:spMkLst>
            <pc:docMk/>
            <pc:sldMk cId="1973184389" sldId="276"/>
            <ac:spMk id="66572" creationId="{00000000-0000-0000-0000-000000000000}"/>
          </ac:spMkLst>
        </pc:spChg>
        <pc:spChg chg="mod">
          <ac:chgData name="Hairong Zhao" userId="836876fe-804d-4bd9-9d0e-c259ce8ab2ed" providerId="ADAL" clId="{E10537FF-5E84-4CCB-A609-A0AB9E7F692F}" dt="2022-02-27T14:09:56.930" v="5"/>
          <ac:spMkLst>
            <pc:docMk/>
            <pc:sldMk cId="1973184389" sldId="276"/>
            <ac:spMk id="66573" creationId="{00000000-0000-0000-0000-000000000000}"/>
          </ac:spMkLst>
        </pc:spChg>
        <pc:spChg chg="mod">
          <ac:chgData name="Hairong Zhao" userId="836876fe-804d-4bd9-9d0e-c259ce8ab2ed" providerId="ADAL" clId="{E10537FF-5E84-4CCB-A609-A0AB9E7F692F}" dt="2022-02-27T14:09:56.930" v="5"/>
          <ac:spMkLst>
            <pc:docMk/>
            <pc:sldMk cId="1973184389" sldId="276"/>
            <ac:spMk id="66574" creationId="{00000000-0000-0000-0000-000000000000}"/>
          </ac:spMkLst>
        </pc:spChg>
        <pc:spChg chg="mod">
          <ac:chgData name="Hairong Zhao" userId="836876fe-804d-4bd9-9d0e-c259ce8ab2ed" providerId="ADAL" clId="{E10537FF-5E84-4CCB-A609-A0AB9E7F692F}" dt="2022-02-27T14:09:56.930" v="5"/>
          <ac:spMkLst>
            <pc:docMk/>
            <pc:sldMk cId="1973184389" sldId="276"/>
            <ac:spMk id="66575" creationId="{00000000-0000-0000-0000-000000000000}"/>
          </ac:spMkLst>
        </pc:spChg>
        <pc:spChg chg="mod">
          <ac:chgData name="Hairong Zhao" userId="836876fe-804d-4bd9-9d0e-c259ce8ab2ed" providerId="ADAL" clId="{E10537FF-5E84-4CCB-A609-A0AB9E7F692F}" dt="2022-02-27T14:09:56.930" v="5"/>
          <ac:spMkLst>
            <pc:docMk/>
            <pc:sldMk cId="1973184389" sldId="276"/>
            <ac:spMk id="66576" creationId="{00000000-0000-0000-0000-000000000000}"/>
          </ac:spMkLst>
        </pc:spChg>
        <pc:spChg chg="mod">
          <ac:chgData name="Hairong Zhao" userId="836876fe-804d-4bd9-9d0e-c259ce8ab2ed" providerId="ADAL" clId="{E10537FF-5E84-4CCB-A609-A0AB9E7F692F}" dt="2022-02-27T14:09:56.930" v="5"/>
          <ac:spMkLst>
            <pc:docMk/>
            <pc:sldMk cId="1973184389" sldId="276"/>
            <ac:spMk id="66577" creationId="{00000000-0000-0000-0000-000000000000}"/>
          </ac:spMkLst>
        </pc:spChg>
        <pc:spChg chg="mod">
          <ac:chgData name="Hairong Zhao" userId="836876fe-804d-4bd9-9d0e-c259ce8ab2ed" providerId="ADAL" clId="{E10537FF-5E84-4CCB-A609-A0AB9E7F692F}" dt="2022-02-27T14:09:56.930" v="5"/>
          <ac:spMkLst>
            <pc:docMk/>
            <pc:sldMk cId="1973184389" sldId="276"/>
            <ac:spMk id="66578" creationId="{00000000-0000-0000-0000-000000000000}"/>
          </ac:spMkLst>
        </pc:spChg>
        <pc:spChg chg="mod">
          <ac:chgData name="Hairong Zhao" userId="836876fe-804d-4bd9-9d0e-c259ce8ab2ed" providerId="ADAL" clId="{E10537FF-5E84-4CCB-A609-A0AB9E7F692F}" dt="2022-02-27T14:09:56.930" v="5"/>
          <ac:spMkLst>
            <pc:docMk/>
            <pc:sldMk cId="1973184389" sldId="276"/>
            <ac:spMk id="66579" creationId="{00000000-0000-0000-0000-000000000000}"/>
          </ac:spMkLst>
        </pc:spChg>
        <pc:spChg chg="mod">
          <ac:chgData name="Hairong Zhao" userId="836876fe-804d-4bd9-9d0e-c259ce8ab2ed" providerId="ADAL" clId="{E10537FF-5E84-4CCB-A609-A0AB9E7F692F}" dt="2022-02-27T14:09:56.930" v="5"/>
          <ac:spMkLst>
            <pc:docMk/>
            <pc:sldMk cId="1973184389" sldId="276"/>
            <ac:spMk id="66580" creationId="{00000000-0000-0000-0000-000000000000}"/>
          </ac:spMkLst>
        </pc:spChg>
        <pc:spChg chg="mod">
          <ac:chgData name="Hairong Zhao" userId="836876fe-804d-4bd9-9d0e-c259ce8ab2ed" providerId="ADAL" clId="{E10537FF-5E84-4CCB-A609-A0AB9E7F692F}" dt="2022-02-27T14:09:56.930" v="5"/>
          <ac:spMkLst>
            <pc:docMk/>
            <pc:sldMk cId="1973184389" sldId="276"/>
            <ac:spMk id="66581" creationId="{00000000-0000-0000-0000-000000000000}"/>
          </ac:spMkLst>
        </pc:spChg>
        <pc:spChg chg="mod">
          <ac:chgData name="Hairong Zhao" userId="836876fe-804d-4bd9-9d0e-c259ce8ab2ed" providerId="ADAL" clId="{E10537FF-5E84-4CCB-A609-A0AB9E7F692F}" dt="2022-02-27T14:09:56.930" v="5"/>
          <ac:spMkLst>
            <pc:docMk/>
            <pc:sldMk cId="1973184389" sldId="276"/>
            <ac:spMk id="66582" creationId="{00000000-0000-0000-0000-000000000000}"/>
          </ac:spMkLst>
        </pc:spChg>
        <pc:spChg chg="mod">
          <ac:chgData name="Hairong Zhao" userId="836876fe-804d-4bd9-9d0e-c259ce8ab2ed" providerId="ADAL" clId="{E10537FF-5E84-4CCB-A609-A0AB9E7F692F}" dt="2022-02-27T14:09:56.930" v="5"/>
          <ac:spMkLst>
            <pc:docMk/>
            <pc:sldMk cId="1973184389" sldId="276"/>
            <ac:spMk id="66583" creationId="{00000000-0000-0000-0000-000000000000}"/>
          </ac:spMkLst>
        </pc:spChg>
        <pc:spChg chg="mod">
          <ac:chgData name="Hairong Zhao" userId="836876fe-804d-4bd9-9d0e-c259ce8ab2ed" providerId="ADAL" clId="{E10537FF-5E84-4CCB-A609-A0AB9E7F692F}" dt="2022-02-27T14:09:56.930" v="5"/>
          <ac:spMkLst>
            <pc:docMk/>
            <pc:sldMk cId="1973184389" sldId="276"/>
            <ac:spMk id="66584" creationId="{00000000-0000-0000-0000-000000000000}"/>
          </ac:spMkLst>
        </pc:spChg>
        <pc:spChg chg="mod">
          <ac:chgData name="Hairong Zhao" userId="836876fe-804d-4bd9-9d0e-c259ce8ab2ed" providerId="ADAL" clId="{E10537FF-5E84-4CCB-A609-A0AB9E7F692F}" dt="2022-02-27T14:16:29.951" v="52" actId="1076"/>
          <ac:spMkLst>
            <pc:docMk/>
            <pc:sldMk cId="1973184389" sldId="276"/>
            <ac:spMk id="66585" creationId="{00000000-0000-0000-0000-000000000000}"/>
          </ac:spMkLst>
        </pc:spChg>
        <pc:spChg chg="mod">
          <ac:chgData name="Hairong Zhao" userId="836876fe-804d-4bd9-9d0e-c259ce8ab2ed" providerId="ADAL" clId="{E10537FF-5E84-4CCB-A609-A0AB9E7F692F}" dt="2022-02-27T14:16:29.951" v="52" actId="1076"/>
          <ac:spMkLst>
            <pc:docMk/>
            <pc:sldMk cId="1973184389" sldId="276"/>
            <ac:spMk id="66586" creationId="{00000000-0000-0000-0000-000000000000}"/>
          </ac:spMkLst>
        </pc:spChg>
        <pc:spChg chg="mod">
          <ac:chgData name="Hairong Zhao" userId="836876fe-804d-4bd9-9d0e-c259ce8ab2ed" providerId="ADAL" clId="{E10537FF-5E84-4CCB-A609-A0AB9E7F692F}" dt="2022-02-27T14:16:29.951" v="52" actId="1076"/>
          <ac:spMkLst>
            <pc:docMk/>
            <pc:sldMk cId="1973184389" sldId="276"/>
            <ac:spMk id="66587" creationId="{00000000-0000-0000-0000-000000000000}"/>
          </ac:spMkLst>
        </pc:spChg>
        <pc:spChg chg="mod">
          <ac:chgData name="Hairong Zhao" userId="836876fe-804d-4bd9-9d0e-c259ce8ab2ed" providerId="ADAL" clId="{E10537FF-5E84-4CCB-A609-A0AB9E7F692F}" dt="2022-02-27T14:16:29.951" v="52" actId="1076"/>
          <ac:spMkLst>
            <pc:docMk/>
            <pc:sldMk cId="1973184389" sldId="276"/>
            <ac:spMk id="66588" creationId="{00000000-0000-0000-0000-000000000000}"/>
          </ac:spMkLst>
        </pc:spChg>
        <pc:spChg chg="mod">
          <ac:chgData name="Hairong Zhao" userId="836876fe-804d-4bd9-9d0e-c259ce8ab2ed" providerId="ADAL" clId="{E10537FF-5E84-4CCB-A609-A0AB9E7F692F}" dt="2022-02-27T14:16:29.951" v="52" actId="1076"/>
          <ac:spMkLst>
            <pc:docMk/>
            <pc:sldMk cId="1973184389" sldId="276"/>
            <ac:spMk id="66589" creationId="{00000000-0000-0000-0000-000000000000}"/>
          </ac:spMkLst>
        </pc:spChg>
        <pc:spChg chg="mod">
          <ac:chgData name="Hairong Zhao" userId="836876fe-804d-4bd9-9d0e-c259ce8ab2ed" providerId="ADAL" clId="{E10537FF-5E84-4CCB-A609-A0AB9E7F692F}" dt="2022-02-27T14:16:29.951" v="52" actId="1076"/>
          <ac:spMkLst>
            <pc:docMk/>
            <pc:sldMk cId="1973184389" sldId="276"/>
            <ac:spMk id="66590" creationId="{00000000-0000-0000-0000-000000000000}"/>
          </ac:spMkLst>
        </pc:spChg>
        <pc:spChg chg="mod">
          <ac:chgData name="Hairong Zhao" userId="836876fe-804d-4bd9-9d0e-c259ce8ab2ed" providerId="ADAL" clId="{E10537FF-5E84-4CCB-A609-A0AB9E7F692F}" dt="2022-02-27T14:16:29.951" v="52" actId="1076"/>
          <ac:spMkLst>
            <pc:docMk/>
            <pc:sldMk cId="1973184389" sldId="276"/>
            <ac:spMk id="66591" creationId="{00000000-0000-0000-0000-000000000000}"/>
          </ac:spMkLst>
        </pc:spChg>
        <pc:spChg chg="mod">
          <ac:chgData name="Hairong Zhao" userId="836876fe-804d-4bd9-9d0e-c259ce8ab2ed" providerId="ADAL" clId="{E10537FF-5E84-4CCB-A609-A0AB9E7F692F}" dt="2022-02-27T14:16:29.951" v="52" actId="1076"/>
          <ac:spMkLst>
            <pc:docMk/>
            <pc:sldMk cId="1973184389" sldId="276"/>
            <ac:spMk id="66592" creationId="{00000000-0000-0000-0000-000000000000}"/>
          </ac:spMkLst>
        </pc:spChg>
        <pc:spChg chg="mod">
          <ac:chgData name="Hairong Zhao" userId="836876fe-804d-4bd9-9d0e-c259ce8ab2ed" providerId="ADAL" clId="{E10537FF-5E84-4CCB-A609-A0AB9E7F692F}" dt="2022-02-27T14:16:29.951" v="52" actId="1076"/>
          <ac:spMkLst>
            <pc:docMk/>
            <pc:sldMk cId="1973184389" sldId="276"/>
            <ac:spMk id="66593" creationId="{00000000-0000-0000-0000-000000000000}"/>
          </ac:spMkLst>
        </pc:spChg>
        <pc:spChg chg="mod">
          <ac:chgData name="Hairong Zhao" userId="836876fe-804d-4bd9-9d0e-c259ce8ab2ed" providerId="ADAL" clId="{E10537FF-5E84-4CCB-A609-A0AB9E7F692F}" dt="2022-02-27T14:16:29.951" v="52" actId="1076"/>
          <ac:spMkLst>
            <pc:docMk/>
            <pc:sldMk cId="1973184389" sldId="276"/>
            <ac:spMk id="66594" creationId="{00000000-0000-0000-0000-000000000000}"/>
          </ac:spMkLst>
        </pc:spChg>
        <pc:spChg chg="mod">
          <ac:chgData name="Hairong Zhao" userId="836876fe-804d-4bd9-9d0e-c259ce8ab2ed" providerId="ADAL" clId="{E10537FF-5E84-4CCB-A609-A0AB9E7F692F}" dt="2022-02-27T14:16:29.951" v="52" actId="1076"/>
          <ac:spMkLst>
            <pc:docMk/>
            <pc:sldMk cId="1973184389" sldId="276"/>
            <ac:spMk id="66595" creationId="{00000000-0000-0000-0000-000000000000}"/>
          </ac:spMkLst>
        </pc:spChg>
        <pc:spChg chg="mod">
          <ac:chgData name="Hairong Zhao" userId="836876fe-804d-4bd9-9d0e-c259ce8ab2ed" providerId="ADAL" clId="{E10537FF-5E84-4CCB-A609-A0AB9E7F692F}" dt="2022-02-27T14:16:29.951" v="52" actId="1076"/>
          <ac:spMkLst>
            <pc:docMk/>
            <pc:sldMk cId="1973184389" sldId="276"/>
            <ac:spMk id="66596" creationId="{00000000-0000-0000-0000-000000000000}"/>
          </ac:spMkLst>
        </pc:spChg>
        <pc:spChg chg="mod">
          <ac:chgData name="Hairong Zhao" userId="836876fe-804d-4bd9-9d0e-c259ce8ab2ed" providerId="ADAL" clId="{E10537FF-5E84-4CCB-A609-A0AB9E7F692F}" dt="2022-02-27T14:16:29.951" v="52" actId="1076"/>
          <ac:spMkLst>
            <pc:docMk/>
            <pc:sldMk cId="1973184389" sldId="276"/>
            <ac:spMk id="66605" creationId="{00000000-0000-0000-0000-000000000000}"/>
          </ac:spMkLst>
        </pc:spChg>
        <pc:spChg chg="mod">
          <ac:chgData name="Hairong Zhao" userId="836876fe-804d-4bd9-9d0e-c259ce8ab2ed" providerId="ADAL" clId="{E10537FF-5E84-4CCB-A609-A0AB9E7F692F}" dt="2022-02-27T14:16:29.951" v="52" actId="1076"/>
          <ac:spMkLst>
            <pc:docMk/>
            <pc:sldMk cId="1973184389" sldId="276"/>
            <ac:spMk id="66615" creationId="{00000000-0000-0000-0000-000000000000}"/>
          </ac:spMkLst>
        </pc:spChg>
        <pc:grpChg chg="mod">
          <ac:chgData name="Hairong Zhao" userId="836876fe-804d-4bd9-9d0e-c259ce8ab2ed" providerId="ADAL" clId="{E10537FF-5E84-4CCB-A609-A0AB9E7F692F}" dt="2022-02-27T14:16:29.951" v="52" actId="1076"/>
          <ac:grpSpMkLst>
            <pc:docMk/>
            <pc:sldMk cId="1973184389" sldId="276"/>
            <ac:grpSpMk id="4" creationId="{00000000-0000-0000-0000-000000000000}"/>
          </ac:grpSpMkLst>
        </pc:grpChg>
        <pc:graphicFrameChg chg="mod">
          <ac:chgData name="Hairong Zhao" userId="836876fe-804d-4bd9-9d0e-c259ce8ab2ed" providerId="ADAL" clId="{E10537FF-5E84-4CCB-A609-A0AB9E7F692F}" dt="2022-02-27T14:16:29.951" v="52" actId="1076"/>
          <ac:graphicFrameMkLst>
            <pc:docMk/>
            <pc:sldMk cId="1973184389" sldId="276"/>
            <ac:graphicFrameMk id="49" creationId="{00000000-0000-0000-0000-000000000000}"/>
          </ac:graphicFrameMkLst>
        </pc:graphicFrameChg>
        <pc:cxnChg chg="mod">
          <ac:chgData name="Hairong Zhao" userId="836876fe-804d-4bd9-9d0e-c259ce8ab2ed" providerId="ADAL" clId="{E10537FF-5E84-4CCB-A609-A0AB9E7F692F}" dt="2022-02-27T14:16:29.951" v="52" actId="1076"/>
          <ac:cxnSpMkLst>
            <pc:docMk/>
            <pc:sldMk cId="1973184389" sldId="276"/>
            <ac:cxnSpMk id="6" creationId="{00000000-0000-0000-0000-000000000000}"/>
          </ac:cxnSpMkLst>
        </pc:cxnChg>
        <pc:cxnChg chg="mod">
          <ac:chgData name="Hairong Zhao" userId="836876fe-804d-4bd9-9d0e-c259ce8ab2ed" providerId="ADAL" clId="{E10537FF-5E84-4CCB-A609-A0AB9E7F692F}" dt="2022-02-27T14:16:29.951" v="52" actId="1076"/>
          <ac:cxnSpMkLst>
            <pc:docMk/>
            <pc:sldMk cId="1973184389" sldId="276"/>
            <ac:cxnSpMk id="11" creationId="{00000000-0000-0000-0000-000000000000}"/>
          </ac:cxnSpMkLst>
        </pc:cxnChg>
        <pc:cxnChg chg="mod">
          <ac:chgData name="Hairong Zhao" userId="836876fe-804d-4bd9-9d0e-c259ce8ab2ed" providerId="ADAL" clId="{E10537FF-5E84-4CCB-A609-A0AB9E7F692F}" dt="2022-02-27T14:16:29.951" v="52" actId="1076"/>
          <ac:cxnSpMkLst>
            <pc:docMk/>
            <pc:sldMk cId="1973184389" sldId="276"/>
            <ac:cxnSpMk id="62" creationId="{00000000-0000-0000-0000-000000000000}"/>
          </ac:cxnSpMkLst>
        </pc:cxnChg>
        <pc:cxnChg chg="mod">
          <ac:chgData name="Hairong Zhao" userId="836876fe-804d-4bd9-9d0e-c259ce8ab2ed" providerId="ADAL" clId="{E10537FF-5E84-4CCB-A609-A0AB9E7F692F}" dt="2022-02-27T14:16:29.951" v="52" actId="1076"/>
          <ac:cxnSpMkLst>
            <pc:docMk/>
            <pc:sldMk cId="1973184389" sldId="276"/>
            <ac:cxnSpMk id="67" creationId="{00000000-0000-0000-0000-000000000000}"/>
          </ac:cxnSpMkLst>
        </pc:cxnChg>
        <pc:cxnChg chg="mod">
          <ac:chgData name="Hairong Zhao" userId="836876fe-804d-4bd9-9d0e-c259ce8ab2ed" providerId="ADAL" clId="{E10537FF-5E84-4CCB-A609-A0AB9E7F692F}" dt="2022-02-27T14:16:29.951" v="52" actId="1076"/>
          <ac:cxnSpMkLst>
            <pc:docMk/>
            <pc:sldMk cId="1973184389" sldId="276"/>
            <ac:cxnSpMk id="68" creationId="{00000000-0000-0000-0000-000000000000}"/>
          </ac:cxnSpMkLst>
        </pc:cxnChg>
        <pc:cxnChg chg="mod">
          <ac:chgData name="Hairong Zhao" userId="836876fe-804d-4bd9-9d0e-c259ce8ab2ed" providerId="ADAL" clId="{E10537FF-5E84-4CCB-A609-A0AB9E7F692F}" dt="2022-02-27T14:16:29.951" v="52" actId="1076"/>
          <ac:cxnSpMkLst>
            <pc:docMk/>
            <pc:sldMk cId="1973184389" sldId="276"/>
            <ac:cxnSpMk id="69" creationId="{00000000-0000-0000-0000-000000000000}"/>
          </ac:cxnSpMkLst>
        </pc:cxnChg>
        <pc:cxnChg chg="mod">
          <ac:chgData name="Hairong Zhao" userId="836876fe-804d-4bd9-9d0e-c259ce8ab2ed" providerId="ADAL" clId="{E10537FF-5E84-4CCB-A609-A0AB9E7F692F}" dt="2022-02-27T14:16:29.951" v="52" actId="1076"/>
          <ac:cxnSpMkLst>
            <pc:docMk/>
            <pc:sldMk cId="1973184389" sldId="276"/>
            <ac:cxnSpMk id="70" creationId="{00000000-0000-0000-0000-000000000000}"/>
          </ac:cxnSpMkLst>
        </pc:cxnChg>
        <pc:cxnChg chg="mod">
          <ac:chgData name="Hairong Zhao" userId="836876fe-804d-4bd9-9d0e-c259ce8ab2ed" providerId="ADAL" clId="{E10537FF-5E84-4CCB-A609-A0AB9E7F692F}" dt="2022-02-27T14:16:29.951" v="52" actId="1076"/>
          <ac:cxnSpMkLst>
            <pc:docMk/>
            <pc:sldMk cId="1973184389" sldId="276"/>
            <ac:cxnSpMk id="80" creationId="{00000000-0000-0000-0000-000000000000}"/>
          </ac:cxnSpMkLst>
        </pc:cxnChg>
        <pc:cxnChg chg="mod">
          <ac:chgData name="Hairong Zhao" userId="836876fe-804d-4bd9-9d0e-c259ce8ab2ed" providerId="ADAL" clId="{E10537FF-5E84-4CCB-A609-A0AB9E7F692F}" dt="2022-02-27T14:16:29.951" v="52" actId="1076"/>
          <ac:cxnSpMkLst>
            <pc:docMk/>
            <pc:sldMk cId="1973184389" sldId="276"/>
            <ac:cxnSpMk id="81" creationId="{00000000-0000-0000-0000-000000000000}"/>
          </ac:cxnSpMkLst>
        </pc:cxnChg>
        <pc:cxnChg chg="mod">
          <ac:chgData name="Hairong Zhao" userId="836876fe-804d-4bd9-9d0e-c259ce8ab2ed" providerId="ADAL" clId="{E10537FF-5E84-4CCB-A609-A0AB9E7F692F}" dt="2022-02-27T14:16:29.951" v="52" actId="1076"/>
          <ac:cxnSpMkLst>
            <pc:docMk/>
            <pc:sldMk cId="1973184389" sldId="276"/>
            <ac:cxnSpMk id="82" creationId="{00000000-0000-0000-0000-000000000000}"/>
          </ac:cxnSpMkLst>
        </pc:cxnChg>
      </pc:sldChg>
      <pc:sldChg chg="modSp mod modNotes">
        <pc:chgData name="Hairong Zhao" userId="836876fe-804d-4bd9-9d0e-c259ce8ab2ed" providerId="ADAL" clId="{E10537FF-5E84-4CCB-A609-A0AB9E7F692F}" dt="2022-02-27T14:16:40.376" v="53" actId="1076"/>
        <pc:sldMkLst>
          <pc:docMk/>
          <pc:sldMk cId="69169648" sldId="277"/>
        </pc:sldMkLst>
        <pc:spChg chg="mod">
          <ac:chgData name="Hairong Zhao" userId="836876fe-804d-4bd9-9d0e-c259ce8ab2ed" providerId="ADAL" clId="{E10537FF-5E84-4CCB-A609-A0AB9E7F692F}" dt="2022-02-27T14:09:56.930" v="5"/>
          <ac:spMkLst>
            <pc:docMk/>
            <pc:sldMk cId="69169648" sldId="277"/>
            <ac:spMk id="57" creationId="{00000000-0000-0000-0000-000000000000}"/>
          </ac:spMkLst>
        </pc:spChg>
        <pc:spChg chg="mod">
          <ac:chgData name="Hairong Zhao" userId="836876fe-804d-4bd9-9d0e-c259ce8ab2ed" providerId="ADAL" clId="{E10537FF-5E84-4CCB-A609-A0AB9E7F692F}" dt="2022-02-27T14:09:57.260" v="16" actId="27636"/>
          <ac:spMkLst>
            <pc:docMk/>
            <pc:sldMk cId="69169648" sldId="277"/>
            <ac:spMk id="66564" creationId="{00000000-0000-0000-0000-000000000000}"/>
          </ac:spMkLst>
        </pc:spChg>
        <pc:spChg chg="mod">
          <ac:chgData name="Hairong Zhao" userId="836876fe-804d-4bd9-9d0e-c259ce8ab2ed" providerId="ADAL" clId="{E10537FF-5E84-4CCB-A609-A0AB9E7F692F}" dt="2022-02-27T14:09:56.930" v="5"/>
          <ac:spMkLst>
            <pc:docMk/>
            <pc:sldMk cId="69169648" sldId="277"/>
            <ac:spMk id="66565" creationId="{00000000-0000-0000-0000-000000000000}"/>
          </ac:spMkLst>
        </pc:spChg>
        <pc:spChg chg="mod">
          <ac:chgData name="Hairong Zhao" userId="836876fe-804d-4bd9-9d0e-c259ce8ab2ed" providerId="ADAL" clId="{E10537FF-5E84-4CCB-A609-A0AB9E7F692F}" dt="2022-02-27T14:09:56.930" v="5"/>
          <ac:spMkLst>
            <pc:docMk/>
            <pc:sldMk cId="69169648" sldId="277"/>
            <ac:spMk id="66566" creationId="{00000000-0000-0000-0000-000000000000}"/>
          </ac:spMkLst>
        </pc:spChg>
        <pc:spChg chg="mod">
          <ac:chgData name="Hairong Zhao" userId="836876fe-804d-4bd9-9d0e-c259ce8ab2ed" providerId="ADAL" clId="{E10537FF-5E84-4CCB-A609-A0AB9E7F692F}" dt="2022-02-27T14:09:56.930" v="5"/>
          <ac:spMkLst>
            <pc:docMk/>
            <pc:sldMk cId="69169648" sldId="277"/>
            <ac:spMk id="66568" creationId="{00000000-0000-0000-0000-000000000000}"/>
          </ac:spMkLst>
        </pc:spChg>
        <pc:spChg chg="mod">
          <ac:chgData name="Hairong Zhao" userId="836876fe-804d-4bd9-9d0e-c259ce8ab2ed" providerId="ADAL" clId="{E10537FF-5E84-4CCB-A609-A0AB9E7F692F}" dt="2022-02-27T14:09:56.930" v="5"/>
          <ac:spMkLst>
            <pc:docMk/>
            <pc:sldMk cId="69169648" sldId="277"/>
            <ac:spMk id="66569" creationId="{00000000-0000-0000-0000-000000000000}"/>
          </ac:spMkLst>
        </pc:spChg>
        <pc:spChg chg="mod">
          <ac:chgData name="Hairong Zhao" userId="836876fe-804d-4bd9-9d0e-c259ce8ab2ed" providerId="ADAL" clId="{E10537FF-5E84-4CCB-A609-A0AB9E7F692F}" dt="2022-02-27T14:09:56.930" v="5"/>
          <ac:spMkLst>
            <pc:docMk/>
            <pc:sldMk cId="69169648" sldId="277"/>
            <ac:spMk id="66570" creationId="{00000000-0000-0000-0000-000000000000}"/>
          </ac:spMkLst>
        </pc:spChg>
        <pc:spChg chg="mod">
          <ac:chgData name="Hairong Zhao" userId="836876fe-804d-4bd9-9d0e-c259ce8ab2ed" providerId="ADAL" clId="{E10537FF-5E84-4CCB-A609-A0AB9E7F692F}" dt="2022-02-27T14:09:56.930" v="5"/>
          <ac:spMkLst>
            <pc:docMk/>
            <pc:sldMk cId="69169648" sldId="277"/>
            <ac:spMk id="66571" creationId="{00000000-0000-0000-0000-000000000000}"/>
          </ac:spMkLst>
        </pc:spChg>
        <pc:spChg chg="mod">
          <ac:chgData name="Hairong Zhao" userId="836876fe-804d-4bd9-9d0e-c259ce8ab2ed" providerId="ADAL" clId="{E10537FF-5E84-4CCB-A609-A0AB9E7F692F}" dt="2022-02-27T14:09:56.930" v="5"/>
          <ac:spMkLst>
            <pc:docMk/>
            <pc:sldMk cId="69169648" sldId="277"/>
            <ac:spMk id="66572" creationId="{00000000-0000-0000-0000-000000000000}"/>
          </ac:spMkLst>
        </pc:spChg>
        <pc:spChg chg="mod">
          <ac:chgData name="Hairong Zhao" userId="836876fe-804d-4bd9-9d0e-c259ce8ab2ed" providerId="ADAL" clId="{E10537FF-5E84-4CCB-A609-A0AB9E7F692F}" dt="2022-02-27T14:09:56.930" v="5"/>
          <ac:spMkLst>
            <pc:docMk/>
            <pc:sldMk cId="69169648" sldId="277"/>
            <ac:spMk id="66573" creationId="{00000000-0000-0000-0000-000000000000}"/>
          </ac:spMkLst>
        </pc:spChg>
        <pc:spChg chg="mod">
          <ac:chgData name="Hairong Zhao" userId="836876fe-804d-4bd9-9d0e-c259ce8ab2ed" providerId="ADAL" clId="{E10537FF-5E84-4CCB-A609-A0AB9E7F692F}" dt="2022-02-27T14:09:56.930" v="5"/>
          <ac:spMkLst>
            <pc:docMk/>
            <pc:sldMk cId="69169648" sldId="277"/>
            <ac:spMk id="66574" creationId="{00000000-0000-0000-0000-000000000000}"/>
          </ac:spMkLst>
        </pc:spChg>
        <pc:spChg chg="mod">
          <ac:chgData name="Hairong Zhao" userId="836876fe-804d-4bd9-9d0e-c259ce8ab2ed" providerId="ADAL" clId="{E10537FF-5E84-4CCB-A609-A0AB9E7F692F}" dt="2022-02-27T14:09:56.930" v="5"/>
          <ac:spMkLst>
            <pc:docMk/>
            <pc:sldMk cId="69169648" sldId="277"/>
            <ac:spMk id="66575" creationId="{00000000-0000-0000-0000-000000000000}"/>
          </ac:spMkLst>
        </pc:spChg>
        <pc:spChg chg="mod">
          <ac:chgData name="Hairong Zhao" userId="836876fe-804d-4bd9-9d0e-c259ce8ab2ed" providerId="ADAL" clId="{E10537FF-5E84-4CCB-A609-A0AB9E7F692F}" dt="2022-02-27T14:09:56.930" v="5"/>
          <ac:spMkLst>
            <pc:docMk/>
            <pc:sldMk cId="69169648" sldId="277"/>
            <ac:spMk id="66576" creationId="{00000000-0000-0000-0000-000000000000}"/>
          </ac:spMkLst>
        </pc:spChg>
        <pc:spChg chg="mod">
          <ac:chgData name="Hairong Zhao" userId="836876fe-804d-4bd9-9d0e-c259ce8ab2ed" providerId="ADAL" clId="{E10537FF-5E84-4CCB-A609-A0AB9E7F692F}" dt="2022-02-27T14:09:56.930" v="5"/>
          <ac:spMkLst>
            <pc:docMk/>
            <pc:sldMk cId="69169648" sldId="277"/>
            <ac:spMk id="66577" creationId="{00000000-0000-0000-0000-000000000000}"/>
          </ac:spMkLst>
        </pc:spChg>
        <pc:spChg chg="mod">
          <ac:chgData name="Hairong Zhao" userId="836876fe-804d-4bd9-9d0e-c259ce8ab2ed" providerId="ADAL" clId="{E10537FF-5E84-4CCB-A609-A0AB9E7F692F}" dt="2022-02-27T14:09:56.930" v="5"/>
          <ac:spMkLst>
            <pc:docMk/>
            <pc:sldMk cId="69169648" sldId="277"/>
            <ac:spMk id="66578" creationId="{00000000-0000-0000-0000-000000000000}"/>
          </ac:spMkLst>
        </pc:spChg>
        <pc:spChg chg="mod">
          <ac:chgData name="Hairong Zhao" userId="836876fe-804d-4bd9-9d0e-c259ce8ab2ed" providerId="ADAL" clId="{E10537FF-5E84-4CCB-A609-A0AB9E7F692F}" dt="2022-02-27T14:09:56.930" v="5"/>
          <ac:spMkLst>
            <pc:docMk/>
            <pc:sldMk cId="69169648" sldId="277"/>
            <ac:spMk id="66579" creationId="{00000000-0000-0000-0000-000000000000}"/>
          </ac:spMkLst>
        </pc:spChg>
        <pc:spChg chg="mod">
          <ac:chgData name="Hairong Zhao" userId="836876fe-804d-4bd9-9d0e-c259ce8ab2ed" providerId="ADAL" clId="{E10537FF-5E84-4CCB-A609-A0AB9E7F692F}" dt="2022-02-27T14:09:56.930" v="5"/>
          <ac:spMkLst>
            <pc:docMk/>
            <pc:sldMk cId="69169648" sldId="277"/>
            <ac:spMk id="66580" creationId="{00000000-0000-0000-0000-000000000000}"/>
          </ac:spMkLst>
        </pc:spChg>
        <pc:spChg chg="mod">
          <ac:chgData name="Hairong Zhao" userId="836876fe-804d-4bd9-9d0e-c259ce8ab2ed" providerId="ADAL" clId="{E10537FF-5E84-4CCB-A609-A0AB9E7F692F}" dt="2022-02-27T14:09:56.930" v="5"/>
          <ac:spMkLst>
            <pc:docMk/>
            <pc:sldMk cId="69169648" sldId="277"/>
            <ac:spMk id="66581" creationId="{00000000-0000-0000-0000-000000000000}"/>
          </ac:spMkLst>
        </pc:spChg>
        <pc:spChg chg="mod">
          <ac:chgData name="Hairong Zhao" userId="836876fe-804d-4bd9-9d0e-c259ce8ab2ed" providerId="ADAL" clId="{E10537FF-5E84-4CCB-A609-A0AB9E7F692F}" dt="2022-02-27T14:09:56.930" v="5"/>
          <ac:spMkLst>
            <pc:docMk/>
            <pc:sldMk cId="69169648" sldId="277"/>
            <ac:spMk id="66582" creationId="{00000000-0000-0000-0000-000000000000}"/>
          </ac:spMkLst>
        </pc:spChg>
        <pc:spChg chg="mod">
          <ac:chgData name="Hairong Zhao" userId="836876fe-804d-4bd9-9d0e-c259ce8ab2ed" providerId="ADAL" clId="{E10537FF-5E84-4CCB-A609-A0AB9E7F692F}" dt="2022-02-27T14:09:56.930" v="5"/>
          <ac:spMkLst>
            <pc:docMk/>
            <pc:sldMk cId="69169648" sldId="277"/>
            <ac:spMk id="66583" creationId="{00000000-0000-0000-0000-000000000000}"/>
          </ac:spMkLst>
        </pc:spChg>
        <pc:spChg chg="mod">
          <ac:chgData name="Hairong Zhao" userId="836876fe-804d-4bd9-9d0e-c259ce8ab2ed" providerId="ADAL" clId="{E10537FF-5E84-4CCB-A609-A0AB9E7F692F}" dt="2022-02-27T14:09:56.930" v="5"/>
          <ac:spMkLst>
            <pc:docMk/>
            <pc:sldMk cId="69169648" sldId="277"/>
            <ac:spMk id="66584" creationId="{00000000-0000-0000-0000-000000000000}"/>
          </ac:spMkLst>
        </pc:spChg>
        <pc:spChg chg="mod">
          <ac:chgData name="Hairong Zhao" userId="836876fe-804d-4bd9-9d0e-c259ce8ab2ed" providerId="ADAL" clId="{E10537FF-5E84-4CCB-A609-A0AB9E7F692F}" dt="2022-02-27T14:09:56.930" v="5"/>
          <ac:spMkLst>
            <pc:docMk/>
            <pc:sldMk cId="69169648" sldId="277"/>
            <ac:spMk id="66585" creationId="{00000000-0000-0000-0000-000000000000}"/>
          </ac:spMkLst>
        </pc:spChg>
        <pc:spChg chg="mod">
          <ac:chgData name="Hairong Zhao" userId="836876fe-804d-4bd9-9d0e-c259ce8ab2ed" providerId="ADAL" clId="{E10537FF-5E84-4CCB-A609-A0AB9E7F692F}" dt="2022-02-27T14:09:56.930" v="5"/>
          <ac:spMkLst>
            <pc:docMk/>
            <pc:sldMk cId="69169648" sldId="277"/>
            <ac:spMk id="66586" creationId="{00000000-0000-0000-0000-000000000000}"/>
          </ac:spMkLst>
        </pc:spChg>
        <pc:spChg chg="mod">
          <ac:chgData name="Hairong Zhao" userId="836876fe-804d-4bd9-9d0e-c259ce8ab2ed" providerId="ADAL" clId="{E10537FF-5E84-4CCB-A609-A0AB9E7F692F}" dt="2022-02-27T14:09:56.930" v="5"/>
          <ac:spMkLst>
            <pc:docMk/>
            <pc:sldMk cId="69169648" sldId="277"/>
            <ac:spMk id="66587" creationId="{00000000-0000-0000-0000-000000000000}"/>
          </ac:spMkLst>
        </pc:spChg>
        <pc:spChg chg="mod">
          <ac:chgData name="Hairong Zhao" userId="836876fe-804d-4bd9-9d0e-c259ce8ab2ed" providerId="ADAL" clId="{E10537FF-5E84-4CCB-A609-A0AB9E7F692F}" dt="2022-02-27T14:09:56.930" v="5"/>
          <ac:spMkLst>
            <pc:docMk/>
            <pc:sldMk cId="69169648" sldId="277"/>
            <ac:spMk id="66588" creationId="{00000000-0000-0000-0000-000000000000}"/>
          </ac:spMkLst>
        </pc:spChg>
        <pc:spChg chg="mod">
          <ac:chgData name="Hairong Zhao" userId="836876fe-804d-4bd9-9d0e-c259ce8ab2ed" providerId="ADAL" clId="{E10537FF-5E84-4CCB-A609-A0AB9E7F692F}" dt="2022-02-27T14:09:56.930" v="5"/>
          <ac:spMkLst>
            <pc:docMk/>
            <pc:sldMk cId="69169648" sldId="277"/>
            <ac:spMk id="66589" creationId="{00000000-0000-0000-0000-000000000000}"/>
          </ac:spMkLst>
        </pc:spChg>
        <pc:spChg chg="mod">
          <ac:chgData name="Hairong Zhao" userId="836876fe-804d-4bd9-9d0e-c259ce8ab2ed" providerId="ADAL" clId="{E10537FF-5E84-4CCB-A609-A0AB9E7F692F}" dt="2022-02-27T14:09:56.930" v="5"/>
          <ac:spMkLst>
            <pc:docMk/>
            <pc:sldMk cId="69169648" sldId="277"/>
            <ac:spMk id="66590" creationId="{00000000-0000-0000-0000-000000000000}"/>
          </ac:spMkLst>
        </pc:spChg>
        <pc:spChg chg="mod">
          <ac:chgData name="Hairong Zhao" userId="836876fe-804d-4bd9-9d0e-c259ce8ab2ed" providerId="ADAL" clId="{E10537FF-5E84-4CCB-A609-A0AB9E7F692F}" dt="2022-02-27T14:09:56.930" v="5"/>
          <ac:spMkLst>
            <pc:docMk/>
            <pc:sldMk cId="69169648" sldId="277"/>
            <ac:spMk id="66591" creationId="{00000000-0000-0000-0000-000000000000}"/>
          </ac:spMkLst>
        </pc:spChg>
        <pc:spChg chg="mod">
          <ac:chgData name="Hairong Zhao" userId="836876fe-804d-4bd9-9d0e-c259ce8ab2ed" providerId="ADAL" clId="{E10537FF-5E84-4CCB-A609-A0AB9E7F692F}" dt="2022-02-27T14:09:56.930" v="5"/>
          <ac:spMkLst>
            <pc:docMk/>
            <pc:sldMk cId="69169648" sldId="277"/>
            <ac:spMk id="66592" creationId="{00000000-0000-0000-0000-000000000000}"/>
          </ac:spMkLst>
        </pc:spChg>
        <pc:spChg chg="mod">
          <ac:chgData name="Hairong Zhao" userId="836876fe-804d-4bd9-9d0e-c259ce8ab2ed" providerId="ADAL" clId="{E10537FF-5E84-4CCB-A609-A0AB9E7F692F}" dt="2022-02-27T14:09:56.930" v="5"/>
          <ac:spMkLst>
            <pc:docMk/>
            <pc:sldMk cId="69169648" sldId="277"/>
            <ac:spMk id="66593" creationId="{00000000-0000-0000-0000-000000000000}"/>
          </ac:spMkLst>
        </pc:spChg>
        <pc:spChg chg="mod">
          <ac:chgData name="Hairong Zhao" userId="836876fe-804d-4bd9-9d0e-c259ce8ab2ed" providerId="ADAL" clId="{E10537FF-5E84-4CCB-A609-A0AB9E7F692F}" dt="2022-02-27T14:09:56.930" v="5"/>
          <ac:spMkLst>
            <pc:docMk/>
            <pc:sldMk cId="69169648" sldId="277"/>
            <ac:spMk id="66594" creationId="{00000000-0000-0000-0000-000000000000}"/>
          </ac:spMkLst>
        </pc:spChg>
        <pc:spChg chg="mod">
          <ac:chgData name="Hairong Zhao" userId="836876fe-804d-4bd9-9d0e-c259ce8ab2ed" providerId="ADAL" clId="{E10537FF-5E84-4CCB-A609-A0AB9E7F692F}" dt="2022-02-27T14:09:56.930" v="5"/>
          <ac:spMkLst>
            <pc:docMk/>
            <pc:sldMk cId="69169648" sldId="277"/>
            <ac:spMk id="66595" creationId="{00000000-0000-0000-0000-000000000000}"/>
          </ac:spMkLst>
        </pc:spChg>
        <pc:spChg chg="mod">
          <ac:chgData name="Hairong Zhao" userId="836876fe-804d-4bd9-9d0e-c259ce8ab2ed" providerId="ADAL" clId="{E10537FF-5E84-4CCB-A609-A0AB9E7F692F}" dt="2022-02-27T14:09:56.930" v="5"/>
          <ac:spMkLst>
            <pc:docMk/>
            <pc:sldMk cId="69169648" sldId="277"/>
            <ac:spMk id="66596" creationId="{00000000-0000-0000-0000-000000000000}"/>
          </ac:spMkLst>
        </pc:spChg>
        <pc:spChg chg="mod">
          <ac:chgData name="Hairong Zhao" userId="836876fe-804d-4bd9-9d0e-c259ce8ab2ed" providerId="ADAL" clId="{E10537FF-5E84-4CCB-A609-A0AB9E7F692F}" dt="2022-02-27T14:09:56.930" v="5"/>
          <ac:spMkLst>
            <pc:docMk/>
            <pc:sldMk cId="69169648" sldId="277"/>
            <ac:spMk id="66597" creationId="{00000000-0000-0000-0000-000000000000}"/>
          </ac:spMkLst>
        </pc:spChg>
        <pc:spChg chg="mod">
          <ac:chgData name="Hairong Zhao" userId="836876fe-804d-4bd9-9d0e-c259ce8ab2ed" providerId="ADAL" clId="{E10537FF-5E84-4CCB-A609-A0AB9E7F692F}" dt="2022-02-27T14:09:56.930" v="5"/>
          <ac:spMkLst>
            <pc:docMk/>
            <pc:sldMk cId="69169648" sldId="277"/>
            <ac:spMk id="66598" creationId="{00000000-0000-0000-0000-000000000000}"/>
          </ac:spMkLst>
        </pc:spChg>
        <pc:spChg chg="mod">
          <ac:chgData name="Hairong Zhao" userId="836876fe-804d-4bd9-9d0e-c259ce8ab2ed" providerId="ADAL" clId="{E10537FF-5E84-4CCB-A609-A0AB9E7F692F}" dt="2022-02-27T14:09:56.930" v="5"/>
          <ac:spMkLst>
            <pc:docMk/>
            <pc:sldMk cId="69169648" sldId="277"/>
            <ac:spMk id="66599" creationId="{00000000-0000-0000-0000-000000000000}"/>
          </ac:spMkLst>
        </pc:spChg>
        <pc:spChg chg="mod">
          <ac:chgData name="Hairong Zhao" userId="836876fe-804d-4bd9-9d0e-c259ce8ab2ed" providerId="ADAL" clId="{E10537FF-5E84-4CCB-A609-A0AB9E7F692F}" dt="2022-02-27T14:09:56.930" v="5"/>
          <ac:spMkLst>
            <pc:docMk/>
            <pc:sldMk cId="69169648" sldId="277"/>
            <ac:spMk id="66600" creationId="{00000000-0000-0000-0000-000000000000}"/>
          </ac:spMkLst>
        </pc:spChg>
        <pc:spChg chg="mod">
          <ac:chgData name="Hairong Zhao" userId="836876fe-804d-4bd9-9d0e-c259ce8ab2ed" providerId="ADAL" clId="{E10537FF-5E84-4CCB-A609-A0AB9E7F692F}" dt="2022-02-27T14:09:56.930" v="5"/>
          <ac:spMkLst>
            <pc:docMk/>
            <pc:sldMk cId="69169648" sldId="277"/>
            <ac:spMk id="66605" creationId="{00000000-0000-0000-0000-000000000000}"/>
          </ac:spMkLst>
        </pc:spChg>
        <pc:spChg chg="mod">
          <ac:chgData name="Hairong Zhao" userId="836876fe-804d-4bd9-9d0e-c259ce8ab2ed" providerId="ADAL" clId="{E10537FF-5E84-4CCB-A609-A0AB9E7F692F}" dt="2022-02-27T14:09:56.930" v="5"/>
          <ac:spMkLst>
            <pc:docMk/>
            <pc:sldMk cId="69169648" sldId="277"/>
            <ac:spMk id="66609" creationId="{00000000-0000-0000-0000-000000000000}"/>
          </ac:spMkLst>
        </pc:spChg>
        <pc:spChg chg="mod">
          <ac:chgData name="Hairong Zhao" userId="836876fe-804d-4bd9-9d0e-c259ce8ab2ed" providerId="ADAL" clId="{E10537FF-5E84-4CCB-A609-A0AB9E7F692F}" dt="2022-02-27T14:09:56.930" v="5"/>
          <ac:spMkLst>
            <pc:docMk/>
            <pc:sldMk cId="69169648" sldId="277"/>
            <ac:spMk id="66610" creationId="{00000000-0000-0000-0000-000000000000}"/>
          </ac:spMkLst>
        </pc:spChg>
        <pc:spChg chg="mod">
          <ac:chgData name="Hairong Zhao" userId="836876fe-804d-4bd9-9d0e-c259ce8ab2ed" providerId="ADAL" clId="{E10537FF-5E84-4CCB-A609-A0AB9E7F692F}" dt="2022-02-27T14:09:56.930" v="5"/>
          <ac:spMkLst>
            <pc:docMk/>
            <pc:sldMk cId="69169648" sldId="277"/>
            <ac:spMk id="66611" creationId="{00000000-0000-0000-0000-000000000000}"/>
          </ac:spMkLst>
        </pc:spChg>
        <pc:spChg chg="mod">
          <ac:chgData name="Hairong Zhao" userId="836876fe-804d-4bd9-9d0e-c259ce8ab2ed" providerId="ADAL" clId="{E10537FF-5E84-4CCB-A609-A0AB9E7F692F}" dt="2022-02-27T14:09:56.930" v="5"/>
          <ac:spMkLst>
            <pc:docMk/>
            <pc:sldMk cId="69169648" sldId="277"/>
            <ac:spMk id="66612" creationId="{00000000-0000-0000-0000-000000000000}"/>
          </ac:spMkLst>
        </pc:spChg>
        <pc:spChg chg="mod">
          <ac:chgData name="Hairong Zhao" userId="836876fe-804d-4bd9-9d0e-c259ce8ab2ed" providerId="ADAL" clId="{E10537FF-5E84-4CCB-A609-A0AB9E7F692F}" dt="2022-02-27T14:09:56.930" v="5"/>
          <ac:spMkLst>
            <pc:docMk/>
            <pc:sldMk cId="69169648" sldId="277"/>
            <ac:spMk id="66613" creationId="{00000000-0000-0000-0000-000000000000}"/>
          </ac:spMkLst>
        </pc:spChg>
        <pc:spChg chg="mod">
          <ac:chgData name="Hairong Zhao" userId="836876fe-804d-4bd9-9d0e-c259ce8ab2ed" providerId="ADAL" clId="{E10537FF-5E84-4CCB-A609-A0AB9E7F692F}" dt="2022-02-27T14:09:56.930" v="5"/>
          <ac:spMkLst>
            <pc:docMk/>
            <pc:sldMk cId="69169648" sldId="277"/>
            <ac:spMk id="66614" creationId="{00000000-0000-0000-0000-000000000000}"/>
          </ac:spMkLst>
        </pc:spChg>
        <pc:spChg chg="mod">
          <ac:chgData name="Hairong Zhao" userId="836876fe-804d-4bd9-9d0e-c259ce8ab2ed" providerId="ADAL" clId="{E10537FF-5E84-4CCB-A609-A0AB9E7F692F}" dt="2022-02-27T14:09:56.930" v="5"/>
          <ac:spMkLst>
            <pc:docMk/>
            <pc:sldMk cId="69169648" sldId="277"/>
            <ac:spMk id="66615" creationId="{00000000-0000-0000-0000-000000000000}"/>
          </ac:spMkLst>
        </pc:spChg>
        <pc:spChg chg="mod">
          <ac:chgData name="Hairong Zhao" userId="836876fe-804d-4bd9-9d0e-c259ce8ab2ed" providerId="ADAL" clId="{E10537FF-5E84-4CCB-A609-A0AB9E7F692F}" dt="2022-02-27T14:09:56.930" v="5"/>
          <ac:spMkLst>
            <pc:docMk/>
            <pc:sldMk cId="69169648" sldId="277"/>
            <ac:spMk id="66616" creationId="{00000000-0000-0000-0000-000000000000}"/>
          </ac:spMkLst>
        </pc:spChg>
        <pc:grpChg chg="mod">
          <ac:chgData name="Hairong Zhao" userId="836876fe-804d-4bd9-9d0e-c259ce8ab2ed" providerId="ADAL" clId="{E10537FF-5E84-4CCB-A609-A0AB9E7F692F}" dt="2022-02-27T14:16:40.376" v="53" actId="1076"/>
          <ac:grpSpMkLst>
            <pc:docMk/>
            <pc:sldMk cId="69169648" sldId="277"/>
            <ac:grpSpMk id="66567" creationId="{00000000-0000-0000-0000-000000000000}"/>
          </ac:grpSpMkLst>
        </pc:grpChg>
        <pc:cxnChg chg="mod">
          <ac:chgData name="Hairong Zhao" userId="836876fe-804d-4bd9-9d0e-c259ce8ab2ed" providerId="ADAL" clId="{E10537FF-5E84-4CCB-A609-A0AB9E7F692F}" dt="2022-02-27T14:09:56.930" v="5"/>
          <ac:cxnSpMkLst>
            <pc:docMk/>
            <pc:sldMk cId="69169648" sldId="277"/>
            <ac:cxnSpMk id="66601" creationId="{00000000-0000-0000-0000-000000000000}"/>
          </ac:cxnSpMkLst>
        </pc:cxnChg>
        <pc:cxnChg chg="mod">
          <ac:chgData name="Hairong Zhao" userId="836876fe-804d-4bd9-9d0e-c259ce8ab2ed" providerId="ADAL" clId="{E10537FF-5E84-4CCB-A609-A0AB9E7F692F}" dt="2022-02-27T14:09:56.930" v="5"/>
          <ac:cxnSpMkLst>
            <pc:docMk/>
            <pc:sldMk cId="69169648" sldId="277"/>
            <ac:cxnSpMk id="66602" creationId="{00000000-0000-0000-0000-000000000000}"/>
          </ac:cxnSpMkLst>
        </pc:cxnChg>
        <pc:cxnChg chg="mod">
          <ac:chgData name="Hairong Zhao" userId="836876fe-804d-4bd9-9d0e-c259ce8ab2ed" providerId="ADAL" clId="{E10537FF-5E84-4CCB-A609-A0AB9E7F692F}" dt="2022-02-27T14:09:56.930" v="5"/>
          <ac:cxnSpMkLst>
            <pc:docMk/>
            <pc:sldMk cId="69169648" sldId="277"/>
            <ac:cxnSpMk id="66603" creationId="{00000000-0000-0000-0000-000000000000}"/>
          </ac:cxnSpMkLst>
        </pc:cxnChg>
        <pc:cxnChg chg="mod">
          <ac:chgData name="Hairong Zhao" userId="836876fe-804d-4bd9-9d0e-c259ce8ab2ed" providerId="ADAL" clId="{E10537FF-5E84-4CCB-A609-A0AB9E7F692F}" dt="2022-02-27T14:09:56.930" v="5"/>
          <ac:cxnSpMkLst>
            <pc:docMk/>
            <pc:sldMk cId="69169648" sldId="277"/>
            <ac:cxnSpMk id="66604" creationId="{00000000-0000-0000-0000-000000000000}"/>
          </ac:cxnSpMkLst>
        </pc:cxnChg>
        <pc:cxnChg chg="mod">
          <ac:chgData name="Hairong Zhao" userId="836876fe-804d-4bd9-9d0e-c259ce8ab2ed" providerId="ADAL" clId="{E10537FF-5E84-4CCB-A609-A0AB9E7F692F}" dt="2022-02-27T14:09:56.930" v="5"/>
          <ac:cxnSpMkLst>
            <pc:docMk/>
            <pc:sldMk cId="69169648" sldId="277"/>
            <ac:cxnSpMk id="66606" creationId="{00000000-0000-0000-0000-000000000000}"/>
          </ac:cxnSpMkLst>
        </pc:cxnChg>
        <pc:cxnChg chg="mod">
          <ac:chgData name="Hairong Zhao" userId="836876fe-804d-4bd9-9d0e-c259ce8ab2ed" providerId="ADAL" clId="{E10537FF-5E84-4CCB-A609-A0AB9E7F692F}" dt="2022-02-27T14:09:56.930" v="5"/>
          <ac:cxnSpMkLst>
            <pc:docMk/>
            <pc:sldMk cId="69169648" sldId="277"/>
            <ac:cxnSpMk id="66607" creationId="{00000000-0000-0000-0000-000000000000}"/>
          </ac:cxnSpMkLst>
        </pc:cxnChg>
        <pc:cxnChg chg="mod">
          <ac:chgData name="Hairong Zhao" userId="836876fe-804d-4bd9-9d0e-c259ce8ab2ed" providerId="ADAL" clId="{E10537FF-5E84-4CCB-A609-A0AB9E7F692F}" dt="2022-02-27T14:09:56.930" v="5"/>
          <ac:cxnSpMkLst>
            <pc:docMk/>
            <pc:sldMk cId="69169648" sldId="277"/>
            <ac:cxnSpMk id="66608" creationId="{00000000-0000-0000-0000-000000000000}"/>
          </ac:cxnSpMkLst>
        </pc:cxnChg>
      </pc:sldChg>
      <pc:sldChg chg="modSp mod">
        <pc:chgData name="Hairong Zhao" userId="836876fe-804d-4bd9-9d0e-c259ce8ab2ed" providerId="ADAL" clId="{E10537FF-5E84-4CCB-A609-A0AB9E7F692F}" dt="2022-02-27T14:09:57.270" v="17" actId="27636"/>
        <pc:sldMkLst>
          <pc:docMk/>
          <pc:sldMk cId="3988151817" sldId="280"/>
        </pc:sldMkLst>
        <pc:spChg chg="mod">
          <ac:chgData name="Hairong Zhao" userId="836876fe-804d-4bd9-9d0e-c259ce8ab2ed" providerId="ADAL" clId="{E10537FF-5E84-4CCB-A609-A0AB9E7F692F}" dt="2022-02-27T14:09:57.270" v="17" actId="27636"/>
          <ac:spMkLst>
            <pc:docMk/>
            <pc:sldMk cId="3988151817" sldId="280"/>
            <ac:spMk id="3" creationId="{00000000-0000-0000-0000-000000000000}"/>
          </ac:spMkLst>
        </pc:spChg>
      </pc:sldChg>
      <pc:sldChg chg="modSp modNotes">
        <pc:chgData name="Hairong Zhao" userId="836876fe-804d-4bd9-9d0e-c259ce8ab2ed" providerId="ADAL" clId="{E10537FF-5E84-4CCB-A609-A0AB9E7F692F}" dt="2022-02-27T14:09:56.930" v="5"/>
        <pc:sldMkLst>
          <pc:docMk/>
          <pc:sldMk cId="4192149316" sldId="281"/>
        </pc:sldMkLst>
        <pc:spChg chg="mod">
          <ac:chgData name="Hairong Zhao" userId="836876fe-804d-4bd9-9d0e-c259ce8ab2ed" providerId="ADAL" clId="{E10537FF-5E84-4CCB-A609-A0AB9E7F692F}" dt="2022-02-27T14:09:56.930" v="5"/>
          <ac:spMkLst>
            <pc:docMk/>
            <pc:sldMk cId="4192149316" sldId="281"/>
            <ac:spMk id="3" creationId="{00000000-0000-0000-0000-000000000000}"/>
          </ac:spMkLst>
        </pc:spChg>
        <pc:spChg chg="mod">
          <ac:chgData name="Hairong Zhao" userId="836876fe-804d-4bd9-9d0e-c259ce8ab2ed" providerId="ADAL" clId="{E10537FF-5E84-4CCB-A609-A0AB9E7F692F}" dt="2022-02-27T14:09:56.930" v="5"/>
          <ac:spMkLst>
            <pc:docMk/>
            <pc:sldMk cId="4192149316" sldId="281"/>
            <ac:spMk id="7" creationId="{00000000-0000-0000-0000-000000000000}"/>
          </ac:spMkLst>
        </pc:spChg>
        <pc:spChg chg="mod">
          <ac:chgData name="Hairong Zhao" userId="836876fe-804d-4bd9-9d0e-c259ce8ab2ed" providerId="ADAL" clId="{E10537FF-5E84-4CCB-A609-A0AB9E7F692F}" dt="2022-02-27T14:09:56.930" v="5"/>
          <ac:spMkLst>
            <pc:docMk/>
            <pc:sldMk cId="4192149316" sldId="281"/>
            <ac:spMk id="12" creationId="{00000000-0000-0000-0000-000000000000}"/>
          </ac:spMkLst>
        </pc:spChg>
        <pc:spChg chg="mod">
          <ac:chgData name="Hairong Zhao" userId="836876fe-804d-4bd9-9d0e-c259ce8ab2ed" providerId="ADAL" clId="{E10537FF-5E84-4CCB-A609-A0AB9E7F692F}" dt="2022-02-27T14:09:56.930" v="5"/>
          <ac:spMkLst>
            <pc:docMk/>
            <pc:sldMk cId="4192149316" sldId="281"/>
            <ac:spMk id="14" creationId="{00000000-0000-0000-0000-000000000000}"/>
          </ac:spMkLst>
        </pc:spChg>
        <pc:spChg chg="mod">
          <ac:chgData name="Hairong Zhao" userId="836876fe-804d-4bd9-9d0e-c259ce8ab2ed" providerId="ADAL" clId="{E10537FF-5E84-4CCB-A609-A0AB9E7F692F}" dt="2022-02-27T14:09:56.930" v="5"/>
          <ac:spMkLst>
            <pc:docMk/>
            <pc:sldMk cId="4192149316" sldId="281"/>
            <ac:spMk id="16" creationId="{00000000-0000-0000-0000-000000000000}"/>
          </ac:spMkLst>
        </pc:spChg>
        <pc:spChg chg="mod">
          <ac:chgData name="Hairong Zhao" userId="836876fe-804d-4bd9-9d0e-c259ce8ab2ed" providerId="ADAL" clId="{E10537FF-5E84-4CCB-A609-A0AB9E7F692F}" dt="2022-02-27T14:09:56.930" v="5"/>
          <ac:spMkLst>
            <pc:docMk/>
            <pc:sldMk cId="4192149316" sldId="281"/>
            <ac:spMk id="18" creationId="{00000000-0000-0000-0000-000000000000}"/>
          </ac:spMkLst>
        </pc:spChg>
        <pc:spChg chg="mod">
          <ac:chgData name="Hairong Zhao" userId="836876fe-804d-4bd9-9d0e-c259ce8ab2ed" providerId="ADAL" clId="{E10537FF-5E84-4CCB-A609-A0AB9E7F692F}" dt="2022-02-27T14:09:56.930" v="5"/>
          <ac:spMkLst>
            <pc:docMk/>
            <pc:sldMk cId="4192149316" sldId="281"/>
            <ac:spMk id="21" creationId="{00000000-0000-0000-0000-000000000000}"/>
          </ac:spMkLst>
        </pc:spChg>
        <pc:spChg chg="mod">
          <ac:chgData name="Hairong Zhao" userId="836876fe-804d-4bd9-9d0e-c259ce8ab2ed" providerId="ADAL" clId="{E10537FF-5E84-4CCB-A609-A0AB9E7F692F}" dt="2022-02-27T14:09:56.930" v="5"/>
          <ac:spMkLst>
            <pc:docMk/>
            <pc:sldMk cId="4192149316" sldId="281"/>
            <ac:spMk id="22" creationId="{00000000-0000-0000-0000-000000000000}"/>
          </ac:spMkLst>
        </pc:spChg>
        <pc:spChg chg="mod">
          <ac:chgData name="Hairong Zhao" userId="836876fe-804d-4bd9-9d0e-c259ce8ab2ed" providerId="ADAL" clId="{E10537FF-5E84-4CCB-A609-A0AB9E7F692F}" dt="2022-02-27T14:09:56.930" v="5"/>
          <ac:spMkLst>
            <pc:docMk/>
            <pc:sldMk cId="4192149316" sldId="281"/>
            <ac:spMk id="23" creationId="{00000000-0000-0000-0000-000000000000}"/>
          </ac:spMkLst>
        </pc:spChg>
        <pc:graphicFrameChg chg="mod">
          <ac:chgData name="Hairong Zhao" userId="836876fe-804d-4bd9-9d0e-c259ce8ab2ed" providerId="ADAL" clId="{E10537FF-5E84-4CCB-A609-A0AB9E7F692F}" dt="2022-02-27T14:09:56.930" v="5"/>
          <ac:graphicFrameMkLst>
            <pc:docMk/>
            <pc:sldMk cId="4192149316" sldId="281"/>
            <ac:graphicFrameMk id="2" creationId="{00000000-0000-0000-0000-000000000000}"/>
          </ac:graphicFrameMkLst>
        </pc:graphicFrameChg>
        <pc:graphicFrameChg chg="mod">
          <ac:chgData name="Hairong Zhao" userId="836876fe-804d-4bd9-9d0e-c259ce8ab2ed" providerId="ADAL" clId="{E10537FF-5E84-4CCB-A609-A0AB9E7F692F}" dt="2022-02-27T14:09:56.930" v="5"/>
          <ac:graphicFrameMkLst>
            <pc:docMk/>
            <pc:sldMk cId="4192149316" sldId="281"/>
            <ac:graphicFrameMk id="11" creationId="{00000000-0000-0000-0000-000000000000}"/>
          </ac:graphicFrameMkLst>
        </pc:graphicFrameChg>
        <pc:graphicFrameChg chg="mod">
          <ac:chgData name="Hairong Zhao" userId="836876fe-804d-4bd9-9d0e-c259ce8ab2ed" providerId="ADAL" clId="{E10537FF-5E84-4CCB-A609-A0AB9E7F692F}" dt="2022-02-27T14:09:56.930" v="5"/>
          <ac:graphicFrameMkLst>
            <pc:docMk/>
            <pc:sldMk cId="4192149316" sldId="281"/>
            <ac:graphicFrameMk id="13" creationId="{00000000-0000-0000-0000-000000000000}"/>
          </ac:graphicFrameMkLst>
        </pc:graphicFrameChg>
        <pc:graphicFrameChg chg="mod">
          <ac:chgData name="Hairong Zhao" userId="836876fe-804d-4bd9-9d0e-c259ce8ab2ed" providerId="ADAL" clId="{E10537FF-5E84-4CCB-A609-A0AB9E7F692F}" dt="2022-02-27T14:09:56.930" v="5"/>
          <ac:graphicFrameMkLst>
            <pc:docMk/>
            <pc:sldMk cId="4192149316" sldId="281"/>
            <ac:graphicFrameMk id="15" creationId="{00000000-0000-0000-0000-000000000000}"/>
          </ac:graphicFrameMkLst>
        </pc:graphicFrameChg>
        <pc:cxnChg chg="mod">
          <ac:chgData name="Hairong Zhao" userId="836876fe-804d-4bd9-9d0e-c259ce8ab2ed" providerId="ADAL" clId="{E10537FF-5E84-4CCB-A609-A0AB9E7F692F}" dt="2022-02-27T14:09:56.930" v="5"/>
          <ac:cxnSpMkLst>
            <pc:docMk/>
            <pc:sldMk cId="4192149316" sldId="281"/>
            <ac:cxnSpMk id="5" creationId="{00000000-0000-0000-0000-000000000000}"/>
          </ac:cxnSpMkLst>
        </pc:cxnChg>
        <pc:cxnChg chg="mod">
          <ac:chgData name="Hairong Zhao" userId="836876fe-804d-4bd9-9d0e-c259ce8ab2ed" providerId="ADAL" clId="{E10537FF-5E84-4CCB-A609-A0AB9E7F692F}" dt="2022-02-27T14:09:56.930" v="5"/>
          <ac:cxnSpMkLst>
            <pc:docMk/>
            <pc:sldMk cId="4192149316" sldId="281"/>
            <ac:cxnSpMk id="9" creationId="{00000000-0000-0000-0000-000000000000}"/>
          </ac:cxnSpMkLst>
        </pc:cxnChg>
        <pc:cxnChg chg="mod">
          <ac:chgData name="Hairong Zhao" userId="836876fe-804d-4bd9-9d0e-c259ce8ab2ed" providerId="ADAL" clId="{E10537FF-5E84-4CCB-A609-A0AB9E7F692F}" dt="2022-02-27T14:09:56.930" v="5"/>
          <ac:cxnSpMkLst>
            <pc:docMk/>
            <pc:sldMk cId="4192149316" sldId="281"/>
            <ac:cxnSpMk id="17" creationId="{00000000-0000-0000-0000-000000000000}"/>
          </ac:cxnSpMkLst>
        </pc:cxnChg>
      </pc:sldChg>
      <pc:sldMasterChg chg="modSp modSldLayout">
        <pc:chgData name="Hairong Zhao" userId="836876fe-804d-4bd9-9d0e-c259ce8ab2ed" providerId="ADAL" clId="{E10537FF-5E84-4CCB-A609-A0AB9E7F692F}" dt="2022-02-27T14:09:56.930" v="5"/>
        <pc:sldMasterMkLst>
          <pc:docMk/>
          <pc:sldMasterMk cId="1751558187" sldId="2147483648"/>
        </pc:sldMasterMkLst>
        <pc:spChg chg="mod">
          <ac:chgData name="Hairong Zhao" userId="836876fe-804d-4bd9-9d0e-c259ce8ab2ed" providerId="ADAL" clId="{E10537FF-5E84-4CCB-A609-A0AB9E7F692F}" dt="2022-02-27T14:09:56.930" v="5"/>
          <ac:spMkLst>
            <pc:docMk/>
            <pc:sldMasterMk cId="1751558187" sldId="2147483648"/>
            <ac:spMk id="2" creationId="{00000000-0000-0000-0000-000000000000}"/>
          </ac:spMkLst>
        </pc:spChg>
        <pc:spChg chg="mod">
          <ac:chgData name="Hairong Zhao" userId="836876fe-804d-4bd9-9d0e-c259ce8ab2ed" providerId="ADAL" clId="{E10537FF-5E84-4CCB-A609-A0AB9E7F692F}" dt="2022-02-27T14:09:56.930" v="5"/>
          <ac:spMkLst>
            <pc:docMk/>
            <pc:sldMasterMk cId="1751558187" sldId="2147483648"/>
            <ac:spMk id="3" creationId="{00000000-0000-0000-0000-000000000000}"/>
          </ac:spMkLst>
        </pc:spChg>
        <pc:spChg chg="mod">
          <ac:chgData name="Hairong Zhao" userId="836876fe-804d-4bd9-9d0e-c259ce8ab2ed" providerId="ADAL" clId="{E10537FF-5E84-4CCB-A609-A0AB9E7F692F}" dt="2022-02-27T14:09:56.930" v="5"/>
          <ac:spMkLst>
            <pc:docMk/>
            <pc:sldMasterMk cId="1751558187" sldId="2147483648"/>
            <ac:spMk id="4" creationId="{00000000-0000-0000-0000-000000000000}"/>
          </ac:spMkLst>
        </pc:spChg>
        <pc:spChg chg="mod">
          <ac:chgData name="Hairong Zhao" userId="836876fe-804d-4bd9-9d0e-c259ce8ab2ed" providerId="ADAL" clId="{E10537FF-5E84-4CCB-A609-A0AB9E7F692F}" dt="2022-02-27T14:09:56.930" v="5"/>
          <ac:spMkLst>
            <pc:docMk/>
            <pc:sldMasterMk cId="1751558187" sldId="2147483648"/>
            <ac:spMk id="5" creationId="{00000000-0000-0000-0000-000000000000}"/>
          </ac:spMkLst>
        </pc:spChg>
        <pc:spChg chg="mod">
          <ac:chgData name="Hairong Zhao" userId="836876fe-804d-4bd9-9d0e-c259ce8ab2ed" providerId="ADAL" clId="{E10537FF-5E84-4CCB-A609-A0AB9E7F692F}" dt="2022-02-27T14:09:56.930" v="5"/>
          <ac:spMkLst>
            <pc:docMk/>
            <pc:sldMasterMk cId="1751558187" sldId="2147483648"/>
            <ac:spMk id="6" creationId="{00000000-0000-0000-0000-000000000000}"/>
          </ac:spMkLst>
        </pc:spChg>
        <pc:sldLayoutChg chg="modSp">
          <pc:chgData name="Hairong Zhao" userId="836876fe-804d-4bd9-9d0e-c259ce8ab2ed" providerId="ADAL" clId="{E10537FF-5E84-4CCB-A609-A0AB9E7F692F}" dt="2022-02-27T14:09:56.930" v="5"/>
          <pc:sldLayoutMkLst>
            <pc:docMk/>
            <pc:sldMasterMk cId="1751558187" sldId="2147483648"/>
            <pc:sldLayoutMk cId="1344464424" sldId="2147483649"/>
          </pc:sldLayoutMkLst>
          <pc:spChg chg="mod">
            <ac:chgData name="Hairong Zhao" userId="836876fe-804d-4bd9-9d0e-c259ce8ab2ed" providerId="ADAL" clId="{E10537FF-5E84-4CCB-A609-A0AB9E7F692F}" dt="2022-02-27T14:09:56.930" v="5"/>
            <ac:spMkLst>
              <pc:docMk/>
              <pc:sldMasterMk cId="1751558187" sldId="2147483648"/>
              <pc:sldLayoutMk cId="1344464424" sldId="2147483649"/>
              <ac:spMk id="2" creationId="{00000000-0000-0000-0000-000000000000}"/>
            </ac:spMkLst>
          </pc:spChg>
          <pc:spChg chg="mod">
            <ac:chgData name="Hairong Zhao" userId="836876fe-804d-4bd9-9d0e-c259ce8ab2ed" providerId="ADAL" clId="{E10537FF-5E84-4CCB-A609-A0AB9E7F692F}" dt="2022-02-27T14:09:56.930" v="5"/>
            <ac:spMkLst>
              <pc:docMk/>
              <pc:sldMasterMk cId="1751558187" sldId="2147483648"/>
              <pc:sldLayoutMk cId="1344464424" sldId="2147483649"/>
              <ac:spMk id="3" creationId="{00000000-0000-0000-0000-000000000000}"/>
            </ac:spMkLst>
          </pc:spChg>
        </pc:sldLayoutChg>
        <pc:sldLayoutChg chg="modSp">
          <pc:chgData name="Hairong Zhao" userId="836876fe-804d-4bd9-9d0e-c259ce8ab2ed" providerId="ADAL" clId="{E10537FF-5E84-4CCB-A609-A0AB9E7F692F}" dt="2022-02-27T14:09:56.930" v="5"/>
          <pc:sldLayoutMkLst>
            <pc:docMk/>
            <pc:sldMasterMk cId="1751558187" sldId="2147483648"/>
            <pc:sldLayoutMk cId="2569099569" sldId="2147483651"/>
          </pc:sldLayoutMkLst>
          <pc:spChg chg="mod">
            <ac:chgData name="Hairong Zhao" userId="836876fe-804d-4bd9-9d0e-c259ce8ab2ed" providerId="ADAL" clId="{E10537FF-5E84-4CCB-A609-A0AB9E7F692F}" dt="2022-02-27T14:09:56.930" v="5"/>
            <ac:spMkLst>
              <pc:docMk/>
              <pc:sldMasterMk cId="1751558187" sldId="2147483648"/>
              <pc:sldLayoutMk cId="2569099569" sldId="2147483651"/>
              <ac:spMk id="2" creationId="{00000000-0000-0000-0000-000000000000}"/>
            </ac:spMkLst>
          </pc:spChg>
          <pc:spChg chg="mod">
            <ac:chgData name="Hairong Zhao" userId="836876fe-804d-4bd9-9d0e-c259ce8ab2ed" providerId="ADAL" clId="{E10537FF-5E84-4CCB-A609-A0AB9E7F692F}" dt="2022-02-27T14:09:56.930" v="5"/>
            <ac:spMkLst>
              <pc:docMk/>
              <pc:sldMasterMk cId="1751558187" sldId="2147483648"/>
              <pc:sldLayoutMk cId="2569099569" sldId="2147483651"/>
              <ac:spMk id="3" creationId="{00000000-0000-0000-0000-000000000000}"/>
            </ac:spMkLst>
          </pc:spChg>
        </pc:sldLayoutChg>
        <pc:sldLayoutChg chg="modSp">
          <pc:chgData name="Hairong Zhao" userId="836876fe-804d-4bd9-9d0e-c259ce8ab2ed" providerId="ADAL" clId="{E10537FF-5E84-4CCB-A609-A0AB9E7F692F}" dt="2022-02-27T14:09:56.930" v="5"/>
          <pc:sldLayoutMkLst>
            <pc:docMk/>
            <pc:sldMasterMk cId="1751558187" sldId="2147483648"/>
            <pc:sldLayoutMk cId="3503491439" sldId="2147483652"/>
          </pc:sldLayoutMkLst>
          <pc:spChg chg="mod">
            <ac:chgData name="Hairong Zhao" userId="836876fe-804d-4bd9-9d0e-c259ce8ab2ed" providerId="ADAL" clId="{E10537FF-5E84-4CCB-A609-A0AB9E7F692F}" dt="2022-02-27T14:09:56.930" v="5"/>
            <ac:spMkLst>
              <pc:docMk/>
              <pc:sldMasterMk cId="1751558187" sldId="2147483648"/>
              <pc:sldLayoutMk cId="3503491439" sldId="2147483652"/>
              <ac:spMk id="3" creationId="{00000000-0000-0000-0000-000000000000}"/>
            </ac:spMkLst>
          </pc:spChg>
          <pc:spChg chg="mod">
            <ac:chgData name="Hairong Zhao" userId="836876fe-804d-4bd9-9d0e-c259ce8ab2ed" providerId="ADAL" clId="{E10537FF-5E84-4CCB-A609-A0AB9E7F692F}" dt="2022-02-27T14:09:56.930" v="5"/>
            <ac:spMkLst>
              <pc:docMk/>
              <pc:sldMasterMk cId="1751558187" sldId="2147483648"/>
              <pc:sldLayoutMk cId="3503491439" sldId="2147483652"/>
              <ac:spMk id="4" creationId="{00000000-0000-0000-0000-000000000000}"/>
            </ac:spMkLst>
          </pc:spChg>
        </pc:sldLayoutChg>
        <pc:sldLayoutChg chg="modSp">
          <pc:chgData name="Hairong Zhao" userId="836876fe-804d-4bd9-9d0e-c259ce8ab2ed" providerId="ADAL" clId="{E10537FF-5E84-4CCB-A609-A0AB9E7F692F}" dt="2022-02-27T14:09:56.930" v="5"/>
          <pc:sldLayoutMkLst>
            <pc:docMk/>
            <pc:sldMasterMk cId="1751558187" sldId="2147483648"/>
            <pc:sldLayoutMk cId="307754882" sldId="2147483653"/>
          </pc:sldLayoutMkLst>
          <pc:spChg chg="mod">
            <ac:chgData name="Hairong Zhao" userId="836876fe-804d-4bd9-9d0e-c259ce8ab2ed" providerId="ADAL" clId="{E10537FF-5E84-4CCB-A609-A0AB9E7F692F}" dt="2022-02-27T14:09:56.930" v="5"/>
            <ac:spMkLst>
              <pc:docMk/>
              <pc:sldMasterMk cId="1751558187" sldId="2147483648"/>
              <pc:sldLayoutMk cId="307754882" sldId="2147483653"/>
              <ac:spMk id="3" creationId="{00000000-0000-0000-0000-000000000000}"/>
            </ac:spMkLst>
          </pc:spChg>
          <pc:spChg chg="mod">
            <ac:chgData name="Hairong Zhao" userId="836876fe-804d-4bd9-9d0e-c259ce8ab2ed" providerId="ADAL" clId="{E10537FF-5E84-4CCB-A609-A0AB9E7F692F}" dt="2022-02-27T14:09:56.930" v="5"/>
            <ac:spMkLst>
              <pc:docMk/>
              <pc:sldMasterMk cId="1751558187" sldId="2147483648"/>
              <pc:sldLayoutMk cId="307754882" sldId="2147483653"/>
              <ac:spMk id="4" creationId="{00000000-0000-0000-0000-000000000000}"/>
            </ac:spMkLst>
          </pc:spChg>
          <pc:spChg chg="mod">
            <ac:chgData name="Hairong Zhao" userId="836876fe-804d-4bd9-9d0e-c259ce8ab2ed" providerId="ADAL" clId="{E10537FF-5E84-4CCB-A609-A0AB9E7F692F}" dt="2022-02-27T14:09:56.930" v="5"/>
            <ac:spMkLst>
              <pc:docMk/>
              <pc:sldMasterMk cId="1751558187" sldId="2147483648"/>
              <pc:sldLayoutMk cId="307754882" sldId="2147483653"/>
              <ac:spMk id="5" creationId="{00000000-0000-0000-0000-000000000000}"/>
            </ac:spMkLst>
          </pc:spChg>
          <pc:spChg chg="mod">
            <ac:chgData name="Hairong Zhao" userId="836876fe-804d-4bd9-9d0e-c259ce8ab2ed" providerId="ADAL" clId="{E10537FF-5E84-4CCB-A609-A0AB9E7F692F}" dt="2022-02-27T14:09:56.930" v="5"/>
            <ac:spMkLst>
              <pc:docMk/>
              <pc:sldMasterMk cId="1751558187" sldId="2147483648"/>
              <pc:sldLayoutMk cId="307754882" sldId="2147483653"/>
              <ac:spMk id="6" creationId="{00000000-0000-0000-0000-000000000000}"/>
            </ac:spMkLst>
          </pc:spChg>
        </pc:sldLayoutChg>
        <pc:sldLayoutChg chg="modSp">
          <pc:chgData name="Hairong Zhao" userId="836876fe-804d-4bd9-9d0e-c259ce8ab2ed" providerId="ADAL" clId="{E10537FF-5E84-4CCB-A609-A0AB9E7F692F}" dt="2022-02-27T14:09:56.930" v="5"/>
          <pc:sldLayoutMkLst>
            <pc:docMk/>
            <pc:sldMasterMk cId="1751558187" sldId="2147483648"/>
            <pc:sldLayoutMk cId="1231337025" sldId="2147483656"/>
          </pc:sldLayoutMkLst>
          <pc:spChg chg="mod">
            <ac:chgData name="Hairong Zhao" userId="836876fe-804d-4bd9-9d0e-c259ce8ab2ed" providerId="ADAL" clId="{E10537FF-5E84-4CCB-A609-A0AB9E7F692F}" dt="2022-02-27T14:09:56.930" v="5"/>
            <ac:spMkLst>
              <pc:docMk/>
              <pc:sldMasterMk cId="1751558187" sldId="2147483648"/>
              <pc:sldLayoutMk cId="1231337025" sldId="2147483656"/>
              <ac:spMk id="2" creationId="{00000000-0000-0000-0000-000000000000}"/>
            </ac:spMkLst>
          </pc:spChg>
          <pc:spChg chg="mod">
            <ac:chgData name="Hairong Zhao" userId="836876fe-804d-4bd9-9d0e-c259ce8ab2ed" providerId="ADAL" clId="{E10537FF-5E84-4CCB-A609-A0AB9E7F692F}" dt="2022-02-27T14:09:56.930" v="5"/>
            <ac:spMkLst>
              <pc:docMk/>
              <pc:sldMasterMk cId="1751558187" sldId="2147483648"/>
              <pc:sldLayoutMk cId="1231337025" sldId="2147483656"/>
              <ac:spMk id="3" creationId="{00000000-0000-0000-0000-000000000000}"/>
            </ac:spMkLst>
          </pc:spChg>
          <pc:spChg chg="mod">
            <ac:chgData name="Hairong Zhao" userId="836876fe-804d-4bd9-9d0e-c259ce8ab2ed" providerId="ADAL" clId="{E10537FF-5E84-4CCB-A609-A0AB9E7F692F}" dt="2022-02-27T14:09:56.930" v="5"/>
            <ac:spMkLst>
              <pc:docMk/>
              <pc:sldMasterMk cId="1751558187" sldId="2147483648"/>
              <pc:sldLayoutMk cId="1231337025" sldId="2147483656"/>
              <ac:spMk id="4" creationId="{00000000-0000-0000-0000-000000000000}"/>
            </ac:spMkLst>
          </pc:spChg>
        </pc:sldLayoutChg>
        <pc:sldLayoutChg chg="modSp">
          <pc:chgData name="Hairong Zhao" userId="836876fe-804d-4bd9-9d0e-c259ce8ab2ed" providerId="ADAL" clId="{E10537FF-5E84-4CCB-A609-A0AB9E7F692F}" dt="2022-02-27T14:09:56.930" v="5"/>
          <pc:sldLayoutMkLst>
            <pc:docMk/>
            <pc:sldMasterMk cId="1751558187" sldId="2147483648"/>
            <pc:sldLayoutMk cId="2920240567" sldId="2147483657"/>
          </pc:sldLayoutMkLst>
          <pc:spChg chg="mod">
            <ac:chgData name="Hairong Zhao" userId="836876fe-804d-4bd9-9d0e-c259ce8ab2ed" providerId="ADAL" clId="{E10537FF-5E84-4CCB-A609-A0AB9E7F692F}" dt="2022-02-27T14:09:56.930" v="5"/>
            <ac:spMkLst>
              <pc:docMk/>
              <pc:sldMasterMk cId="1751558187" sldId="2147483648"/>
              <pc:sldLayoutMk cId="2920240567" sldId="2147483657"/>
              <ac:spMk id="2" creationId="{00000000-0000-0000-0000-000000000000}"/>
            </ac:spMkLst>
          </pc:spChg>
          <pc:spChg chg="mod">
            <ac:chgData name="Hairong Zhao" userId="836876fe-804d-4bd9-9d0e-c259ce8ab2ed" providerId="ADAL" clId="{E10537FF-5E84-4CCB-A609-A0AB9E7F692F}" dt="2022-02-27T14:09:56.930" v="5"/>
            <ac:spMkLst>
              <pc:docMk/>
              <pc:sldMasterMk cId="1751558187" sldId="2147483648"/>
              <pc:sldLayoutMk cId="2920240567" sldId="2147483657"/>
              <ac:spMk id="3" creationId="{00000000-0000-0000-0000-000000000000}"/>
            </ac:spMkLst>
          </pc:spChg>
          <pc:spChg chg="mod">
            <ac:chgData name="Hairong Zhao" userId="836876fe-804d-4bd9-9d0e-c259ce8ab2ed" providerId="ADAL" clId="{E10537FF-5E84-4CCB-A609-A0AB9E7F692F}" dt="2022-02-27T14:09:56.930" v="5"/>
            <ac:spMkLst>
              <pc:docMk/>
              <pc:sldMasterMk cId="1751558187" sldId="2147483648"/>
              <pc:sldLayoutMk cId="2920240567" sldId="2147483657"/>
              <ac:spMk id="4" creationId="{00000000-0000-0000-0000-000000000000}"/>
            </ac:spMkLst>
          </pc:spChg>
        </pc:sldLayoutChg>
        <pc:sldLayoutChg chg="modSp">
          <pc:chgData name="Hairong Zhao" userId="836876fe-804d-4bd9-9d0e-c259ce8ab2ed" providerId="ADAL" clId="{E10537FF-5E84-4CCB-A609-A0AB9E7F692F}" dt="2022-02-27T14:09:56.930" v="5"/>
          <pc:sldLayoutMkLst>
            <pc:docMk/>
            <pc:sldMasterMk cId="1751558187" sldId="2147483648"/>
            <pc:sldLayoutMk cId="2715743427" sldId="2147483659"/>
          </pc:sldLayoutMkLst>
          <pc:spChg chg="mod">
            <ac:chgData name="Hairong Zhao" userId="836876fe-804d-4bd9-9d0e-c259ce8ab2ed" providerId="ADAL" clId="{E10537FF-5E84-4CCB-A609-A0AB9E7F692F}" dt="2022-02-27T14:09:56.930" v="5"/>
            <ac:spMkLst>
              <pc:docMk/>
              <pc:sldMasterMk cId="1751558187" sldId="2147483648"/>
              <pc:sldLayoutMk cId="2715743427" sldId="2147483659"/>
              <ac:spMk id="2" creationId="{00000000-0000-0000-0000-000000000000}"/>
            </ac:spMkLst>
          </pc:spChg>
          <pc:spChg chg="mod">
            <ac:chgData name="Hairong Zhao" userId="836876fe-804d-4bd9-9d0e-c259ce8ab2ed" providerId="ADAL" clId="{E10537FF-5E84-4CCB-A609-A0AB9E7F692F}" dt="2022-02-27T14:09:56.930" v="5"/>
            <ac:spMkLst>
              <pc:docMk/>
              <pc:sldMasterMk cId="1751558187" sldId="2147483648"/>
              <pc:sldLayoutMk cId="2715743427" sldId="2147483659"/>
              <ac:spMk id="3" creationId="{00000000-0000-0000-0000-000000000000}"/>
            </ac:spMkLst>
          </pc:spChg>
        </pc:sldLayoutChg>
      </pc:sldMasterChg>
    </pc:docChg>
  </pc:docChgLst>
  <pc:docChgLst>
    <pc:chgData name="Zhao, Hairong" userId="S::hairong@purdue.edu::836876fe-804d-4bd9-9d0e-c259ce8ab2ed" providerId="AD" clId="Web-{670AE613-9098-9271-701A-6D3906811D90}"/>
    <pc:docChg chg="mod">
      <pc:chgData name="Zhao, Hairong" userId="S::hairong@purdue.edu::836876fe-804d-4bd9-9d0e-c259ce8ab2ed" providerId="AD" clId="Web-{670AE613-9098-9271-701A-6D3906811D90}" dt="2023-03-02T18:50:10.776" v="0" actId="33475"/>
      <pc:docMkLst>
        <pc:docMk/>
      </pc:docMkLst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770304-33BE-FA4D-B18D-EF9C18124D6D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8C4508-56F2-BA4E-B367-EB5930145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74691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6CF85E-E76A-6445-88F2-7350ED1EC42A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A28B7B-955D-7F48-A507-490204F630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81425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69A824D-283C-EC4F-B553-21EE9F7D751A}" type="slidenum">
              <a:rPr lang="en-US"/>
              <a:pPr/>
              <a:t>2</a:t>
            </a:fld>
            <a:endParaRPr lang="en-US" dirty="0"/>
          </a:p>
        </p:txBody>
      </p:sp>
      <p:sp>
        <p:nvSpPr>
          <p:cNvPr id="52227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31D445D-C61D-494C-A236-D113BEA539C2}" type="slidenum">
              <a:rPr lang="en-US"/>
              <a:pPr/>
              <a:t>18</a:t>
            </a:fld>
            <a:endParaRPr lang="en-US"/>
          </a:p>
        </p:txBody>
      </p:sp>
      <p:sp>
        <p:nvSpPr>
          <p:cNvPr id="67587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D318C67-B939-AD48-988E-B01CAD840E22}" type="slidenum">
              <a:rPr lang="en-US"/>
              <a:pPr/>
              <a:t>20</a:t>
            </a:fld>
            <a:endParaRPr lang="en-US"/>
          </a:p>
        </p:txBody>
      </p:sp>
      <p:sp>
        <p:nvSpPr>
          <p:cNvPr id="61443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597B7A-AC5C-3445-B803-4455F5B321C2}" type="slidenum">
              <a:rPr lang="en-US"/>
              <a:pPr/>
              <a:t>8</a:t>
            </a:fld>
            <a:endParaRPr lang="en-US"/>
          </a:p>
        </p:txBody>
      </p:sp>
      <p:sp>
        <p:nvSpPr>
          <p:cNvPr id="154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C194130-E90B-F747-BD6E-C50D2C92D44E}" type="slidenum">
              <a:rPr lang="en-US"/>
              <a:pPr/>
              <a:t>10</a:t>
            </a:fld>
            <a:endParaRPr lang="en-US"/>
          </a:p>
        </p:txBody>
      </p:sp>
      <p:sp>
        <p:nvSpPr>
          <p:cNvPr id="53251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D318C67-B939-AD48-988E-B01CAD840E22}" type="slidenum">
              <a:rPr lang="en-US"/>
              <a:pPr/>
              <a:t>11</a:t>
            </a:fld>
            <a:endParaRPr lang="en-US"/>
          </a:p>
        </p:txBody>
      </p:sp>
      <p:sp>
        <p:nvSpPr>
          <p:cNvPr id="61443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11496E8-4087-2D4F-A2F6-2E63D0260633}" type="slidenum">
              <a:rPr lang="en-US"/>
              <a:pPr/>
              <a:t>12</a:t>
            </a:fld>
            <a:endParaRPr lang="en-US" dirty="0"/>
          </a:p>
        </p:txBody>
      </p:sp>
      <p:sp>
        <p:nvSpPr>
          <p:cNvPr id="55299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7A77569-DCCD-9F48-8EE8-D4FC03D2D94B}" type="slidenum">
              <a:rPr lang="en-US"/>
              <a:pPr/>
              <a:t>14</a:t>
            </a:fld>
            <a:endParaRPr lang="en-US"/>
          </a:p>
        </p:txBody>
      </p:sp>
      <p:sp>
        <p:nvSpPr>
          <p:cNvPr id="59395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D318C67-B939-AD48-988E-B01CAD840E22}" type="slidenum">
              <a:rPr lang="en-US"/>
              <a:pPr/>
              <a:t>15</a:t>
            </a:fld>
            <a:endParaRPr lang="en-US"/>
          </a:p>
        </p:txBody>
      </p:sp>
      <p:sp>
        <p:nvSpPr>
          <p:cNvPr id="61443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F1DF9A-627C-2A47-98B4-B7639DC4A3FB}" type="slidenum">
              <a:rPr lang="en-US"/>
              <a:pPr/>
              <a:t>16</a:t>
            </a:fld>
            <a:endParaRPr lang="en-US"/>
          </a:p>
        </p:txBody>
      </p:sp>
      <p:sp>
        <p:nvSpPr>
          <p:cNvPr id="63491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31D445D-C61D-494C-A236-D113BEA539C2}" type="slidenum">
              <a:rPr lang="en-US"/>
              <a:pPr/>
              <a:t>17</a:t>
            </a:fld>
            <a:endParaRPr lang="en-US"/>
          </a:p>
        </p:txBody>
      </p:sp>
      <p:sp>
        <p:nvSpPr>
          <p:cNvPr id="67587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92234-DCA9-4C18-BA9E-D24E0CFA545B}" type="datetime1">
              <a:rPr lang="en-US" smtClean="0"/>
              <a:t>3/28/2023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from Rice University COMP412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F9841-AC00-7A4A-A0C2-828D72D8B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464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A32A-C1A4-429C-83A3-80BBDD6E74A7}" type="datetime1">
              <a:rPr lang="en-US" smtClean="0"/>
              <a:t>3/28/2023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from Rice University COMP412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F9841-AC00-7A4A-A0C2-828D72D8B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634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1948B-DA0F-4904-B78A-5B5E48013F47}" type="datetime1">
              <a:rPr lang="en-US" smtClean="0"/>
              <a:t>3/28/2023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from Rice University COMP412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F9841-AC00-7A4A-A0C2-828D72D8B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743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FA362-8485-410F-A6E1-5FABD033414B}" type="datetime1">
              <a:rPr lang="en-US" smtClean="0"/>
              <a:t>3/28/2023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from Rice University COMP412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F9841-AC00-7A4A-A0C2-828D72D8B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845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7BF81-A062-442C-9DAA-ABE988AE65CB}" type="datetime1">
              <a:rPr lang="en-US" smtClean="0"/>
              <a:t>3/28/2023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from Rice University COMP412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F9841-AC00-7A4A-A0C2-828D72D8B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099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D6564-1880-4ED5-B255-F087AAD47C14}" type="datetime1">
              <a:rPr lang="en-US" smtClean="0"/>
              <a:t>3/28/2023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from Rice University COMP412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F9841-AC00-7A4A-A0C2-828D72D8B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491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32820-9146-469E-9634-57D8E893A3B3}" type="datetime1">
              <a:rPr lang="en-US" smtClean="0"/>
              <a:t>3/28/2023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from Rice University COMP412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F9841-AC00-7A4A-A0C2-828D72D8B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54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E2922-EE0D-4C54-A0FE-6CDC46D02D6E}" type="datetime1">
              <a:rPr lang="en-US" smtClean="0"/>
              <a:t>3/28/2023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from Rice University COMP412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F9841-AC00-7A4A-A0C2-828D72D8B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139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D0734-D6F2-4111-9548-4E61B5D36A89}" type="datetime1">
              <a:rPr lang="en-US" smtClean="0"/>
              <a:t>3/28/2023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from Rice University COMP412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F9841-AC00-7A4A-A0C2-828D72D8B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929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C91C5-5BB3-4020-8B99-692FB3036343}" type="datetime1">
              <a:rPr lang="en-US" smtClean="0"/>
              <a:t>3/28/2023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from Rice University COMP412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F9841-AC00-7A4A-A0C2-828D72D8B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337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36A89-6438-413E-8973-C8BDC6382C31}" type="datetime1">
              <a:rPr lang="en-US" smtClean="0"/>
              <a:t>3/28/2023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Materials from Rice University COMP412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F9841-AC00-7A4A-A0C2-828D72D8B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240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CFA1A1-7E0A-468B-821A-E0B6A4B0214B}" type="datetime1">
              <a:rPr lang="en-US" smtClean="0"/>
              <a:t>3/28/2023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Materials from Rice University COMP412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2F9841-AC00-7A4A-A0C2-828D72D8B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558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Chapter 5 Intermediate Representations II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F9841-AC00-7A4A-A0C2-828D72D8BF8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129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/>
              <a:t>Lexical Scoping in an Algol-like Language</a:t>
            </a:r>
          </a:p>
        </p:txBody>
      </p:sp>
      <p:sp>
        <p:nvSpPr>
          <p:cNvPr id="5222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98785" y="1525843"/>
            <a:ext cx="10026869" cy="4983491"/>
          </a:xfrm>
        </p:spPr>
        <p:txBody>
          <a:bodyPr>
            <a:normAutofit fontScale="62500" lnSpcReduction="20000"/>
          </a:bodyPr>
          <a:lstStyle/>
          <a:p>
            <a:pPr eaLnBrk="1" hangingPunct="1">
              <a:lnSpc>
                <a:spcPct val="120000"/>
              </a:lnSpc>
              <a:buFont typeface="Times" charset="0"/>
              <a:buNone/>
            </a:pPr>
            <a:r>
              <a:rPr lang="en-US" b="1" dirty="0">
                <a:solidFill>
                  <a:schemeClr val="tx2"/>
                </a:solidFill>
              </a:rPr>
              <a:t>Each scope (</a:t>
            </a:r>
            <a:r>
              <a:rPr lang="en-US" sz="800" b="1" i="1" dirty="0">
                <a:solidFill>
                  <a:schemeClr val="tx2"/>
                </a:solidFill>
              </a:rPr>
              <a:t> </a:t>
            </a:r>
            <a:r>
              <a:rPr lang="en-US" sz="1800" b="1" i="1" dirty="0">
                <a:solidFill>
                  <a:schemeClr val="tx2"/>
                </a:solidFill>
              </a:rPr>
              <a:t>procedure or block</a:t>
            </a:r>
            <a:r>
              <a:rPr lang="en-US" sz="800" b="1" i="1" dirty="0">
                <a:solidFill>
                  <a:schemeClr val="tx2"/>
                </a:solidFill>
              </a:rPr>
              <a:t> </a:t>
            </a:r>
            <a:r>
              <a:rPr lang="en-US" b="1" dirty="0">
                <a:solidFill>
                  <a:schemeClr val="tx2"/>
                </a:solidFill>
              </a:rPr>
              <a:t>) creates its own name space</a:t>
            </a:r>
          </a:p>
          <a:p>
            <a:pPr eaLnBrk="1" hangingPunct="1">
              <a:lnSpc>
                <a:spcPct val="120000"/>
              </a:lnSpc>
            </a:pPr>
            <a:r>
              <a:rPr lang="en-US" dirty="0"/>
              <a:t>Any name (almost) can be declared locally</a:t>
            </a:r>
          </a:p>
          <a:p>
            <a:pPr eaLnBrk="1" hangingPunct="1">
              <a:lnSpc>
                <a:spcPct val="120000"/>
              </a:lnSpc>
            </a:pPr>
            <a:r>
              <a:rPr lang="en-US" dirty="0"/>
              <a:t>Local names obscure identical non-local names</a:t>
            </a:r>
          </a:p>
          <a:p>
            <a:pPr eaLnBrk="1" hangingPunct="1">
              <a:lnSpc>
                <a:spcPct val="120000"/>
              </a:lnSpc>
            </a:pPr>
            <a:r>
              <a:rPr lang="en-US" dirty="0"/>
              <a:t>Local names cannot be seen outside the procedure</a:t>
            </a:r>
          </a:p>
          <a:p>
            <a:pPr eaLnBrk="1" hangingPunct="1">
              <a:lnSpc>
                <a:spcPct val="120000"/>
              </a:lnSpc>
            </a:pPr>
            <a:r>
              <a:rPr lang="en-US" dirty="0"/>
              <a:t>Scopes are searched in the order that they were encountered </a:t>
            </a:r>
          </a:p>
          <a:p>
            <a:pPr eaLnBrk="1" hangingPunct="1">
              <a:lnSpc>
                <a:spcPct val="120000"/>
              </a:lnSpc>
              <a:spcBef>
                <a:spcPct val="100000"/>
              </a:spcBef>
              <a:buFont typeface="Times" charset="0"/>
              <a:buNone/>
            </a:pPr>
            <a:r>
              <a:rPr lang="en-US" b="1" dirty="0">
                <a:solidFill>
                  <a:srgbClr val="074073"/>
                </a:solidFill>
              </a:rPr>
              <a:t>Examples</a:t>
            </a:r>
          </a:p>
          <a:p>
            <a:pPr>
              <a:lnSpc>
                <a:spcPct val="120000"/>
              </a:lnSpc>
            </a:pPr>
            <a:r>
              <a:rPr lang="en-US" dirty="0"/>
              <a:t>Algol and Pascal are the classic examples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Nested procedures, often with deep nesting</a:t>
            </a:r>
          </a:p>
          <a:p>
            <a:pPr eaLnBrk="1" hangingPunct="1">
              <a:lnSpc>
                <a:spcPct val="120000"/>
              </a:lnSpc>
            </a:pPr>
            <a:r>
              <a:rPr lang="en-US" dirty="0"/>
              <a:t>C has global, static, local, and </a:t>
            </a:r>
            <a:r>
              <a:rPr lang="en-US" i="1" dirty="0"/>
              <a:t>block</a:t>
            </a:r>
            <a:r>
              <a:rPr lang="en-US" dirty="0"/>
              <a:t> scopes        	</a:t>
            </a:r>
            <a:r>
              <a:rPr lang="en-US" sz="1800" i="1" dirty="0">
                <a:solidFill>
                  <a:srgbClr val="074073"/>
                </a:solidFill>
              </a:rPr>
              <a:t>(actually Fortran-like)</a:t>
            </a:r>
            <a:endParaRPr lang="en-US" dirty="0">
              <a:solidFill>
                <a:srgbClr val="074073"/>
              </a:solidFill>
            </a:endParaRPr>
          </a:p>
          <a:p>
            <a:pPr lvl="1" eaLnBrk="1" hangingPunct="1">
              <a:lnSpc>
                <a:spcPct val="120000"/>
              </a:lnSpc>
            </a:pPr>
            <a:r>
              <a:rPr lang="en-US" dirty="0"/>
              <a:t>Blocks can be nested, procedures cannot</a:t>
            </a:r>
          </a:p>
          <a:p>
            <a:pPr eaLnBrk="1" hangingPunct="1">
              <a:lnSpc>
                <a:spcPct val="120000"/>
              </a:lnSpc>
            </a:pPr>
            <a:r>
              <a:rPr lang="en-US" dirty="0"/>
              <a:t>Scheme has global, procedure-wide, and nested scopes   		   </a:t>
            </a:r>
            <a:endParaRPr lang="en-US" dirty="0">
              <a:solidFill>
                <a:srgbClr val="074073"/>
              </a:solidFill>
            </a:endParaRPr>
          </a:p>
          <a:p>
            <a:pPr lvl="1" eaLnBrk="1" hangingPunct="1">
              <a:lnSpc>
                <a:spcPct val="120000"/>
              </a:lnSpc>
            </a:pPr>
            <a:r>
              <a:rPr lang="en-US" dirty="0"/>
              <a:t>Procedure scope (typically) contains formal parameters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A9E78-C5DC-F94A-B6FB-3E99FB45485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14513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Lexical Scoping Example</a:t>
            </a:r>
          </a:p>
        </p:txBody>
      </p:sp>
      <p:sp>
        <p:nvSpPr>
          <p:cNvPr id="6042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295400"/>
            <a:ext cx="3886200" cy="4953000"/>
          </a:xfrm>
          <a:solidFill>
            <a:schemeClr val="bg1">
              <a:lumMod val="75000"/>
            </a:schemeClr>
          </a:solidFill>
          <a:ln w="9525" cap="flat" cmpd="sng" algn="ctr">
            <a:solidFill>
              <a:schemeClr val="tx2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/>
          <a:lstStyle/>
          <a:p>
            <a:pPr>
              <a:spcBef>
                <a:spcPts val="400"/>
              </a:spcBef>
              <a:buNone/>
            </a:pPr>
            <a:r>
              <a:rPr lang="en-US" sz="1600" dirty="0">
                <a:latin typeface="Geneva" charset="0"/>
              </a:rPr>
              <a:t>procedure </a:t>
            </a:r>
            <a:r>
              <a:rPr lang="en-US" sz="1600" i="1" dirty="0">
                <a:latin typeface="Geneva" charset="0"/>
              </a:rPr>
              <a:t>p</a:t>
            </a:r>
            <a:r>
              <a:rPr lang="en-US" sz="1600" dirty="0">
                <a:latin typeface="Geneva" charset="0"/>
              </a:rPr>
              <a:t> {</a:t>
            </a:r>
          </a:p>
          <a:p>
            <a:pPr>
              <a:spcBef>
                <a:spcPts val="400"/>
              </a:spcBef>
              <a:buNone/>
            </a:pPr>
            <a:r>
              <a:rPr lang="en-US" sz="1600" dirty="0">
                <a:latin typeface="Geneva" charset="0"/>
              </a:rPr>
              <a:t>		</a:t>
            </a:r>
            <a:r>
              <a:rPr lang="en-US" sz="1600" dirty="0" err="1">
                <a:latin typeface="Geneva" charset="0"/>
              </a:rPr>
              <a:t>int</a:t>
            </a:r>
            <a:r>
              <a:rPr lang="en-US" sz="1600" dirty="0">
                <a:latin typeface="Geneva" charset="0"/>
              </a:rPr>
              <a:t> </a:t>
            </a:r>
            <a:r>
              <a:rPr lang="en-US" sz="1600" i="1" dirty="0">
                <a:solidFill>
                  <a:srgbClr val="073E74"/>
                </a:solidFill>
                <a:latin typeface="Geneva" charset="0"/>
              </a:rPr>
              <a:t>a</a:t>
            </a:r>
            <a:r>
              <a:rPr lang="en-US" sz="1600" i="1" dirty="0">
                <a:solidFill>
                  <a:srgbClr val="000090"/>
                </a:solidFill>
                <a:latin typeface="Geneva" charset="0"/>
              </a:rPr>
              <a:t>, </a:t>
            </a:r>
            <a:r>
              <a:rPr lang="en-US" sz="1600" i="1" dirty="0" err="1">
                <a:solidFill>
                  <a:srgbClr val="0000FF"/>
                </a:solidFill>
                <a:latin typeface="Geneva" charset="0"/>
              </a:rPr>
              <a:t>b</a:t>
            </a:r>
            <a:r>
              <a:rPr lang="en-US" sz="1600" i="1" dirty="0">
                <a:latin typeface="Geneva" charset="0"/>
              </a:rPr>
              <a:t>, </a:t>
            </a:r>
            <a:r>
              <a:rPr lang="en-US" sz="1600" i="1" dirty="0" err="1">
                <a:latin typeface="Geneva" charset="0"/>
              </a:rPr>
              <a:t>c</a:t>
            </a:r>
            <a:endParaRPr lang="en-US" sz="1600" dirty="0">
              <a:latin typeface="Geneva" charset="0"/>
            </a:endParaRPr>
          </a:p>
          <a:p>
            <a:pPr>
              <a:spcBef>
                <a:spcPts val="400"/>
              </a:spcBef>
              <a:buNone/>
            </a:pPr>
            <a:r>
              <a:rPr lang="en-US" sz="1600" dirty="0">
                <a:latin typeface="Geneva" charset="0"/>
              </a:rPr>
              <a:t>		procedure </a:t>
            </a:r>
            <a:r>
              <a:rPr lang="en-US" sz="1600" i="1" dirty="0" err="1">
                <a:latin typeface="Geneva" charset="0"/>
              </a:rPr>
              <a:t>q</a:t>
            </a:r>
            <a:r>
              <a:rPr lang="en-US" sz="1600" dirty="0">
                <a:latin typeface="Geneva" charset="0"/>
              </a:rPr>
              <a:t> {</a:t>
            </a:r>
          </a:p>
          <a:p>
            <a:pPr>
              <a:spcBef>
                <a:spcPts val="400"/>
              </a:spcBef>
              <a:buNone/>
            </a:pPr>
            <a:r>
              <a:rPr lang="en-US" sz="1600" dirty="0">
                <a:latin typeface="Geneva" charset="0"/>
              </a:rPr>
              <a:t>			</a:t>
            </a:r>
            <a:r>
              <a:rPr lang="en-US" sz="1600" dirty="0" err="1">
                <a:latin typeface="Geneva" charset="0"/>
              </a:rPr>
              <a:t>int</a:t>
            </a:r>
            <a:r>
              <a:rPr lang="en-US" sz="1600" dirty="0">
                <a:latin typeface="Geneva" charset="0"/>
              </a:rPr>
              <a:t> </a:t>
            </a:r>
            <a:r>
              <a:rPr lang="en-US" sz="1600" i="1" dirty="0">
                <a:latin typeface="Geneva" charset="0"/>
              </a:rPr>
              <a:t>v, </a:t>
            </a:r>
            <a:r>
              <a:rPr lang="en-US" sz="1600" i="1" dirty="0">
                <a:solidFill>
                  <a:srgbClr val="0000FF"/>
                </a:solidFill>
                <a:latin typeface="Geneva" charset="0"/>
              </a:rPr>
              <a:t>b</a:t>
            </a:r>
            <a:r>
              <a:rPr lang="en-US" sz="1600" i="1" dirty="0">
                <a:latin typeface="Geneva" charset="0"/>
              </a:rPr>
              <a:t>, </a:t>
            </a:r>
            <a:r>
              <a:rPr lang="en-US" sz="1600" i="1" dirty="0">
                <a:solidFill>
                  <a:srgbClr val="FF0000"/>
                </a:solidFill>
                <a:latin typeface="Geneva" charset="0"/>
              </a:rPr>
              <a:t>x</a:t>
            </a:r>
            <a:r>
              <a:rPr lang="en-US" sz="1600" i="1" dirty="0">
                <a:latin typeface="Geneva" charset="0"/>
              </a:rPr>
              <a:t>, w</a:t>
            </a:r>
            <a:endParaRPr lang="en-US" sz="1600" dirty="0">
              <a:latin typeface="Geneva" charset="0"/>
            </a:endParaRPr>
          </a:p>
          <a:p>
            <a:pPr>
              <a:spcBef>
                <a:spcPts val="400"/>
              </a:spcBef>
              <a:buNone/>
            </a:pPr>
            <a:r>
              <a:rPr lang="en-US" sz="1600" dirty="0">
                <a:latin typeface="Geneva" charset="0"/>
              </a:rPr>
              <a:t>			procedure  </a:t>
            </a:r>
            <a:r>
              <a:rPr lang="en-US" sz="1600" i="1" dirty="0" err="1">
                <a:latin typeface="Geneva" charset="0"/>
              </a:rPr>
              <a:t>r</a:t>
            </a:r>
            <a:r>
              <a:rPr lang="en-US" sz="1600" dirty="0">
                <a:latin typeface="Geneva" charset="0"/>
              </a:rPr>
              <a:t> {</a:t>
            </a:r>
          </a:p>
          <a:p>
            <a:pPr>
              <a:spcBef>
                <a:spcPts val="400"/>
              </a:spcBef>
              <a:buNone/>
            </a:pPr>
            <a:r>
              <a:rPr lang="en-US" sz="1600" dirty="0">
                <a:latin typeface="Geneva" charset="0"/>
              </a:rPr>
              <a:t>				</a:t>
            </a:r>
            <a:r>
              <a:rPr lang="en-US" sz="1600" dirty="0" err="1">
                <a:latin typeface="Geneva" charset="0"/>
              </a:rPr>
              <a:t>int</a:t>
            </a:r>
            <a:r>
              <a:rPr lang="en-US" sz="1600" dirty="0">
                <a:latin typeface="Geneva" charset="0"/>
              </a:rPr>
              <a:t> </a:t>
            </a:r>
            <a:r>
              <a:rPr lang="en-US" sz="1600" i="1" dirty="0" err="1">
                <a:solidFill>
                  <a:srgbClr val="FF0000"/>
                </a:solidFill>
                <a:latin typeface="Geneva" charset="0"/>
              </a:rPr>
              <a:t>x</a:t>
            </a:r>
            <a:r>
              <a:rPr lang="en-US" sz="1600" i="1" dirty="0">
                <a:latin typeface="Geneva" charset="0"/>
              </a:rPr>
              <a:t>, </a:t>
            </a:r>
            <a:r>
              <a:rPr lang="en-US" sz="1600" i="1" dirty="0" err="1">
                <a:latin typeface="Geneva" charset="0"/>
              </a:rPr>
              <a:t>y</a:t>
            </a:r>
            <a:r>
              <a:rPr lang="en-US" sz="1600" i="1" dirty="0">
                <a:latin typeface="Geneva" charset="0"/>
              </a:rPr>
              <a:t>, </a:t>
            </a:r>
            <a:r>
              <a:rPr lang="en-US" sz="1600" i="1" dirty="0" err="1">
                <a:latin typeface="Geneva" charset="0"/>
              </a:rPr>
              <a:t>z</a:t>
            </a:r>
            <a:endParaRPr lang="en-US" sz="1600" i="1" dirty="0">
              <a:latin typeface="Geneva" charset="0"/>
            </a:endParaRPr>
          </a:p>
          <a:p>
            <a:pPr>
              <a:spcBef>
                <a:spcPts val="400"/>
              </a:spcBef>
              <a:buNone/>
            </a:pPr>
            <a:r>
              <a:rPr lang="en-US" sz="1600" dirty="0">
                <a:latin typeface="Geneva" charset="0"/>
              </a:rPr>
              <a:t>				….</a:t>
            </a:r>
          </a:p>
          <a:p>
            <a:pPr>
              <a:spcBef>
                <a:spcPts val="400"/>
              </a:spcBef>
              <a:buNone/>
            </a:pPr>
            <a:r>
              <a:rPr lang="en-US" sz="1600" dirty="0">
                <a:latin typeface="Geneva" charset="0"/>
              </a:rPr>
              <a:t>			}</a:t>
            </a:r>
          </a:p>
          <a:p>
            <a:pPr>
              <a:spcBef>
                <a:spcPts val="400"/>
              </a:spcBef>
              <a:buNone/>
            </a:pPr>
            <a:r>
              <a:rPr lang="en-US" sz="1600" dirty="0">
                <a:latin typeface="Geneva" charset="0"/>
              </a:rPr>
              <a:t>			procedure </a:t>
            </a:r>
            <a:r>
              <a:rPr lang="en-US" sz="1600" i="1" dirty="0" err="1">
                <a:latin typeface="Geneva" charset="0"/>
              </a:rPr>
              <a:t>s</a:t>
            </a:r>
            <a:r>
              <a:rPr lang="en-US" sz="1600" dirty="0">
                <a:latin typeface="Geneva" charset="0"/>
              </a:rPr>
              <a:t> {</a:t>
            </a:r>
          </a:p>
          <a:p>
            <a:pPr>
              <a:spcBef>
                <a:spcPts val="400"/>
              </a:spcBef>
              <a:buNone/>
            </a:pPr>
            <a:r>
              <a:rPr lang="en-US" sz="1600" dirty="0">
                <a:latin typeface="Geneva" charset="0"/>
              </a:rPr>
              <a:t>				</a:t>
            </a:r>
            <a:r>
              <a:rPr lang="en-US" sz="1600" dirty="0" err="1">
                <a:latin typeface="Geneva" charset="0"/>
              </a:rPr>
              <a:t>int</a:t>
            </a:r>
            <a:r>
              <a:rPr lang="en-US" sz="1600" dirty="0">
                <a:latin typeface="Geneva" charset="0"/>
              </a:rPr>
              <a:t> </a:t>
            </a:r>
            <a:r>
              <a:rPr lang="en-US" sz="1600" i="1" dirty="0" err="1">
                <a:solidFill>
                  <a:srgbClr val="FF0000"/>
                </a:solidFill>
                <a:latin typeface="Geneva" charset="0"/>
              </a:rPr>
              <a:t>x</a:t>
            </a:r>
            <a:r>
              <a:rPr lang="en-US" sz="1600" i="1" dirty="0">
                <a:latin typeface="Geneva" charset="0"/>
              </a:rPr>
              <a:t>, </a:t>
            </a:r>
            <a:r>
              <a:rPr lang="en-US" sz="1600" i="1" dirty="0">
                <a:solidFill>
                  <a:srgbClr val="073E74"/>
                </a:solidFill>
                <a:latin typeface="Geneva" charset="0"/>
              </a:rPr>
              <a:t>a</a:t>
            </a:r>
            <a:r>
              <a:rPr lang="en-US" sz="1600" i="1" dirty="0">
                <a:solidFill>
                  <a:srgbClr val="000090"/>
                </a:solidFill>
                <a:latin typeface="Geneva" charset="0"/>
              </a:rPr>
              <a:t>,</a:t>
            </a:r>
            <a:r>
              <a:rPr lang="en-US" sz="1600" i="1" dirty="0">
                <a:latin typeface="Geneva" charset="0"/>
              </a:rPr>
              <a:t> </a:t>
            </a:r>
            <a:r>
              <a:rPr lang="en-US" sz="1600" i="1" dirty="0" err="1">
                <a:latin typeface="Geneva" charset="0"/>
              </a:rPr>
              <a:t>v</a:t>
            </a:r>
            <a:endParaRPr lang="en-US" sz="1600" i="1" dirty="0">
              <a:latin typeface="Geneva" charset="0"/>
            </a:endParaRPr>
          </a:p>
          <a:p>
            <a:pPr>
              <a:spcBef>
                <a:spcPts val="400"/>
              </a:spcBef>
              <a:buNone/>
            </a:pPr>
            <a:r>
              <a:rPr lang="en-US" sz="1600" dirty="0">
                <a:latin typeface="Geneva" charset="0"/>
              </a:rPr>
              <a:t>				…</a:t>
            </a:r>
          </a:p>
          <a:p>
            <a:pPr>
              <a:spcBef>
                <a:spcPts val="400"/>
              </a:spcBef>
              <a:buNone/>
            </a:pPr>
            <a:r>
              <a:rPr lang="en-US" sz="1600" dirty="0">
                <a:latin typeface="Geneva" charset="0"/>
              </a:rPr>
              <a:t>			}</a:t>
            </a:r>
          </a:p>
          <a:p>
            <a:pPr>
              <a:spcBef>
                <a:spcPts val="400"/>
              </a:spcBef>
              <a:buNone/>
            </a:pPr>
            <a:r>
              <a:rPr lang="en-US" sz="1600" dirty="0">
                <a:latin typeface="Geneva" charset="0"/>
              </a:rPr>
              <a:t>			… </a:t>
            </a:r>
            <a:r>
              <a:rPr lang="en-US" sz="1600" i="1" dirty="0" err="1">
                <a:latin typeface="Geneva" charset="0"/>
              </a:rPr>
              <a:t>r</a:t>
            </a:r>
            <a:r>
              <a:rPr lang="en-US" sz="1600" dirty="0">
                <a:latin typeface="Geneva" charset="0"/>
              </a:rPr>
              <a:t> … </a:t>
            </a:r>
            <a:r>
              <a:rPr lang="en-US" sz="1600" i="1" dirty="0" err="1">
                <a:latin typeface="Geneva" charset="0"/>
              </a:rPr>
              <a:t>s</a:t>
            </a:r>
            <a:endParaRPr lang="en-US" sz="1600" dirty="0">
              <a:latin typeface="Geneva" charset="0"/>
            </a:endParaRPr>
          </a:p>
          <a:p>
            <a:pPr>
              <a:spcBef>
                <a:spcPts val="400"/>
              </a:spcBef>
              <a:buNone/>
            </a:pPr>
            <a:r>
              <a:rPr lang="en-US" sz="1600" dirty="0">
                <a:latin typeface="Geneva" charset="0"/>
              </a:rPr>
              <a:t>		}</a:t>
            </a:r>
          </a:p>
          <a:p>
            <a:pPr>
              <a:spcBef>
                <a:spcPts val="400"/>
              </a:spcBef>
              <a:buNone/>
            </a:pPr>
            <a:r>
              <a:rPr lang="en-US" sz="1600" dirty="0">
                <a:latin typeface="Geneva" charset="0"/>
              </a:rPr>
              <a:t>		… </a:t>
            </a:r>
            <a:r>
              <a:rPr lang="en-US" sz="1600" i="1" dirty="0" err="1">
                <a:latin typeface="Geneva" charset="0"/>
              </a:rPr>
              <a:t>q</a:t>
            </a:r>
            <a:r>
              <a:rPr lang="en-US" sz="1600" i="1" dirty="0">
                <a:latin typeface="Geneva" charset="0"/>
              </a:rPr>
              <a:t> …</a:t>
            </a:r>
            <a:endParaRPr lang="en-US" sz="1600" dirty="0">
              <a:latin typeface="Geneva" charset="0"/>
            </a:endParaRPr>
          </a:p>
          <a:p>
            <a:pPr>
              <a:spcBef>
                <a:spcPts val="400"/>
              </a:spcBef>
              <a:buNone/>
            </a:pPr>
            <a:r>
              <a:rPr lang="en-US" sz="1600" dirty="0">
                <a:latin typeface="Geneva" charset="0"/>
              </a:rPr>
              <a:t>}</a:t>
            </a:r>
          </a:p>
        </p:txBody>
      </p:sp>
      <p:sp>
        <p:nvSpPr>
          <p:cNvPr id="60422" name="Rectangle 4"/>
          <p:cNvSpPr>
            <a:spLocks noChangeArrowheads="1"/>
          </p:cNvSpPr>
          <p:nvPr/>
        </p:nvSpPr>
        <p:spPr bwMode="auto">
          <a:xfrm>
            <a:off x="6324600" y="1295400"/>
            <a:ext cx="3886200" cy="4953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2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ts val="400"/>
              </a:spcBef>
            </a:pPr>
            <a:r>
              <a:rPr lang="en-US" sz="1600" dirty="0">
                <a:latin typeface="Geneva" charset="0"/>
              </a:rPr>
              <a:t>B0: {</a:t>
            </a:r>
          </a:p>
          <a:p>
            <a:pPr>
              <a:spcBef>
                <a:spcPts val="400"/>
              </a:spcBef>
            </a:pPr>
            <a:r>
              <a:rPr lang="en-US" sz="1600" dirty="0">
                <a:latin typeface="Geneva" charset="0"/>
              </a:rPr>
              <a:t>		</a:t>
            </a:r>
            <a:r>
              <a:rPr lang="en-US" sz="1600" dirty="0" err="1">
                <a:latin typeface="Geneva" charset="0"/>
              </a:rPr>
              <a:t>int</a:t>
            </a:r>
            <a:r>
              <a:rPr lang="en-US" sz="1600" dirty="0">
                <a:latin typeface="Geneva" charset="0"/>
              </a:rPr>
              <a:t> </a:t>
            </a:r>
            <a:r>
              <a:rPr lang="en-US" sz="1600" i="1" dirty="0">
                <a:solidFill>
                  <a:srgbClr val="073E74"/>
                </a:solidFill>
                <a:latin typeface="Geneva" charset="0"/>
              </a:rPr>
              <a:t>a</a:t>
            </a:r>
            <a:r>
              <a:rPr lang="en-US" sz="1600" i="1" dirty="0">
                <a:latin typeface="Geneva" charset="0"/>
              </a:rPr>
              <a:t>, </a:t>
            </a:r>
            <a:r>
              <a:rPr lang="en-US" sz="1600" i="1" dirty="0" err="1">
                <a:solidFill>
                  <a:srgbClr val="0000FF"/>
                </a:solidFill>
                <a:latin typeface="Geneva" charset="0"/>
              </a:rPr>
              <a:t>b</a:t>
            </a:r>
            <a:r>
              <a:rPr lang="en-US" sz="1600" i="1" dirty="0">
                <a:latin typeface="Geneva" charset="0"/>
              </a:rPr>
              <a:t>, </a:t>
            </a:r>
            <a:r>
              <a:rPr lang="en-US" sz="1600" i="1" dirty="0" err="1">
                <a:latin typeface="Geneva" charset="0"/>
              </a:rPr>
              <a:t>c</a:t>
            </a:r>
            <a:endParaRPr lang="en-US" sz="1600" dirty="0">
              <a:latin typeface="Geneva" charset="0"/>
            </a:endParaRPr>
          </a:p>
          <a:p>
            <a:pPr>
              <a:spcBef>
                <a:spcPts val="400"/>
              </a:spcBef>
            </a:pPr>
            <a:r>
              <a:rPr lang="en-US" sz="1600" dirty="0">
                <a:latin typeface="Geneva" charset="0"/>
              </a:rPr>
              <a:t>B1:		 {</a:t>
            </a:r>
          </a:p>
          <a:p>
            <a:pPr>
              <a:spcBef>
                <a:spcPts val="400"/>
              </a:spcBef>
            </a:pPr>
            <a:r>
              <a:rPr lang="en-US" sz="1600" dirty="0">
                <a:latin typeface="Geneva" charset="0"/>
              </a:rPr>
              <a:t>			</a:t>
            </a:r>
            <a:r>
              <a:rPr lang="en-US" sz="1600" dirty="0" err="1">
                <a:latin typeface="Geneva" charset="0"/>
              </a:rPr>
              <a:t>int</a:t>
            </a:r>
            <a:r>
              <a:rPr lang="en-US" sz="1600" dirty="0">
                <a:latin typeface="Geneva" charset="0"/>
              </a:rPr>
              <a:t> </a:t>
            </a:r>
            <a:r>
              <a:rPr lang="en-US" sz="1600" i="1" dirty="0" err="1">
                <a:latin typeface="Geneva" charset="0"/>
              </a:rPr>
              <a:t>v</a:t>
            </a:r>
            <a:r>
              <a:rPr lang="en-US" sz="1600" i="1" dirty="0">
                <a:latin typeface="Geneva" charset="0"/>
              </a:rPr>
              <a:t>, </a:t>
            </a:r>
            <a:r>
              <a:rPr lang="en-US" sz="1600" i="1" dirty="0" err="1">
                <a:solidFill>
                  <a:srgbClr val="0000FF"/>
                </a:solidFill>
                <a:latin typeface="Geneva" charset="0"/>
              </a:rPr>
              <a:t>b</a:t>
            </a:r>
            <a:r>
              <a:rPr lang="en-US" sz="1600" i="1" dirty="0">
                <a:latin typeface="Geneva" charset="0"/>
              </a:rPr>
              <a:t>, </a:t>
            </a:r>
            <a:r>
              <a:rPr lang="en-US" sz="1600" i="1" dirty="0" err="1">
                <a:solidFill>
                  <a:srgbClr val="FF0000"/>
                </a:solidFill>
                <a:latin typeface="Geneva" charset="0"/>
              </a:rPr>
              <a:t>x</a:t>
            </a:r>
            <a:r>
              <a:rPr lang="en-US" sz="1600" i="1" dirty="0">
                <a:latin typeface="Geneva" charset="0"/>
              </a:rPr>
              <a:t>, </a:t>
            </a:r>
            <a:r>
              <a:rPr lang="en-US" sz="1600" i="1" dirty="0" err="1">
                <a:latin typeface="Geneva" charset="0"/>
              </a:rPr>
              <a:t>w</a:t>
            </a:r>
            <a:endParaRPr lang="en-US" sz="1600" dirty="0">
              <a:latin typeface="Geneva" charset="0"/>
            </a:endParaRPr>
          </a:p>
          <a:p>
            <a:pPr>
              <a:spcBef>
                <a:spcPts val="400"/>
              </a:spcBef>
            </a:pPr>
            <a:r>
              <a:rPr lang="en-US" sz="1600" dirty="0">
                <a:latin typeface="Geneva" charset="0"/>
              </a:rPr>
              <a:t>B2:			{</a:t>
            </a:r>
          </a:p>
          <a:p>
            <a:pPr>
              <a:spcBef>
                <a:spcPts val="400"/>
              </a:spcBef>
            </a:pPr>
            <a:r>
              <a:rPr lang="en-US" sz="1600" dirty="0">
                <a:latin typeface="Geneva" charset="0"/>
              </a:rPr>
              <a:t>				</a:t>
            </a:r>
            <a:r>
              <a:rPr lang="en-US" sz="1600" dirty="0" err="1">
                <a:latin typeface="Geneva" charset="0"/>
              </a:rPr>
              <a:t>int</a:t>
            </a:r>
            <a:r>
              <a:rPr lang="en-US" sz="1600" dirty="0">
                <a:latin typeface="Geneva" charset="0"/>
              </a:rPr>
              <a:t> </a:t>
            </a:r>
            <a:r>
              <a:rPr lang="en-US" sz="1600" i="1" dirty="0" err="1">
                <a:solidFill>
                  <a:srgbClr val="FF0000"/>
                </a:solidFill>
                <a:latin typeface="Geneva" charset="0"/>
              </a:rPr>
              <a:t>x</a:t>
            </a:r>
            <a:r>
              <a:rPr lang="en-US" sz="1600" i="1" dirty="0">
                <a:latin typeface="Geneva" charset="0"/>
              </a:rPr>
              <a:t>, </a:t>
            </a:r>
            <a:r>
              <a:rPr lang="en-US" sz="1600" i="1" dirty="0" err="1">
                <a:latin typeface="Geneva" charset="0"/>
              </a:rPr>
              <a:t>y</a:t>
            </a:r>
            <a:r>
              <a:rPr lang="en-US" sz="1600" i="1" dirty="0">
                <a:latin typeface="Geneva" charset="0"/>
              </a:rPr>
              <a:t>, </a:t>
            </a:r>
            <a:r>
              <a:rPr lang="en-US" sz="1600" i="1" dirty="0" err="1">
                <a:latin typeface="Geneva" charset="0"/>
              </a:rPr>
              <a:t>z</a:t>
            </a:r>
            <a:endParaRPr lang="en-US" sz="1600" i="1" dirty="0">
              <a:latin typeface="Geneva" charset="0"/>
            </a:endParaRPr>
          </a:p>
          <a:p>
            <a:pPr>
              <a:spcBef>
                <a:spcPts val="400"/>
              </a:spcBef>
            </a:pPr>
            <a:r>
              <a:rPr lang="en-US" sz="1600" dirty="0">
                <a:latin typeface="Geneva" charset="0"/>
              </a:rPr>
              <a:t>				….</a:t>
            </a:r>
          </a:p>
          <a:p>
            <a:pPr>
              <a:spcBef>
                <a:spcPts val="400"/>
              </a:spcBef>
            </a:pPr>
            <a:r>
              <a:rPr lang="en-US" sz="1600" dirty="0">
                <a:latin typeface="Geneva" charset="0"/>
              </a:rPr>
              <a:t>			}</a:t>
            </a:r>
          </a:p>
          <a:p>
            <a:pPr>
              <a:spcBef>
                <a:spcPts val="400"/>
              </a:spcBef>
            </a:pPr>
            <a:r>
              <a:rPr lang="en-US" sz="1600" dirty="0">
                <a:latin typeface="Geneva" charset="0"/>
              </a:rPr>
              <a:t>B3:			{</a:t>
            </a:r>
          </a:p>
          <a:p>
            <a:pPr>
              <a:spcBef>
                <a:spcPts val="400"/>
              </a:spcBef>
            </a:pPr>
            <a:r>
              <a:rPr lang="en-US" sz="1600" dirty="0">
                <a:latin typeface="Geneva" charset="0"/>
              </a:rPr>
              <a:t>				</a:t>
            </a:r>
            <a:r>
              <a:rPr lang="en-US" sz="1600" dirty="0" err="1">
                <a:latin typeface="Geneva" charset="0"/>
              </a:rPr>
              <a:t>int</a:t>
            </a:r>
            <a:r>
              <a:rPr lang="en-US" sz="1600" dirty="0">
                <a:latin typeface="Geneva" charset="0"/>
              </a:rPr>
              <a:t> </a:t>
            </a:r>
            <a:r>
              <a:rPr lang="en-US" sz="1600" i="1" dirty="0" err="1">
                <a:solidFill>
                  <a:srgbClr val="FF0000"/>
                </a:solidFill>
                <a:latin typeface="Geneva" charset="0"/>
              </a:rPr>
              <a:t>x</a:t>
            </a:r>
            <a:r>
              <a:rPr lang="en-US" sz="1600" i="1" dirty="0">
                <a:latin typeface="Geneva" charset="0"/>
              </a:rPr>
              <a:t>, </a:t>
            </a:r>
            <a:r>
              <a:rPr lang="en-US" sz="1600" i="1" dirty="0">
                <a:solidFill>
                  <a:srgbClr val="073E74"/>
                </a:solidFill>
                <a:latin typeface="Geneva" charset="0"/>
              </a:rPr>
              <a:t>a</a:t>
            </a:r>
            <a:r>
              <a:rPr lang="en-US" sz="1600" i="1" dirty="0">
                <a:latin typeface="Geneva" charset="0"/>
              </a:rPr>
              <a:t>, </a:t>
            </a:r>
            <a:r>
              <a:rPr lang="en-US" sz="1600" i="1" dirty="0" err="1">
                <a:latin typeface="Geneva" charset="0"/>
              </a:rPr>
              <a:t>v</a:t>
            </a:r>
            <a:endParaRPr lang="en-US" sz="1600" i="1" dirty="0">
              <a:latin typeface="Geneva" charset="0"/>
            </a:endParaRPr>
          </a:p>
          <a:p>
            <a:pPr>
              <a:spcBef>
                <a:spcPts val="400"/>
              </a:spcBef>
            </a:pPr>
            <a:r>
              <a:rPr lang="en-US" sz="1600" dirty="0">
                <a:latin typeface="Geneva" charset="0"/>
              </a:rPr>
              <a:t>				…</a:t>
            </a:r>
          </a:p>
          <a:p>
            <a:pPr>
              <a:spcBef>
                <a:spcPts val="400"/>
              </a:spcBef>
            </a:pPr>
            <a:r>
              <a:rPr lang="en-US" sz="1600" dirty="0">
                <a:latin typeface="Geneva" charset="0"/>
              </a:rPr>
              <a:t>			}</a:t>
            </a:r>
          </a:p>
          <a:p>
            <a:pPr>
              <a:spcBef>
                <a:spcPts val="400"/>
              </a:spcBef>
            </a:pPr>
            <a:r>
              <a:rPr lang="en-US" sz="1600" dirty="0">
                <a:latin typeface="Geneva" charset="0"/>
              </a:rPr>
              <a:t>			… </a:t>
            </a:r>
            <a:r>
              <a:rPr lang="en-US" sz="1600" i="1" dirty="0" err="1">
                <a:latin typeface="Geneva" charset="0"/>
              </a:rPr>
              <a:t>r</a:t>
            </a:r>
            <a:r>
              <a:rPr lang="en-US" sz="1600" dirty="0">
                <a:latin typeface="Geneva" charset="0"/>
              </a:rPr>
              <a:t> … </a:t>
            </a:r>
            <a:r>
              <a:rPr lang="en-US" sz="1600" i="1" dirty="0" err="1">
                <a:latin typeface="Geneva" charset="0"/>
              </a:rPr>
              <a:t>s</a:t>
            </a:r>
            <a:endParaRPr lang="en-US" sz="1600" dirty="0">
              <a:latin typeface="Geneva" charset="0"/>
            </a:endParaRPr>
          </a:p>
          <a:p>
            <a:pPr>
              <a:spcBef>
                <a:spcPts val="400"/>
              </a:spcBef>
            </a:pPr>
            <a:r>
              <a:rPr lang="en-US" sz="1600" dirty="0">
                <a:latin typeface="Geneva" charset="0"/>
              </a:rPr>
              <a:t>		}</a:t>
            </a:r>
          </a:p>
          <a:p>
            <a:pPr>
              <a:spcBef>
                <a:spcPts val="400"/>
              </a:spcBef>
            </a:pPr>
            <a:r>
              <a:rPr lang="en-US" sz="1600" dirty="0">
                <a:latin typeface="Geneva" charset="0"/>
              </a:rPr>
              <a:t>		… </a:t>
            </a:r>
            <a:r>
              <a:rPr lang="en-US" sz="1600" i="1" dirty="0" err="1">
                <a:latin typeface="Geneva" charset="0"/>
              </a:rPr>
              <a:t>q</a:t>
            </a:r>
            <a:r>
              <a:rPr lang="en-US" sz="1600" i="1" dirty="0">
                <a:latin typeface="Geneva" charset="0"/>
              </a:rPr>
              <a:t> …</a:t>
            </a:r>
            <a:endParaRPr lang="en-US" sz="1600" dirty="0">
              <a:latin typeface="Geneva" charset="0"/>
            </a:endParaRPr>
          </a:p>
          <a:p>
            <a:pPr>
              <a:spcBef>
                <a:spcPts val="400"/>
              </a:spcBef>
            </a:pPr>
            <a:r>
              <a:rPr lang="en-US" sz="1600" dirty="0">
                <a:latin typeface="Geneva" charset="0"/>
              </a:rPr>
              <a:t>}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207352" y="5912950"/>
            <a:ext cx="28886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>
                <a:solidFill>
                  <a:srgbClr val="003C75"/>
                </a:solidFill>
              </a:rPr>
              <a:t>Algol-like language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322152" y="5912950"/>
            <a:ext cx="28886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>
                <a:solidFill>
                  <a:srgbClr val="003C75"/>
                </a:solidFill>
              </a:rPr>
              <a:t>Block scopes in 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A9E78-C5DC-F94A-B6FB-3E99FB45485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77125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/>
              <a:t>What does Lexical Scoping buy us?</a:t>
            </a:r>
          </a:p>
        </p:txBody>
      </p:sp>
      <p:sp>
        <p:nvSpPr>
          <p:cNvPr id="5427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98483" y="1275301"/>
            <a:ext cx="10058400" cy="4953000"/>
          </a:xfrm>
        </p:spPr>
        <p:txBody>
          <a:bodyPr>
            <a:normAutofit fontScale="70000" lnSpcReduction="20000"/>
          </a:bodyPr>
          <a:lstStyle/>
          <a:p>
            <a:pPr eaLnBrk="1" hangingPunct="1">
              <a:lnSpc>
                <a:spcPct val="120000"/>
              </a:lnSpc>
              <a:buFont typeface="Times" charset="0"/>
              <a:buNone/>
            </a:pPr>
            <a:r>
              <a:rPr lang="en-US" b="1" dirty="0" smtClean="0">
                <a:solidFill>
                  <a:srgbClr val="074073"/>
                </a:solidFill>
              </a:rPr>
              <a:t>Lexical </a:t>
            </a:r>
            <a:r>
              <a:rPr lang="en-US" b="1" dirty="0">
                <a:solidFill>
                  <a:srgbClr val="074073"/>
                </a:solidFill>
              </a:rPr>
              <a:t>scoping defines the shape of the name space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 smtClean="0"/>
              <a:t>Simplifies </a:t>
            </a:r>
            <a:r>
              <a:rPr lang="en-US" dirty="0"/>
              <a:t>rules for naming &amp; resolves conflicts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Let the programmer introduce “local” names with impunity</a:t>
            </a:r>
          </a:p>
          <a:p>
            <a:pPr>
              <a:lnSpc>
                <a:spcPct val="120000"/>
              </a:lnSpc>
              <a:spcBef>
                <a:spcPts val="1800"/>
              </a:spcBef>
              <a:buNone/>
            </a:pPr>
            <a:r>
              <a:rPr lang="en-US" b="1" dirty="0">
                <a:solidFill>
                  <a:srgbClr val="074073"/>
                </a:solidFill>
              </a:rPr>
              <a:t>The Questions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dirty="0"/>
              <a:t>At point </a:t>
            </a:r>
            <a:r>
              <a:rPr lang="en-US" i="1" dirty="0"/>
              <a:t>p</a:t>
            </a:r>
            <a:r>
              <a:rPr lang="en-US" dirty="0"/>
              <a:t>, which declaration of </a:t>
            </a:r>
            <a:r>
              <a:rPr lang="en-US" i="1" dirty="0"/>
              <a:t>x</a:t>
            </a:r>
            <a:r>
              <a:rPr lang="en-US" dirty="0"/>
              <a:t> is current?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dirty="0"/>
              <a:t>At run-time, where is </a:t>
            </a:r>
            <a:r>
              <a:rPr lang="en-US" i="1" dirty="0"/>
              <a:t>x</a:t>
            </a:r>
            <a:r>
              <a:rPr lang="en-US" dirty="0"/>
              <a:t> found?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dirty="0"/>
              <a:t>As parser goes in &amp; out of scopes, how does it create &amp; delete new </a:t>
            </a:r>
            <a:r>
              <a:rPr lang="en-US" i="1" dirty="0"/>
              <a:t>x’s</a:t>
            </a:r>
            <a:r>
              <a:rPr lang="en-US" dirty="0"/>
              <a:t>?</a:t>
            </a:r>
          </a:p>
          <a:p>
            <a:pPr>
              <a:lnSpc>
                <a:spcPct val="120000"/>
              </a:lnSpc>
              <a:spcBef>
                <a:spcPts val="1800"/>
              </a:spcBef>
              <a:buNone/>
            </a:pPr>
            <a:r>
              <a:rPr lang="en-US" b="1" dirty="0">
                <a:solidFill>
                  <a:srgbClr val="074073"/>
                </a:solidFill>
              </a:rPr>
              <a:t>The Answer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dirty="0" smtClean="0"/>
              <a:t>The </a:t>
            </a:r>
            <a:r>
              <a:rPr lang="en-US" dirty="0"/>
              <a:t>compiler needs structures that model both the creation and the destruction of scopes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dirty="0"/>
              <a:t>Compilers use </a:t>
            </a:r>
            <a:r>
              <a:rPr lang="en-US" b="1" dirty="0"/>
              <a:t>lexically-scoped symbol tables </a:t>
            </a:r>
            <a:r>
              <a:rPr lang="en-US" dirty="0"/>
              <a:t>for this purpose</a:t>
            </a:r>
            <a:endParaRPr lang="en-US" dirty="0">
              <a:solidFill>
                <a:srgbClr val="074073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A9E78-C5DC-F94A-B6FB-3E99FB454851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6522625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r>
              <a:rPr lang="en-US" dirty="0"/>
              <a:t>Naming Needs Support at Different “Times”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4294967295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b="1" dirty="0">
                <a:solidFill>
                  <a:srgbClr val="074073"/>
                </a:solidFill>
              </a:rPr>
              <a:t>At compile time, compiler must map an </a:t>
            </a:r>
            <a:r>
              <a:rPr lang="en-US" b="1" u="sng" dirty="0">
                <a:solidFill>
                  <a:srgbClr val="074073"/>
                </a:solidFill>
              </a:rPr>
              <a:t>id</a:t>
            </a:r>
            <a:r>
              <a:rPr lang="en-US" b="1" dirty="0">
                <a:solidFill>
                  <a:srgbClr val="074073"/>
                </a:solidFill>
              </a:rPr>
              <a:t> back to a declaration</a:t>
            </a:r>
          </a:p>
          <a:p>
            <a:pPr>
              <a:lnSpc>
                <a:spcPct val="120000"/>
              </a:lnSpc>
            </a:pPr>
            <a:r>
              <a:rPr lang="en-US" baseline="0" dirty="0"/>
              <a:t>Which</a:t>
            </a:r>
            <a:r>
              <a:rPr lang="en-US" dirty="0"/>
              <a:t> declaration of </a:t>
            </a:r>
            <a:r>
              <a:rPr lang="en-US" i="1" dirty="0">
                <a:solidFill>
                  <a:srgbClr val="073E74"/>
                </a:solidFill>
              </a:rPr>
              <a:t>x</a:t>
            </a:r>
            <a:r>
              <a:rPr lang="en-US" dirty="0"/>
              <a:t> does this use reference?</a:t>
            </a:r>
          </a:p>
          <a:p>
            <a:pPr>
              <a:lnSpc>
                <a:spcPct val="120000"/>
              </a:lnSpc>
            </a:pPr>
            <a:r>
              <a:rPr lang="en-US" baseline="0" dirty="0"/>
              <a:t>What</a:t>
            </a:r>
            <a:r>
              <a:rPr lang="en-US" dirty="0"/>
              <a:t> are its properties? </a:t>
            </a:r>
          </a:p>
          <a:p>
            <a:pPr>
              <a:lnSpc>
                <a:spcPct val="120000"/>
              </a:lnSpc>
            </a:pPr>
            <a:r>
              <a:rPr lang="en-US" dirty="0"/>
              <a:t>How can the compiler compute its runtime address?</a:t>
            </a:r>
            <a:endParaRPr lang="en-US" baseline="0" dirty="0"/>
          </a:p>
          <a:p>
            <a:pPr marL="0" indent="0">
              <a:lnSpc>
                <a:spcPct val="120000"/>
              </a:lnSpc>
              <a:spcBef>
                <a:spcPts val="2400"/>
              </a:spcBef>
              <a:buNone/>
            </a:pPr>
            <a:r>
              <a:rPr lang="en-US" b="1" baseline="0" dirty="0">
                <a:solidFill>
                  <a:srgbClr val="074073"/>
                </a:solidFill>
              </a:rPr>
              <a:t>At runtime, the code must place </a:t>
            </a:r>
            <a:r>
              <a:rPr lang="en-US" b="1" i="1" baseline="0" dirty="0">
                <a:solidFill>
                  <a:srgbClr val="074073"/>
                </a:solidFill>
              </a:rPr>
              <a:t>x</a:t>
            </a:r>
            <a:r>
              <a:rPr lang="en-US" b="1" baseline="0" dirty="0">
                <a:solidFill>
                  <a:srgbClr val="074073"/>
                </a:solidFill>
              </a:rPr>
              <a:t>’s in storage &amp;</a:t>
            </a:r>
            <a:r>
              <a:rPr lang="en-US" b="1" dirty="0">
                <a:solidFill>
                  <a:srgbClr val="074073"/>
                </a:solidFill>
              </a:rPr>
              <a:t> compute its address</a:t>
            </a:r>
          </a:p>
          <a:p>
            <a:pPr>
              <a:lnSpc>
                <a:spcPct val="120000"/>
              </a:lnSpc>
            </a:pPr>
            <a:r>
              <a:rPr lang="en-US" dirty="0"/>
              <a:t>Different mechanisms for different storage classes</a:t>
            </a:r>
          </a:p>
          <a:p>
            <a:pPr lvl="1">
              <a:lnSpc>
                <a:spcPct val="120000"/>
              </a:lnSpc>
              <a:spcBef>
                <a:spcPts val="300"/>
              </a:spcBef>
            </a:pPr>
            <a:r>
              <a:rPr lang="en-US" baseline="0" dirty="0"/>
              <a:t>Global, static,</a:t>
            </a:r>
            <a:r>
              <a:rPr lang="en-US" dirty="0"/>
              <a:t> local, heap, register,  …</a:t>
            </a:r>
          </a:p>
          <a:p>
            <a:pPr>
              <a:lnSpc>
                <a:spcPct val="120000"/>
              </a:lnSpc>
            </a:pPr>
            <a:r>
              <a:rPr lang="en-US" baseline="0" dirty="0"/>
              <a:t>The mechanisms need to work,</a:t>
            </a:r>
            <a:r>
              <a:rPr lang="en-US" dirty="0"/>
              <a:t> even with separate compilation</a:t>
            </a:r>
          </a:p>
          <a:p>
            <a:pPr lvl="1">
              <a:lnSpc>
                <a:spcPct val="120000"/>
              </a:lnSpc>
              <a:spcBef>
                <a:spcPts val="300"/>
              </a:spcBef>
            </a:pPr>
            <a:r>
              <a:rPr lang="en-US" baseline="0" dirty="0"/>
              <a:t>Call</a:t>
            </a:r>
            <a:r>
              <a:rPr lang="en-US" dirty="0"/>
              <a:t> to </a:t>
            </a:r>
            <a:r>
              <a:rPr lang="en-US" i="1" dirty="0"/>
              <a:t>fee()</a:t>
            </a:r>
            <a:r>
              <a:rPr lang="en-US" dirty="0"/>
              <a:t>, where </a:t>
            </a:r>
            <a:r>
              <a:rPr lang="en-US" i="1" dirty="0"/>
              <a:t>fee </a:t>
            </a:r>
            <a:r>
              <a:rPr lang="en-US" dirty="0"/>
              <a:t>is defined in another file</a:t>
            </a:r>
            <a:endParaRPr lang="en-US" baseline="0" dirty="0"/>
          </a:p>
          <a:p>
            <a:pPr marL="0" indent="0">
              <a:lnSpc>
                <a:spcPct val="120000"/>
              </a:lnSpc>
              <a:spcBef>
                <a:spcPts val="2400"/>
              </a:spcBef>
              <a:buNone/>
            </a:pPr>
            <a:r>
              <a:rPr lang="en-US" b="1" dirty="0">
                <a:solidFill>
                  <a:schemeClr val="tx2"/>
                </a:solidFill>
              </a:rPr>
              <a:t>Naming </a:t>
            </a:r>
            <a:r>
              <a:rPr lang="en-US" b="1" baseline="0" dirty="0">
                <a:solidFill>
                  <a:schemeClr val="tx2"/>
                </a:solidFill>
              </a:rPr>
              <a:t>requires </a:t>
            </a:r>
            <a:r>
              <a:rPr lang="en-US" b="1" dirty="0">
                <a:solidFill>
                  <a:schemeClr val="tx2"/>
                </a:solidFill>
              </a:rPr>
              <a:t>c</a:t>
            </a:r>
            <a:r>
              <a:rPr lang="en-US" b="1" baseline="0" dirty="0">
                <a:solidFill>
                  <a:schemeClr val="tx2"/>
                </a:solidFill>
              </a:rPr>
              <a:t>oordination between</a:t>
            </a:r>
            <a:r>
              <a:rPr lang="en-US" b="1" dirty="0">
                <a:solidFill>
                  <a:schemeClr val="tx2"/>
                </a:solidFill>
              </a:rPr>
              <a:t> </a:t>
            </a:r>
            <a:r>
              <a:rPr lang="en-US" b="1" i="1" dirty="0">
                <a:solidFill>
                  <a:schemeClr val="tx2"/>
                </a:solidFill>
              </a:rPr>
              <a:t>compile time </a:t>
            </a:r>
            <a:r>
              <a:rPr lang="en-US" b="1" dirty="0">
                <a:solidFill>
                  <a:schemeClr val="tx2"/>
                </a:solidFill>
              </a:rPr>
              <a:t>and </a:t>
            </a:r>
            <a:r>
              <a:rPr lang="en-US" b="1" i="1" dirty="0">
                <a:solidFill>
                  <a:schemeClr val="tx2"/>
                </a:solidFill>
              </a:rPr>
              <a:t>runtime</a:t>
            </a:r>
          </a:p>
          <a:p>
            <a:pPr>
              <a:lnSpc>
                <a:spcPct val="120000"/>
              </a:lnSpc>
            </a:pPr>
            <a:r>
              <a:rPr lang="en-US" dirty="0"/>
              <a:t>Compiler needs to represent names in ways that make sense at both compile time and runtime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A9E78-C5DC-F94A-B6FB-3E99FB45485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499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/>
              <a:t>Primer on Lexically-scoped Symbol Tables</a:t>
            </a:r>
          </a:p>
        </p:txBody>
      </p:sp>
      <p:sp>
        <p:nvSpPr>
          <p:cNvPr id="5837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09600" y="1353492"/>
            <a:ext cx="10972800" cy="4525963"/>
          </a:xfrm>
        </p:spPr>
        <p:txBody>
          <a:bodyPr>
            <a:normAutofit/>
          </a:bodyPr>
          <a:lstStyle/>
          <a:p>
            <a:pPr eaLnBrk="1" hangingPunct="1">
              <a:buFont typeface="Times" charset="0"/>
              <a:buNone/>
            </a:pPr>
            <a:r>
              <a:rPr lang="en-US" sz="2000" dirty="0"/>
              <a:t>The problem</a:t>
            </a:r>
          </a:p>
          <a:p>
            <a:pPr eaLnBrk="1" hangingPunct="1">
              <a:spcBef>
                <a:spcPct val="15000"/>
              </a:spcBef>
            </a:pPr>
            <a:r>
              <a:rPr lang="en-US" sz="2000" dirty="0"/>
              <a:t>The compiler needs a distinct record for each declaration</a:t>
            </a:r>
          </a:p>
          <a:p>
            <a:pPr eaLnBrk="1" hangingPunct="1">
              <a:spcBef>
                <a:spcPct val="15000"/>
              </a:spcBef>
            </a:pPr>
            <a:r>
              <a:rPr lang="en-US" sz="2000" dirty="0"/>
              <a:t>Nested lexical scopes admit duplicate declarations</a:t>
            </a:r>
          </a:p>
          <a:p>
            <a:pPr eaLnBrk="1" hangingPunct="1">
              <a:spcBef>
                <a:spcPct val="75000"/>
              </a:spcBef>
              <a:buFont typeface="Times" charset="0"/>
              <a:buNone/>
            </a:pPr>
            <a:r>
              <a:rPr lang="en-US" sz="2000" dirty="0"/>
              <a:t>The interface</a:t>
            </a:r>
          </a:p>
          <a:p>
            <a:pPr eaLnBrk="1" hangingPunct="1">
              <a:spcBef>
                <a:spcPct val="15000"/>
              </a:spcBef>
            </a:pPr>
            <a:r>
              <a:rPr lang="en-US" sz="2000" i="1" dirty="0" err="1">
                <a:solidFill>
                  <a:srgbClr val="074073"/>
                </a:solidFill>
              </a:rPr>
              <a:t>insert</a:t>
            </a:r>
            <a:r>
              <a:rPr lang="en-US" sz="2000" dirty="0" err="1">
                <a:solidFill>
                  <a:srgbClr val="074073"/>
                </a:solidFill>
              </a:rPr>
              <a:t>(</a:t>
            </a:r>
            <a:r>
              <a:rPr lang="en-US" sz="2000" i="1" dirty="0" err="1">
                <a:solidFill>
                  <a:srgbClr val="074073"/>
                </a:solidFill>
              </a:rPr>
              <a:t>name</a:t>
            </a:r>
            <a:r>
              <a:rPr lang="en-US" sz="2000" i="1" dirty="0">
                <a:solidFill>
                  <a:srgbClr val="074073"/>
                </a:solidFill>
              </a:rPr>
              <a:t>, level </a:t>
            </a:r>
            <a:r>
              <a:rPr lang="en-US" sz="2000" dirty="0">
                <a:solidFill>
                  <a:srgbClr val="074073"/>
                </a:solidFill>
              </a:rPr>
              <a:t>) </a:t>
            </a:r>
            <a:r>
              <a:rPr lang="en-US" sz="2000" dirty="0"/>
              <a:t>– creates record for </a:t>
            </a:r>
            <a:r>
              <a:rPr lang="en-US" sz="2000" i="1" dirty="0"/>
              <a:t>name </a:t>
            </a:r>
            <a:r>
              <a:rPr lang="en-US" sz="2000" dirty="0"/>
              <a:t>at </a:t>
            </a:r>
            <a:r>
              <a:rPr lang="en-US" sz="2000" i="1" dirty="0"/>
              <a:t>level</a:t>
            </a:r>
            <a:endParaRPr lang="en-US" sz="2000" dirty="0"/>
          </a:p>
          <a:p>
            <a:pPr eaLnBrk="1" hangingPunct="1">
              <a:spcBef>
                <a:spcPct val="15000"/>
              </a:spcBef>
            </a:pPr>
            <a:r>
              <a:rPr lang="en-US" sz="2000" i="1" dirty="0" err="1">
                <a:solidFill>
                  <a:srgbClr val="074073"/>
                </a:solidFill>
              </a:rPr>
              <a:t>lookup</a:t>
            </a:r>
            <a:r>
              <a:rPr lang="en-US" sz="2000" dirty="0" err="1">
                <a:solidFill>
                  <a:srgbClr val="074073"/>
                </a:solidFill>
              </a:rPr>
              <a:t>(</a:t>
            </a:r>
            <a:r>
              <a:rPr lang="en-US" sz="2000" i="1" dirty="0" err="1">
                <a:solidFill>
                  <a:srgbClr val="074073"/>
                </a:solidFill>
              </a:rPr>
              <a:t>name</a:t>
            </a:r>
            <a:r>
              <a:rPr lang="en-US" sz="2000" i="1" dirty="0">
                <a:solidFill>
                  <a:srgbClr val="074073"/>
                </a:solidFill>
              </a:rPr>
              <a:t>, level </a:t>
            </a:r>
            <a:r>
              <a:rPr lang="en-US" sz="2000" dirty="0">
                <a:solidFill>
                  <a:srgbClr val="074073"/>
                </a:solidFill>
              </a:rPr>
              <a:t>) – returns pointer or index</a:t>
            </a:r>
          </a:p>
          <a:p>
            <a:pPr eaLnBrk="1" hangingPunct="1">
              <a:spcBef>
                <a:spcPct val="15000"/>
              </a:spcBef>
            </a:pPr>
            <a:r>
              <a:rPr lang="en-US" sz="2000" i="1" dirty="0" err="1">
                <a:solidFill>
                  <a:srgbClr val="074073"/>
                </a:solidFill>
              </a:rPr>
              <a:t>delete</a:t>
            </a:r>
            <a:r>
              <a:rPr lang="en-US" sz="2000" dirty="0" err="1">
                <a:solidFill>
                  <a:srgbClr val="074073"/>
                </a:solidFill>
              </a:rPr>
              <a:t>(</a:t>
            </a:r>
            <a:r>
              <a:rPr lang="en-US" sz="2000" i="1" dirty="0" err="1">
                <a:solidFill>
                  <a:srgbClr val="074073"/>
                </a:solidFill>
              </a:rPr>
              <a:t>level</a:t>
            </a:r>
            <a:r>
              <a:rPr lang="en-US" sz="2000" i="1" dirty="0">
                <a:solidFill>
                  <a:srgbClr val="074073"/>
                </a:solidFill>
              </a:rPr>
              <a:t> </a:t>
            </a:r>
            <a:r>
              <a:rPr lang="en-US" sz="2000" dirty="0">
                <a:solidFill>
                  <a:srgbClr val="074073"/>
                </a:solidFill>
              </a:rPr>
              <a:t>) </a:t>
            </a:r>
            <a:r>
              <a:rPr lang="en-US" sz="2000" dirty="0"/>
              <a:t>– removes all names declared at </a:t>
            </a:r>
            <a:r>
              <a:rPr lang="en-US" sz="2000" i="1" dirty="0"/>
              <a:t>level</a:t>
            </a:r>
          </a:p>
          <a:p>
            <a:pPr eaLnBrk="1" hangingPunct="1">
              <a:spcBef>
                <a:spcPct val="75000"/>
              </a:spcBef>
              <a:buFont typeface="Times" charset="0"/>
              <a:buNone/>
            </a:pPr>
            <a:r>
              <a:rPr lang="en-US" sz="2000" dirty="0"/>
              <a:t>Many implementation schemes have been proposed     </a:t>
            </a:r>
            <a:r>
              <a:rPr lang="en-US" sz="2000" dirty="0">
                <a:noFill/>
              </a:rPr>
              <a:t>(see § B.4)</a:t>
            </a:r>
          </a:p>
          <a:p>
            <a:pPr eaLnBrk="1" hangingPunct="1">
              <a:spcBef>
                <a:spcPct val="15000"/>
              </a:spcBef>
            </a:pPr>
            <a:r>
              <a:rPr lang="en-US" sz="2000" dirty="0"/>
              <a:t>We’ll stay at the conceptual level</a:t>
            </a:r>
          </a:p>
          <a:p>
            <a:pPr eaLnBrk="1" hangingPunct="1">
              <a:spcBef>
                <a:spcPct val="15000"/>
              </a:spcBef>
            </a:pPr>
            <a:r>
              <a:rPr lang="en-US" sz="2000" dirty="0"/>
              <a:t>Hash table implementation is </a:t>
            </a:r>
            <a:r>
              <a:rPr lang="en-US" sz="2000" dirty="0" smtClean="0"/>
              <a:t>tricky</a:t>
            </a:r>
            <a:endParaRPr lang="en-US" sz="2000" dirty="0"/>
          </a:p>
          <a:p>
            <a:pPr lvl="1" eaLnBrk="1" hangingPunct="1">
              <a:spcBef>
                <a:spcPct val="15000"/>
              </a:spcBef>
            </a:pPr>
            <a:r>
              <a:rPr lang="en-US" sz="2000" dirty="0"/>
              <a:t>Good alternatives exist</a:t>
            </a:r>
            <a:endParaRPr lang="en-US" sz="2000" dirty="0">
              <a:solidFill>
                <a:srgbClr val="074073"/>
              </a:solidFill>
            </a:endParaRPr>
          </a:p>
        </p:txBody>
      </p:sp>
      <p:sp>
        <p:nvSpPr>
          <p:cNvPr id="58374" name="Text Box 4"/>
          <p:cNvSpPr txBox="1">
            <a:spLocks noChangeArrowheads="1"/>
          </p:cNvSpPr>
          <p:nvPr/>
        </p:nvSpPr>
        <p:spPr bwMode="auto">
          <a:xfrm>
            <a:off x="1981200" y="5815309"/>
            <a:ext cx="8382000" cy="621709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mpd="sng">
            <a:solidFill>
              <a:schemeClr val="tx2"/>
            </a:solidFill>
            <a:miter lim="800000"/>
            <a:headEnd/>
            <a:tailEnd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15000"/>
              </a:spcBef>
            </a:pPr>
            <a:r>
              <a:rPr lang="en-US" sz="1600" i="1" dirty="0">
                <a:solidFill>
                  <a:srgbClr val="003C75"/>
                </a:solidFill>
              </a:rPr>
              <a:t>Symbol tables are </a:t>
            </a:r>
            <a:r>
              <a:rPr lang="en-US" sz="1600" b="1" dirty="0">
                <a:solidFill>
                  <a:srgbClr val="003C75"/>
                </a:solidFill>
              </a:rPr>
              <a:t>compile-time </a:t>
            </a:r>
            <a:r>
              <a:rPr lang="en-US" sz="1600" i="1" dirty="0">
                <a:solidFill>
                  <a:srgbClr val="003C75"/>
                </a:solidFill>
              </a:rPr>
              <a:t>structures that the compiler </a:t>
            </a:r>
            <a:r>
              <a:rPr lang="en-US" sz="1600" b="1" dirty="0">
                <a:solidFill>
                  <a:srgbClr val="003C75"/>
                </a:solidFill>
              </a:rPr>
              <a:t>uses to resolve references</a:t>
            </a:r>
            <a:r>
              <a:rPr lang="en-US" sz="1600" i="1" dirty="0">
                <a:solidFill>
                  <a:srgbClr val="003C75"/>
                </a:solidFill>
              </a:rPr>
              <a:t> to names.</a:t>
            </a:r>
          </a:p>
          <a:p>
            <a:pPr algn="ctr">
              <a:spcBef>
                <a:spcPct val="15000"/>
              </a:spcBef>
            </a:pPr>
            <a:r>
              <a:rPr lang="en-US" sz="1600" i="1" dirty="0">
                <a:solidFill>
                  <a:srgbClr val="003C75"/>
                </a:solidFill>
              </a:rPr>
              <a:t>We’ll see the corresponding </a:t>
            </a:r>
            <a:r>
              <a:rPr lang="en-US" sz="1600" b="1" dirty="0">
                <a:solidFill>
                  <a:srgbClr val="003C75"/>
                </a:solidFill>
              </a:rPr>
              <a:t>run-time </a:t>
            </a:r>
            <a:r>
              <a:rPr lang="en-US" sz="1600" i="1" dirty="0">
                <a:solidFill>
                  <a:srgbClr val="003C75"/>
                </a:solidFill>
              </a:rPr>
              <a:t>structures that are used </a:t>
            </a:r>
            <a:r>
              <a:rPr lang="en-US" sz="1600" b="1" dirty="0">
                <a:solidFill>
                  <a:srgbClr val="003C75"/>
                </a:solidFill>
              </a:rPr>
              <a:t>to establish addressability </a:t>
            </a:r>
            <a:r>
              <a:rPr lang="en-US" sz="1600" i="1" dirty="0">
                <a:solidFill>
                  <a:srgbClr val="003C75"/>
                </a:solidFill>
              </a:rPr>
              <a:t>later.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A9E78-C5DC-F94A-B6FB-3E99FB454851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695573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8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2209800" y="1295400"/>
            <a:ext cx="3886200" cy="4953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rgbClr val="074073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227013" indent="-227013" algn="l" defTabSz="457200" rtl="0" eaLnBrk="1" latinLnBrk="0" hangingPunct="1">
              <a:spcBef>
                <a:spcPts val="600"/>
              </a:spcBef>
              <a:buClr>
                <a:srgbClr val="073E74"/>
              </a:buClr>
              <a:buSzPct val="120000"/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66738" indent="-290513" algn="l" defTabSz="457200" rtl="0" eaLnBrk="1" latinLnBrk="0" hangingPunct="1">
              <a:spcBef>
                <a:spcPts val="600"/>
              </a:spcBef>
              <a:buClr>
                <a:srgbClr val="073E74"/>
              </a:buClr>
              <a:buFont typeface="Arial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62013" indent="-285750" algn="l" defTabSz="457200" rtl="0" eaLnBrk="1" latinLnBrk="0" hangingPunct="1">
              <a:spcBef>
                <a:spcPts val="600"/>
              </a:spcBef>
              <a:buClr>
                <a:srgbClr val="073E74"/>
              </a:buClr>
              <a:buFont typeface="Lucida Grande"/>
              <a:buChar char="➝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400"/>
              </a:spcBef>
              <a:buNone/>
            </a:pPr>
            <a:r>
              <a:rPr lang="en-US" sz="1600" dirty="0">
                <a:latin typeface="Geneva" charset="0"/>
              </a:rPr>
              <a:t>procedure</a:t>
            </a:r>
            <a:r>
              <a:rPr lang="en-US" sz="1600" i="1" dirty="0">
                <a:latin typeface="Geneva" charset="0"/>
              </a:rPr>
              <a:t> p </a:t>
            </a:r>
            <a:r>
              <a:rPr lang="en-US" sz="1600" dirty="0">
                <a:latin typeface="Geneva" charset="0"/>
              </a:rPr>
              <a:t>{</a:t>
            </a:r>
          </a:p>
          <a:p>
            <a:pPr>
              <a:spcBef>
                <a:spcPts val="400"/>
              </a:spcBef>
              <a:buNone/>
            </a:pPr>
            <a:r>
              <a:rPr lang="en-US" sz="1600" dirty="0">
                <a:latin typeface="Geneva" charset="0"/>
              </a:rPr>
              <a:t>		</a:t>
            </a:r>
            <a:r>
              <a:rPr lang="en-US" sz="1600" dirty="0" err="1">
                <a:latin typeface="Geneva" charset="0"/>
              </a:rPr>
              <a:t>int</a:t>
            </a:r>
            <a:r>
              <a:rPr lang="en-US" sz="1600" dirty="0">
                <a:latin typeface="Geneva" charset="0"/>
              </a:rPr>
              <a:t> </a:t>
            </a:r>
            <a:r>
              <a:rPr lang="en-US" sz="1600" i="1" dirty="0">
                <a:solidFill>
                  <a:srgbClr val="073E74"/>
                </a:solidFill>
                <a:latin typeface="Geneva" charset="0"/>
              </a:rPr>
              <a:t>a</a:t>
            </a:r>
            <a:r>
              <a:rPr lang="en-US" sz="1600" i="1" dirty="0">
                <a:solidFill>
                  <a:srgbClr val="000090"/>
                </a:solidFill>
                <a:latin typeface="Geneva" charset="0"/>
              </a:rPr>
              <a:t>, </a:t>
            </a:r>
            <a:r>
              <a:rPr lang="en-US" sz="1600" i="1" dirty="0">
                <a:solidFill>
                  <a:srgbClr val="0000FF"/>
                </a:solidFill>
                <a:latin typeface="Geneva" charset="0"/>
              </a:rPr>
              <a:t>b</a:t>
            </a:r>
            <a:r>
              <a:rPr lang="en-US" sz="1600" i="1" dirty="0">
                <a:latin typeface="Geneva" charset="0"/>
              </a:rPr>
              <a:t>, c</a:t>
            </a:r>
            <a:endParaRPr lang="en-US" sz="1600" dirty="0">
              <a:latin typeface="Geneva" charset="0"/>
            </a:endParaRPr>
          </a:p>
          <a:p>
            <a:pPr>
              <a:spcBef>
                <a:spcPts val="400"/>
              </a:spcBef>
              <a:buNone/>
            </a:pPr>
            <a:r>
              <a:rPr lang="en-US" sz="1600" dirty="0">
                <a:latin typeface="Geneva" charset="0"/>
              </a:rPr>
              <a:t>		procedure </a:t>
            </a:r>
            <a:r>
              <a:rPr lang="en-US" sz="1600" i="1" dirty="0">
                <a:latin typeface="Geneva" charset="0"/>
              </a:rPr>
              <a:t>q</a:t>
            </a:r>
            <a:r>
              <a:rPr lang="en-US" sz="1600" dirty="0">
                <a:latin typeface="Geneva" charset="0"/>
              </a:rPr>
              <a:t> {</a:t>
            </a:r>
          </a:p>
          <a:p>
            <a:pPr>
              <a:spcBef>
                <a:spcPts val="400"/>
              </a:spcBef>
              <a:buNone/>
            </a:pPr>
            <a:r>
              <a:rPr lang="en-US" sz="1600" dirty="0">
                <a:latin typeface="Geneva" charset="0"/>
              </a:rPr>
              <a:t>			</a:t>
            </a:r>
            <a:r>
              <a:rPr lang="en-US" sz="1600" dirty="0" err="1">
                <a:latin typeface="Geneva" charset="0"/>
              </a:rPr>
              <a:t>int</a:t>
            </a:r>
            <a:r>
              <a:rPr lang="en-US" sz="1600" dirty="0">
                <a:latin typeface="Geneva" charset="0"/>
              </a:rPr>
              <a:t> </a:t>
            </a:r>
            <a:r>
              <a:rPr lang="en-US" sz="1600" i="1" dirty="0">
                <a:latin typeface="Geneva" charset="0"/>
              </a:rPr>
              <a:t>v, </a:t>
            </a:r>
            <a:r>
              <a:rPr lang="en-US" sz="1600" i="1" dirty="0">
                <a:solidFill>
                  <a:srgbClr val="0000FF"/>
                </a:solidFill>
                <a:latin typeface="Geneva" charset="0"/>
              </a:rPr>
              <a:t>b</a:t>
            </a:r>
            <a:r>
              <a:rPr lang="en-US" sz="1600" i="1" dirty="0">
                <a:latin typeface="Geneva" charset="0"/>
              </a:rPr>
              <a:t>, </a:t>
            </a:r>
            <a:r>
              <a:rPr lang="en-US" sz="1600" i="1" dirty="0">
                <a:solidFill>
                  <a:srgbClr val="FF0000"/>
                </a:solidFill>
                <a:latin typeface="Geneva" charset="0"/>
              </a:rPr>
              <a:t>x</a:t>
            </a:r>
            <a:r>
              <a:rPr lang="en-US" sz="1600" i="1" dirty="0">
                <a:latin typeface="Geneva" charset="0"/>
              </a:rPr>
              <a:t>, w</a:t>
            </a:r>
            <a:endParaRPr lang="en-US" sz="1600" dirty="0">
              <a:latin typeface="Geneva" charset="0"/>
            </a:endParaRPr>
          </a:p>
          <a:p>
            <a:pPr>
              <a:spcBef>
                <a:spcPts val="400"/>
              </a:spcBef>
              <a:buNone/>
            </a:pPr>
            <a:r>
              <a:rPr lang="en-US" sz="1600" dirty="0">
                <a:latin typeface="Geneva" charset="0"/>
              </a:rPr>
              <a:t>			procedure  </a:t>
            </a:r>
            <a:r>
              <a:rPr lang="en-US" sz="1600" i="1" dirty="0">
                <a:latin typeface="Geneva" charset="0"/>
              </a:rPr>
              <a:t>r</a:t>
            </a:r>
            <a:r>
              <a:rPr lang="en-US" sz="1600" dirty="0">
                <a:latin typeface="Geneva" charset="0"/>
              </a:rPr>
              <a:t> {</a:t>
            </a:r>
          </a:p>
          <a:p>
            <a:pPr>
              <a:spcBef>
                <a:spcPts val="400"/>
              </a:spcBef>
              <a:buNone/>
            </a:pPr>
            <a:r>
              <a:rPr lang="en-US" sz="1600" dirty="0">
                <a:latin typeface="Geneva" charset="0"/>
              </a:rPr>
              <a:t>				</a:t>
            </a:r>
            <a:r>
              <a:rPr lang="en-US" sz="1600" dirty="0" err="1">
                <a:latin typeface="Geneva" charset="0"/>
              </a:rPr>
              <a:t>int</a:t>
            </a:r>
            <a:r>
              <a:rPr lang="en-US" sz="1600" dirty="0">
                <a:latin typeface="Geneva" charset="0"/>
              </a:rPr>
              <a:t> </a:t>
            </a:r>
            <a:r>
              <a:rPr lang="en-US" sz="1600" i="1" dirty="0">
                <a:solidFill>
                  <a:srgbClr val="FF0000"/>
                </a:solidFill>
                <a:latin typeface="Geneva" charset="0"/>
              </a:rPr>
              <a:t>x</a:t>
            </a:r>
            <a:r>
              <a:rPr lang="en-US" sz="1600" i="1" dirty="0">
                <a:latin typeface="Geneva" charset="0"/>
              </a:rPr>
              <a:t>, y, z</a:t>
            </a:r>
          </a:p>
          <a:p>
            <a:pPr>
              <a:spcBef>
                <a:spcPts val="400"/>
              </a:spcBef>
              <a:buNone/>
            </a:pPr>
            <a:r>
              <a:rPr lang="en-US" sz="1600" dirty="0">
                <a:latin typeface="Geneva" charset="0"/>
              </a:rPr>
              <a:t>				….</a:t>
            </a:r>
          </a:p>
          <a:p>
            <a:pPr>
              <a:spcBef>
                <a:spcPts val="400"/>
              </a:spcBef>
              <a:buNone/>
            </a:pPr>
            <a:r>
              <a:rPr lang="en-US" sz="1600" dirty="0">
                <a:latin typeface="Geneva" charset="0"/>
              </a:rPr>
              <a:t>			}</a:t>
            </a:r>
          </a:p>
          <a:p>
            <a:pPr>
              <a:spcBef>
                <a:spcPts val="400"/>
              </a:spcBef>
              <a:buNone/>
            </a:pPr>
            <a:r>
              <a:rPr lang="en-US" sz="1600" dirty="0">
                <a:latin typeface="Geneva" charset="0"/>
              </a:rPr>
              <a:t>			procedure </a:t>
            </a:r>
            <a:r>
              <a:rPr lang="en-US" sz="1600" i="1" dirty="0">
                <a:latin typeface="Geneva" charset="0"/>
              </a:rPr>
              <a:t>s</a:t>
            </a:r>
            <a:r>
              <a:rPr lang="en-US" sz="1600" dirty="0">
                <a:latin typeface="Geneva" charset="0"/>
              </a:rPr>
              <a:t> {</a:t>
            </a:r>
          </a:p>
          <a:p>
            <a:pPr>
              <a:spcBef>
                <a:spcPts val="400"/>
              </a:spcBef>
              <a:buNone/>
            </a:pPr>
            <a:r>
              <a:rPr lang="en-US" sz="1600" dirty="0">
                <a:latin typeface="Geneva" charset="0"/>
              </a:rPr>
              <a:t>				</a:t>
            </a:r>
            <a:r>
              <a:rPr lang="en-US" sz="1600" dirty="0" err="1">
                <a:latin typeface="Geneva" charset="0"/>
              </a:rPr>
              <a:t>int</a:t>
            </a:r>
            <a:r>
              <a:rPr lang="en-US" sz="1600" dirty="0">
                <a:latin typeface="Geneva" charset="0"/>
              </a:rPr>
              <a:t> </a:t>
            </a:r>
            <a:r>
              <a:rPr lang="en-US" sz="1600" i="1" dirty="0">
                <a:solidFill>
                  <a:srgbClr val="FF0000"/>
                </a:solidFill>
                <a:latin typeface="Geneva" charset="0"/>
              </a:rPr>
              <a:t>x</a:t>
            </a:r>
            <a:r>
              <a:rPr lang="en-US" sz="1600" i="1" dirty="0">
                <a:latin typeface="Geneva" charset="0"/>
              </a:rPr>
              <a:t>, </a:t>
            </a:r>
            <a:r>
              <a:rPr lang="en-US" sz="1600" i="1" dirty="0">
                <a:solidFill>
                  <a:srgbClr val="073E74"/>
                </a:solidFill>
                <a:latin typeface="Geneva" charset="0"/>
              </a:rPr>
              <a:t>a</a:t>
            </a:r>
            <a:r>
              <a:rPr lang="en-US" sz="1600" i="1" dirty="0">
                <a:solidFill>
                  <a:srgbClr val="000090"/>
                </a:solidFill>
                <a:latin typeface="Geneva" charset="0"/>
              </a:rPr>
              <a:t>,</a:t>
            </a:r>
            <a:r>
              <a:rPr lang="en-US" sz="1600" i="1" dirty="0">
                <a:latin typeface="Geneva" charset="0"/>
              </a:rPr>
              <a:t> v</a:t>
            </a:r>
          </a:p>
          <a:p>
            <a:pPr>
              <a:spcBef>
                <a:spcPts val="400"/>
              </a:spcBef>
              <a:buNone/>
            </a:pPr>
            <a:r>
              <a:rPr lang="en-US" sz="1600" dirty="0">
                <a:latin typeface="Geneva" charset="0"/>
              </a:rPr>
              <a:t>				…</a:t>
            </a:r>
          </a:p>
          <a:p>
            <a:pPr>
              <a:spcBef>
                <a:spcPts val="400"/>
              </a:spcBef>
              <a:buNone/>
            </a:pPr>
            <a:r>
              <a:rPr lang="en-US" sz="1600" dirty="0">
                <a:latin typeface="Geneva" charset="0"/>
              </a:rPr>
              <a:t>			}</a:t>
            </a:r>
          </a:p>
          <a:p>
            <a:pPr>
              <a:spcBef>
                <a:spcPts val="400"/>
              </a:spcBef>
              <a:buNone/>
            </a:pPr>
            <a:r>
              <a:rPr lang="en-US" sz="1600" dirty="0">
                <a:latin typeface="Geneva" charset="0"/>
              </a:rPr>
              <a:t>			… </a:t>
            </a:r>
            <a:r>
              <a:rPr lang="en-US" sz="1600" i="1" dirty="0">
                <a:latin typeface="Geneva" charset="0"/>
              </a:rPr>
              <a:t>r</a:t>
            </a:r>
            <a:r>
              <a:rPr lang="en-US" sz="1600" dirty="0">
                <a:latin typeface="Geneva" charset="0"/>
              </a:rPr>
              <a:t> … </a:t>
            </a:r>
            <a:r>
              <a:rPr lang="en-US" sz="1600" i="1" dirty="0">
                <a:latin typeface="Geneva" charset="0"/>
              </a:rPr>
              <a:t>s</a:t>
            </a:r>
            <a:endParaRPr lang="en-US" sz="1600" dirty="0">
              <a:latin typeface="Geneva" charset="0"/>
            </a:endParaRPr>
          </a:p>
          <a:p>
            <a:pPr>
              <a:spcBef>
                <a:spcPts val="400"/>
              </a:spcBef>
              <a:buNone/>
            </a:pPr>
            <a:r>
              <a:rPr lang="en-US" sz="1600" dirty="0">
                <a:latin typeface="Geneva" charset="0"/>
              </a:rPr>
              <a:t>		}</a:t>
            </a:r>
          </a:p>
          <a:p>
            <a:pPr>
              <a:spcBef>
                <a:spcPts val="400"/>
              </a:spcBef>
              <a:buNone/>
            </a:pPr>
            <a:r>
              <a:rPr lang="en-US" sz="1600" dirty="0">
                <a:latin typeface="Geneva" charset="0"/>
              </a:rPr>
              <a:t>		… </a:t>
            </a:r>
            <a:r>
              <a:rPr lang="en-US" sz="1600" i="1" dirty="0">
                <a:latin typeface="Geneva" charset="0"/>
              </a:rPr>
              <a:t>q …</a:t>
            </a:r>
            <a:endParaRPr lang="en-US" sz="1600" dirty="0">
              <a:latin typeface="Geneva" charset="0"/>
            </a:endParaRPr>
          </a:p>
          <a:p>
            <a:pPr>
              <a:spcBef>
                <a:spcPts val="400"/>
              </a:spcBef>
              <a:buNone/>
            </a:pPr>
            <a:r>
              <a:rPr lang="en-US" sz="1600" dirty="0">
                <a:latin typeface="Geneva" charset="0"/>
              </a:rPr>
              <a:t>}</a:t>
            </a:r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6324600" y="1295400"/>
            <a:ext cx="3886200" cy="4953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rgbClr val="074073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ts val="400"/>
              </a:spcBef>
            </a:pPr>
            <a:r>
              <a:rPr lang="en-US" sz="1600" dirty="0">
                <a:latin typeface="Geneva" charset="0"/>
              </a:rPr>
              <a:t>B0: {</a:t>
            </a:r>
          </a:p>
          <a:p>
            <a:pPr>
              <a:spcBef>
                <a:spcPts val="400"/>
              </a:spcBef>
            </a:pPr>
            <a:r>
              <a:rPr lang="en-US" sz="1600" dirty="0">
                <a:latin typeface="Geneva" charset="0"/>
              </a:rPr>
              <a:t>		</a:t>
            </a:r>
            <a:r>
              <a:rPr lang="en-US" sz="1600" dirty="0" err="1">
                <a:latin typeface="Geneva" charset="0"/>
              </a:rPr>
              <a:t>int</a:t>
            </a:r>
            <a:r>
              <a:rPr lang="en-US" sz="1600" dirty="0">
                <a:latin typeface="Geneva" charset="0"/>
              </a:rPr>
              <a:t> </a:t>
            </a:r>
            <a:r>
              <a:rPr lang="en-US" sz="1600" i="1" dirty="0">
                <a:solidFill>
                  <a:srgbClr val="073E74"/>
                </a:solidFill>
                <a:latin typeface="Geneva" charset="0"/>
              </a:rPr>
              <a:t>a</a:t>
            </a:r>
            <a:r>
              <a:rPr lang="en-US" sz="1600" i="1" dirty="0">
                <a:latin typeface="Geneva" charset="0"/>
              </a:rPr>
              <a:t>, </a:t>
            </a:r>
            <a:r>
              <a:rPr lang="en-US" sz="1600" i="1" dirty="0" err="1">
                <a:solidFill>
                  <a:srgbClr val="0000FF"/>
                </a:solidFill>
                <a:latin typeface="Geneva" charset="0"/>
              </a:rPr>
              <a:t>b</a:t>
            </a:r>
            <a:r>
              <a:rPr lang="en-US" sz="1600" i="1" dirty="0">
                <a:latin typeface="Geneva" charset="0"/>
              </a:rPr>
              <a:t>, </a:t>
            </a:r>
            <a:r>
              <a:rPr lang="en-US" sz="1600" i="1" dirty="0" err="1">
                <a:latin typeface="Geneva" charset="0"/>
              </a:rPr>
              <a:t>c</a:t>
            </a:r>
            <a:endParaRPr lang="en-US" sz="1600" dirty="0">
              <a:latin typeface="Geneva" charset="0"/>
            </a:endParaRPr>
          </a:p>
          <a:p>
            <a:pPr>
              <a:spcBef>
                <a:spcPts val="400"/>
              </a:spcBef>
            </a:pPr>
            <a:r>
              <a:rPr lang="en-US" sz="1600" dirty="0">
                <a:latin typeface="Geneva" charset="0"/>
              </a:rPr>
              <a:t>B1:		 {</a:t>
            </a:r>
          </a:p>
          <a:p>
            <a:pPr>
              <a:spcBef>
                <a:spcPts val="400"/>
              </a:spcBef>
            </a:pPr>
            <a:r>
              <a:rPr lang="en-US" sz="1600" dirty="0">
                <a:latin typeface="Geneva" charset="0"/>
              </a:rPr>
              <a:t>			</a:t>
            </a:r>
            <a:r>
              <a:rPr lang="en-US" sz="1600" dirty="0" err="1">
                <a:latin typeface="Geneva" charset="0"/>
              </a:rPr>
              <a:t>int</a:t>
            </a:r>
            <a:r>
              <a:rPr lang="en-US" sz="1600" dirty="0">
                <a:latin typeface="Geneva" charset="0"/>
              </a:rPr>
              <a:t> </a:t>
            </a:r>
            <a:r>
              <a:rPr lang="en-US" sz="1600" i="1" dirty="0" err="1">
                <a:latin typeface="Geneva" charset="0"/>
              </a:rPr>
              <a:t>v</a:t>
            </a:r>
            <a:r>
              <a:rPr lang="en-US" sz="1600" i="1" dirty="0">
                <a:latin typeface="Geneva" charset="0"/>
              </a:rPr>
              <a:t>, </a:t>
            </a:r>
            <a:r>
              <a:rPr lang="en-US" sz="1600" i="1" dirty="0" err="1">
                <a:solidFill>
                  <a:srgbClr val="0000FF"/>
                </a:solidFill>
                <a:latin typeface="Geneva" charset="0"/>
              </a:rPr>
              <a:t>b</a:t>
            </a:r>
            <a:r>
              <a:rPr lang="en-US" sz="1600" i="1" dirty="0">
                <a:latin typeface="Geneva" charset="0"/>
              </a:rPr>
              <a:t>, </a:t>
            </a:r>
            <a:r>
              <a:rPr lang="en-US" sz="1600" i="1" dirty="0" err="1">
                <a:solidFill>
                  <a:srgbClr val="FF0000"/>
                </a:solidFill>
                <a:latin typeface="Geneva" charset="0"/>
              </a:rPr>
              <a:t>x</a:t>
            </a:r>
            <a:r>
              <a:rPr lang="en-US" sz="1600" i="1" dirty="0">
                <a:latin typeface="Geneva" charset="0"/>
              </a:rPr>
              <a:t>, </a:t>
            </a:r>
            <a:r>
              <a:rPr lang="en-US" sz="1600" i="1" dirty="0" err="1">
                <a:latin typeface="Geneva" charset="0"/>
              </a:rPr>
              <a:t>w</a:t>
            </a:r>
            <a:endParaRPr lang="en-US" sz="1600" dirty="0">
              <a:latin typeface="Geneva" charset="0"/>
            </a:endParaRPr>
          </a:p>
          <a:p>
            <a:pPr>
              <a:spcBef>
                <a:spcPts val="400"/>
              </a:spcBef>
            </a:pPr>
            <a:r>
              <a:rPr lang="en-US" sz="1600" dirty="0">
                <a:latin typeface="Geneva" charset="0"/>
              </a:rPr>
              <a:t>B2:			{</a:t>
            </a:r>
          </a:p>
          <a:p>
            <a:pPr>
              <a:spcBef>
                <a:spcPts val="400"/>
              </a:spcBef>
            </a:pPr>
            <a:r>
              <a:rPr lang="en-US" sz="1600" dirty="0">
                <a:latin typeface="Geneva" charset="0"/>
              </a:rPr>
              <a:t>				</a:t>
            </a:r>
            <a:r>
              <a:rPr lang="en-US" sz="1600" dirty="0" err="1">
                <a:latin typeface="Geneva" charset="0"/>
              </a:rPr>
              <a:t>int</a:t>
            </a:r>
            <a:r>
              <a:rPr lang="en-US" sz="1600" dirty="0">
                <a:latin typeface="Geneva" charset="0"/>
              </a:rPr>
              <a:t> </a:t>
            </a:r>
            <a:r>
              <a:rPr lang="en-US" sz="1600" i="1" dirty="0" err="1">
                <a:solidFill>
                  <a:srgbClr val="FF0000"/>
                </a:solidFill>
                <a:latin typeface="Geneva" charset="0"/>
              </a:rPr>
              <a:t>x</a:t>
            </a:r>
            <a:r>
              <a:rPr lang="en-US" sz="1600" i="1" dirty="0">
                <a:latin typeface="Geneva" charset="0"/>
              </a:rPr>
              <a:t>, </a:t>
            </a:r>
            <a:r>
              <a:rPr lang="en-US" sz="1600" i="1" dirty="0" err="1">
                <a:latin typeface="Geneva" charset="0"/>
              </a:rPr>
              <a:t>y</a:t>
            </a:r>
            <a:r>
              <a:rPr lang="en-US" sz="1600" i="1" dirty="0">
                <a:latin typeface="Geneva" charset="0"/>
              </a:rPr>
              <a:t>, </a:t>
            </a:r>
            <a:r>
              <a:rPr lang="en-US" sz="1600" i="1" dirty="0" err="1">
                <a:latin typeface="Geneva" charset="0"/>
              </a:rPr>
              <a:t>z</a:t>
            </a:r>
            <a:endParaRPr lang="en-US" sz="1600" i="1" dirty="0">
              <a:latin typeface="Geneva" charset="0"/>
            </a:endParaRPr>
          </a:p>
          <a:p>
            <a:pPr>
              <a:spcBef>
                <a:spcPts val="400"/>
              </a:spcBef>
            </a:pPr>
            <a:r>
              <a:rPr lang="en-US" sz="1600" dirty="0">
                <a:latin typeface="Geneva" charset="0"/>
              </a:rPr>
              <a:t>				….</a:t>
            </a:r>
          </a:p>
          <a:p>
            <a:pPr>
              <a:spcBef>
                <a:spcPts val="400"/>
              </a:spcBef>
            </a:pPr>
            <a:r>
              <a:rPr lang="en-US" sz="1600" dirty="0">
                <a:latin typeface="Geneva" charset="0"/>
              </a:rPr>
              <a:t>			}</a:t>
            </a:r>
          </a:p>
          <a:p>
            <a:pPr>
              <a:spcBef>
                <a:spcPts val="400"/>
              </a:spcBef>
            </a:pPr>
            <a:r>
              <a:rPr lang="en-US" sz="1600" dirty="0">
                <a:latin typeface="Geneva" charset="0"/>
              </a:rPr>
              <a:t>B3:			{</a:t>
            </a:r>
          </a:p>
          <a:p>
            <a:pPr>
              <a:spcBef>
                <a:spcPts val="400"/>
              </a:spcBef>
            </a:pPr>
            <a:r>
              <a:rPr lang="en-US" sz="1600" dirty="0">
                <a:latin typeface="Geneva" charset="0"/>
              </a:rPr>
              <a:t>				</a:t>
            </a:r>
            <a:r>
              <a:rPr lang="en-US" sz="1600" dirty="0" err="1">
                <a:latin typeface="Geneva" charset="0"/>
              </a:rPr>
              <a:t>int</a:t>
            </a:r>
            <a:r>
              <a:rPr lang="en-US" sz="1600" dirty="0">
                <a:latin typeface="Geneva" charset="0"/>
              </a:rPr>
              <a:t> </a:t>
            </a:r>
            <a:r>
              <a:rPr lang="en-US" sz="1600" i="1" dirty="0" err="1">
                <a:solidFill>
                  <a:srgbClr val="FF0000"/>
                </a:solidFill>
                <a:latin typeface="Geneva" charset="0"/>
              </a:rPr>
              <a:t>x</a:t>
            </a:r>
            <a:r>
              <a:rPr lang="en-US" sz="1600" i="1" dirty="0">
                <a:latin typeface="Geneva" charset="0"/>
              </a:rPr>
              <a:t>, </a:t>
            </a:r>
            <a:r>
              <a:rPr lang="en-US" sz="1600" i="1" dirty="0">
                <a:solidFill>
                  <a:srgbClr val="073E74"/>
                </a:solidFill>
                <a:latin typeface="Geneva" charset="0"/>
              </a:rPr>
              <a:t>a</a:t>
            </a:r>
            <a:r>
              <a:rPr lang="en-US" sz="1600" i="1" dirty="0">
                <a:latin typeface="Geneva" charset="0"/>
              </a:rPr>
              <a:t>, </a:t>
            </a:r>
            <a:r>
              <a:rPr lang="en-US" sz="1600" i="1" dirty="0" err="1">
                <a:latin typeface="Geneva" charset="0"/>
              </a:rPr>
              <a:t>v</a:t>
            </a:r>
            <a:endParaRPr lang="en-US" sz="1600" i="1" dirty="0">
              <a:latin typeface="Geneva" charset="0"/>
            </a:endParaRPr>
          </a:p>
          <a:p>
            <a:pPr>
              <a:spcBef>
                <a:spcPts val="400"/>
              </a:spcBef>
            </a:pPr>
            <a:r>
              <a:rPr lang="en-US" sz="1600" dirty="0">
                <a:latin typeface="Geneva" charset="0"/>
              </a:rPr>
              <a:t>				…</a:t>
            </a:r>
          </a:p>
          <a:p>
            <a:pPr>
              <a:spcBef>
                <a:spcPts val="400"/>
              </a:spcBef>
            </a:pPr>
            <a:r>
              <a:rPr lang="en-US" sz="1600" dirty="0">
                <a:latin typeface="Geneva" charset="0"/>
              </a:rPr>
              <a:t>			}</a:t>
            </a:r>
          </a:p>
          <a:p>
            <a:pPr>
              <a:spcBef>
                <a:spcPts val="400"/>
              </a:spcBef>
            </a:pPr>
            <a:r>
              <a:rPr lang="en-US" sz="1600" dirty="0">
                <a:latin typeface="Geneva" charset="0"/>
              </a:rPr>
              <a:t>			… </a:t>
            </a:r>
            <a:r>
              <a:rPr lang="en-US" sz="1600" i="1" dirty="0" err="1">
                <a:latin typeface="Geneva" charset="0"/>
              </a:rPr>
              <a:t>r</a:t>
            </a:r>
            <a:r>
              <a:rPr lang="en-US" sz="1600" dirty="0">
                <a:latin typeface="Geneva" charset="0"/>
              </a:rPr>
              <a:t> … </a:t>
            </a:r>
            <a:r>
              <a:rPr lang="en-US" sz="1600" i="1" dirty="0" err="1">
                <a:latin typeface="Geneva" charset="0"/>
              </a:rPr>
              <a:t>s</a:t>
            </a:r>
            <a:endParaRPr lang="en-US" sz="1600" dirty="0">
              <a:latin typeface="Geneva" charset="0"/>
            </a:endParaRPr>
          </a:p>
          <a:p>
            <a:pPr>
              <a:spcBef>
                <a:spcPts val="400"/>
              </a:spcBef>
            </a:pPr>
            <a:r>
              <a:rPr lang="en-US" sz="1600" dirty="0">
                <a:latin typeface="Geneva" charset="0"/>
              </a:rPr>
              <a:t>		}</a:t>
            </a:r>
          </a:p>
          <a:p>
            <a:pPr>
              <a:spcBef>
                <a:spcPts val="400"/>
              </a:spcBef>
            </a:pPr>
            <a:r>
              <a:rPr lang="en-US" sz="1600" dirty="0">
                <a:latin typeface="Geneva" charset="0"/>
              </a:rPr>
              <a:t>		… </a:t>
            </a:r>
            <a:r>
              <a:rPr lang="en-US" sz="1600" i="1" dirty="0" err="1">
                <a:latin typeface="Geneva" charset="0"/>
              </a:rPr>
              <a:t>q</a:t>
            </a:r>
            <a:r>
              <a:rPr lang="en-US" sz="1600" i="1" dirty="0">
                <a:latin typeface="Geneva" charset="0"/>
              </a:rPr>
              <a:t> …</a:t>
            </a:r>
            <a:endParaRPr lang="en-US" sz="1600" dirty="0">
              <a:latin typeface="Geneva" charset="0"/>
            </a:endParaRPr>
          </a:p>
          <a:p>
            <a:pPr>
              <a:spcBef>
                <a:spcPts val="400"/>
              </a:spcBef>
            </a:pPr>
            <a:r>
              <a:rPr lang="en-US" sz="1600" dirty="0">
                <a:latin typeface="Geneva" charset="0"/>
              </a:rPr>
              <a:t>}</a:t>
            </a:r>
          </a:p>
        </p:txBody>
      </p:sp>
      <p:sp>
        <p:nvSpPr>
          <p:cNvPr id="604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Example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892300" y="3032366"/>
            <a:ext cx="1752600" cy="345835"/>
            <a:chOff x="228600" y="2930765"/>
            <a:chExt cx="1752600" cy="345835"/>
          </a:xfrm>
        </p:grpSpPr>
        <p:cxnSp>
          <p:nvCxnSpPr>
            <p:cNvPr id="3" name="Straight Arrow Connector 2"/>
            <p:cNvCxnSpPr/>
            <p:nvPr/>
          </p:nvCxnSpPr>
          <p:spPr bwMode="auto">
            <a:xfrm flipV="1">
              <a:off x="304800" y="3048000"/>
              <a:ext cx="1676400" cy="22860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cxnSp>
        <p:sp>
          <p:nvSpPr>
            <p:cNvPr id="4" name="TextBox 3"/>
            <p:cNvSpPr txBox="1"/>
            <p:nvPr/>
          </p:nvSpPr>
          <p:spPr>
            <a:xfrm rot="21180000">
              <a:off x="228600" y="2930765"/>
              <a:ext cx="152400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>
                  <a:solidFill>
                    <a:srgbClr val="FF0000"/>
                  </a:solidFill>
                </a:rPr>
                <a:t>Remember this point</a:t>
              </a: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3207352" y="5912950"/>
            <a:ext cx="28886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>
                <a:solidFill>
                  <a:srgbClr val="003C75"/>
                </a:solidFill>
              </a:rPr>
              <a:t>Algol-like language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322152" y="5912950"/>
            <a:ext cx="28886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>
                <a:solidFill>
                  <a:srgbClr val="003C75"/>
                </a:solidFill>
              </a:rPr>
              <a:t>Block scopes in C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A9E78-C5DC-F94A-B6FB-3E99FB45485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048063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274638"/>
            <a:ext cx="10972800" cy="814388"/>
          </a:xfrm>
        </p:spPr>
        <p:txBody>
          <a:bodyPr/>
          <a:lstStyle/>
          <a:p>
            <a:pPr eaLnBrk="1" hangingPunct="1"/>
            <a:r>
              <a:rPr lang="en-US" dirty="0"/>
              <a:t>Lexically-Scoped Symbol Tables</a:t>
            </a:r>
          </a:p>
        </p:txBody>
      </p:sp>
      <p:sp>
        <p:nvSpPr>
          <p:cNvPr id="6246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77461" y="1066800"/>
            <a:ext cx="10026869" cy="5137296"/>
          </a:xfrm>
        </p:spPr>
        <p:txBody>
          <a:bodyPr>
            <a:normAutofit/>
          </a:bodyPr>
          <a:lstStyle/>
          <a:p>
            <a:pPr eaLnBrk="1" hangingPunct="1">
              <a:buFont typeface="Times" charset="0"/>
              <a:buNone/>
            </a:pPr>
            <a:r>
              <a:rPr lang="en-US" sz="2400" b="1" dirty="0">
                <a:solidFill>
                  <a:srgbClr val="074073"/>
                </a:solidFill>
              </a:rPr>
              <a:t>High-level idea</a:t>
            </a:r>
          </a:p>
          <a:p>
            <a:pPr>
              <a:spcBef>
                <a:spcPts val="600"/>
              </a:spcBef>
            </a:pPr>
            <a:r>
              <a:rPr lang="en-US" sz="2400" dirty="0"/>
              <a:t>Create a new table for each scope</a:t>
            </a:r>
          </a:p>
          <a:p>
            <a:pPr>
              <a:spcBef>
                <a:spcPts val="600"/>
              </a:spcBef>
            </a:pPr>
            <a:r>
              <a:rPr lang="en-US" sz="2400" dirty="0"/>
              <a:t>Chain them together for lookup</a:t>
            </a:r>
          </a:p>
        </p:txBody>
      </p:sp>
      <p:sp>
        <p:nvSpPr>
          <p:cNvPr id="62470" name="Text Box 4"/>
          <p:cNvSpPr txBox="1">
            <a:spLocks noChangeArrowheads="1"/>
          </p:cNvSpPr>
          <p:nvPr/>
        </p:nvSpPr>
        <p:spPr bwMode="auto">
          <a:xfrm>
            <a:off x="4958911" y="2641746"/>
            <a:ext cx="4038600" cy="3194721"/>
          </a:xfrm>
          <a:prstGeom prst="rect">
            <a:avLst/>
          </a:prstGeom>
          <a:solidFill>
            <a:srgbClr val="FFFFFF"/>
          </a:solidFill>
          <a:ln w="28575">
            <a:solidFill>
              <a:srgbClr val="7F7F7F"/>
            </a:solidFill>
            <a:miter lim="800000"/>
            <a:headEnd/>
            <a:tailEnd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“Sheaf of tables” implementation</a:t>
            </a:r>
          </a:p>
          <a:p>
            <a:pPr>
              <a:spcBef>
                <a:spcPct val="15000"/>
              </a:spcBef>
              <a:buClr>
                <a:srgbClr val="003C75"/>
              </a:buClr>
              <a:buSzPct val="120000"/>
              <a:buFont typeface="Symbol" charset="2"/>
              <a:buChar char=""/>
            </a:pPr>
            <a:r>
              <a:rPr lang="en-US" dirty="0"/>
              <a:t> </a:t>
            </a:r>
            <a:r>
              <a:rPr lang="en-US" i="1" dirty="0">
                <a:solidFill>
                  <a:srgbClr val="074073"/>
                </a:solidFill>
              </a:rPr>
              <a:t>insert</a:t>
            </a:r>
            <a:r>
              <a:rPr lang="en-US" dirty="0">
                <a:solidFill>
                  <a:srgbClr val="074073"/>
                </a:solidFill>
              </a:rPr>
              <a:t>()</a:t>
            </a:r>
            <a:r>
              <a:rPr lang="en-US" dirty="0"/>
              <a:t> may need to create table</a:t>
            </a:r>
          </a:p>
          <a:p>
            <a:pPr>
              <a:spcBef>
                <a:spcPct val="15000"/>
              </a:spcBef>
              <a:buClr>
                <a:srgbClr val="003C75"/>
              </a:buClr>
              <a:buSzPct val="120000"/>
              <a:buFont typeface="Symbol" charset="2"/>
              <a:buChar char=""/>
            </a:pPr>
            <a:r>
              <a:rPr lang="en-US" dirty="0"/>
              <a:t> it always inserts at current level</a:t>
            </a:r>
          </a:p>
          <a:p>
            <a:pPr>
              <a:spcBef>
                <a:spcPct val="15000"/>
              </a:spcBef>
              <a:buClr>
                <a:srgbClr val="003C75"/>
              </a:buClr>
              <a:buSzPct val="120000"/>
              <a:buFont typeface="Symbol" charset="2"/>
              <a:buChar char=""/>
            </a:pPr>
            <a:r>
              <a:rPr lang="en-US" dirty="0">
                <a:solidFill>
                  <a:srgbClr val="074073"/>
                </a:solidFill>
              </a:rPr>
              <a:t> </a:t>
            </a:r>
            <a:r>
              <a:rPr lang="en-US" i="1" dirty="0">
                <a:solidFill>
                  <a:srgbClr val="074073"/>
                </a:solidFill>
              </a:rPr>
              <a:t>lookup</a:t>
            </a:r>
            <a:r>
              <a:rPr lang="en-US" dirty="0">
                <a:solidFill>
                  <a:srgbClr val="074073"/>
                </a:solidFill>
              </a:rPr>
              <a:t>() </a:t>
            </a:r>
            <a:r>
              <a:rPr lang="en-US" dirty="0"/>
              <a:t>walks chain of tables &amp; </a:t>
            </a:r>
          </a:p>
          <a:p>
            <a:pPr>
              <a:buClr>
                <a:srgbClr val="0000FF"/>
              </a:buClr>
              <a:buSzPct val="90000"/>
              <a:buFont typeface="Symbol" charset="2"/>
              <a:buNone/>
            </a:pPr>
            <a:r>
              <a:rPr lang="en-US" dirty="0"/>
              <a:t>   returns first occurrence of name</a:t>
            </a:r>
          </a:p>
          <a:p>
            <a:pPr>
              <a:spcBef>
                <a:spcPct val="15000"/>
              </a:spcBef>
              <a:buClr>
                <a:srgbClr val="003C75"/>
              </a:buClr>
              <a:buSzPct val="120000"/>
              <a:buFont typeface="Symbol" charset="2"/>
              <a:buChar char=""/>
            </a:pPr>
            <a:r>
              <a:rPr lang="en-US" dirty="0"/>
              <a:t> </a:t>
            </a:r>
            <a:r>
              <a:rPr lang="en-US" i="1" dirty="0">
                <a:solidFill>
                  <a:srgbClr val="074073"/>
                </a:solidFill>
              </a:rPr>
              <a:t>delete</a:t>
            </a:r>
            <a:r>
              <a:rPr lang="en-US" dirty="0">
                <a:solidFill>
                  <a:srgbClr val="074073"/>
                </a:solidFill>
              </a:rPr>
              <a:t>() </a:t>
            </a:r>
            <a:r>
              <a:rPr lang="en-US" dirty="0"/>
              <a:t>throws away the table  </a:t>
            </a:r>
          </a:p>
          <a:p>
            <a:pPr>
              <a:spcBef>
                <a:spcPct val="30000"/>
              </a:spcBef>
              <a:buClr>
                <a:srgbClr val="0000CC"/>
              </a:buClr>
              <a:buSzPct val="120000"/>
            </a:pPr>
            <a:r>
              <a:rPr lang="en-US" dirty="0"/>
              <a:t>If the compiler must preserve the table (</a:t>
            </a:r>
            <a:r>
              <a:rPr lang="en-US" i="1" dirty="0"/>
              <a:t>for, say, the debugger</a:t>
            </a:r>
            <a:r>
              <a:rPr lang="en-US" sz="800" i="1" dirty="0"/>
              <a:t> </a:t>
            </a:r>
            <a:r>
              <a:rPr lang="en-US" dirty="0"/>
              <a:t>), this idea is actually practical.</a:t>
            </a:r>
          </a:p>
          <a:p>
            <a:pPr>
              <a:spcBef>
                <a:spcPct val="30000"/>
              </a:spcBef>
              <a:buClr>
                <a:srgbClr val="0000CC"/>
              </a:buClr>
              <a:buSzPct val="120000"/>
            </a:pPr>
            <a:r>
              <a:rPr lang="en-US" dirty="0"/>
              <a:t>Individual tables are hash tables.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996511" y="2622696"/>
            <a:ext cx="3886200" cy="3581400"/>
            <a:chOff x="685800" y="2438400"/>
            <a:chExt cx="3886200" cy="3581400"/>
          </a:xfrm>
        </p:grpSpPr>
        <p:sp>
          <p:nvSpPr>
            <p:cNvPr id="62474" name="Rectangle 8"/>
            <p:cNvSpPr>
              <a:spLocks noChangeArrowheads="1"/>
            </p:cNvSpPr>
            <p:nvPr/>
          </p:nvSpPr>
          <p:spPr bwMode="auto">
            <a:xfrm>
              <a:off x="1676400" y="3733800"/>
              <a:ext cx="685800" cy="2286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dirty="0">
                  <a:solidFill>
                    <a:srgbClr val="FF0000"/>
                  </a:solidFill>
                  <a:latin typeface="Arial Rounded MT Bold" charset="0"/>
                </a:rPr>
                <a:t>x</a:t>
              </a:r>
              <a:endParaRPr lang="en-US" sz="1600" dirty="0">
                <a:solidFill>
                  <a:srgbClr val="FF0000"/>
                </a:solidFill>
                <a:latin typeface="Arial Rounded MT Bold" charset="0"/>
              </a:endParaRPr>
            </a:p>
          </p:txBody>
        </p:sp>
        <p:sp>
          <p:nvSpPr>
            <p:cNvPr id="62477" name="Rectangle 11"/>
            <p:cNvSpPr>
              <a:spLocks noChangeArrowheads="1"/>
            </p:cNvSpPr>
            <p:nvPr/>
          </p:nvSpPr>
          <p:spPr bwMode="auto">
            <a:xfrm>
              <a:off x="1676400" y="4419600"/>
              <a:ext cx="685800" cy="2286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dirty="0">
                  <a:latin typeface="Arial Rounded MT Bold" charset="0"/>
                </a:rPr>
                <a:t>y</a:t>
              </a:r>
              <a:endParaRPr lang="en-US" sz="1600" dirty="0">
                <a:latin typeface="Arial Rounded MT Bold" charset="0"/>
              </a:endParaRPr>
            </a:p>
          </p:txBody>
        </p:sp>
        <p:sp>
          <p:nvSpPr>
            <p:cNvPr id="62481" name="Rectangle 15"/>
            <p:cNvSpPr>
              <a:spLocks noChangeArrowheads="1"/>
            </p:cNvSpPr>
            <p:nvPr/>
          </p:nvSpPr>
          <p:spPr bwMode="auto">
            <a:xfrm>
              <a:off x="1676400" y="5334000"/>
              <a:ext cx="685800" cy="2286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>
                  <a:latin typeface="Arial Rounded MT Bold" charset="0"/>
                </a:rPr>
                <a:t>z</a:t>
              </a:r>
              <a:endParaRPr lang="en-US" sz="1600">
                <a:latin typeface="Arial Rounded MT Bold" charset="0"/>
              </a:endParaRPr>
            </a:p>
          </p:txBody>
        </p:sp>
        <p:sp>
          <p:nvSpPr>
            <p:cNvPr id="62511" name="Rectangle 46"/>
            <p:cNvSpPr>
              <a:spLocks noChangeArrowheads="1"/>
            </p:cNvSpPr>
            <p:nvPr/>
          </p:nvSpPr>
          <p:spPr bwMode="auto">
            <a:xfrm>
              <a:off x="685800" y="2438400"/>
              <a:ext cx="3886200" cy="3581400"/>
            </a:xfrm>
            <a:prstGeom prst="rect">
              <a:avLst/>
            </a:prstGeom>
            <a:noFill/>
            <a:ln w="28575">
              <a:solidFill>
                <a:srgbClr val="7F7F7F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472" name="Rectangle 6"/>
            <p:cNvSpPr>
              <a:spLocks noChangeArrowheads="1"/>
            </p:cNvSpPr>
            <p:nvPr/>
          </p:nvSpPr>
          <p:spPr bwMode="auto">
            <a:xfrm>
              <a:off x="1676400" y="3505200"/>
              <a:ext cx="685800" cy="2286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473" name="Rectangle 7"/>
            <p:cNvSpPr>
              <a:spLocks noChangeArrowheads="1"/>
            </p:cNvSpPr>
            <p:nvPr/>
          </p:nvSpPr>
          <p:spPr bwMode="auto">
            <a:xfrm>
              <a:off x="1676400" y="3505200"/>
              <a:ext cx="685800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475" name="Rectangle 9"/>
            <p:cNvSpPr>
              <a:spLocks noChangeArrowheads="1"/>
            </p:cNvSpPr>
            <p:nvPr/>
          </p:nvSpPr>
          <p:spPr bwMode="auto">
            <a:xfrm>
              <a:off x="1676400" y="3962400"/>
              <a:ext cx="685800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476" name="Rectangle 10"/>
            <p:cNvSpPr>
              <a:spLocks noChangeArrowheads="1"/>
            </p:cNvSpPr>
            <p:nvPr/>
          </p:nvSpPr>
          <p:spPr bwMode="auto">
            <a:xfrm>
              <a:off x="1676400" y="4191000"/>
              <a:ext cx="685800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478" name="Rectangle 12"/>
            <p:cNvSpPr>
              <a:spLocks noChangeArrowheads="1"/>
            </p:cNvSpPr>
            <p:nvPr/>
          </p:nvSpPr>
          <p:spPr bwMode="auto">
            <a:xfrm>
              <a:off x="1676400" y="4648200"/>
              <a:ext cx="685800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479" name="Rectangle 13"/>
            <p:cNvSpPr>
              <a:spLocks noChangeArrowheads="1"/>
            </p:cNvSpPr>
            <p:nvPr/>
          </p:nvSpPr>
          <p:spPr bwMode="auto">
            <a:xfrm>
              <a:off x="1676400" y="4876800"/>
              <a:ext cx="685800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480" name="Rectangle 14"/>
            <p:cNvSpPr>
              <a:spLocks noChangeArrowheads="1"/>
            </p:cNvSpPr>
            <p:nvPr/>
          </p:nvSpPr>
          <p:spPr bwMode="auto">
            <a:xfrm>
              <a:off x="1676400" y="5105400"/>
              <a:ext cx="685800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482" name="Rectangle 16"/>
            <p:cNvSpPr>
              <a:spLocks noChangeArrowheads="1"/>
            </p:cNvSpPr>
            <p:nvPr/>
          </p:nvSpPr>
          <p:spPr bwMode="auto">
            <a:xfrm>
              <a:off x="1676400" y="5562600"/>
              <a:ext cx="685800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483" name="Rectangle 17"/>
            <p:cNvSpPr>
              <a:spLocks noChangeArrowheads="1"/>
            </p:cNvSpPr>
            <p:nvPr/>
          </p:nvSpPr>
          <p:spPr bwMode="auto">
            <a:xfrm>
              <a:off x="2514600" y="3275013"/>
              <a:ext cx="685800" cy="2286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484" name="Rectangle 18"/>
            <p:cNvSpPr>
              <a:spLocks noChangeArrowheads="1"/>
            </p:cNvSpPr>
            <p:nvPr/>
          </p:nvSpPr>
          <p:spPr bwMode="auto">
            <a:xfrm>
              <a:off x="2514600" y="3275013"/>
              <a:ext cx="685800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485" name="Rectangle 19"/>
            <p:cNvSpPr>
              <a:spLocks noChangeArrowheads="1"/>
            </p:cNvSpPr>
            <p:nvPr/>
          </p:nvSpPr>
          <p:spPr bwMode="auto">
            <a:xfrm>
              <a:off x="2514600" y="3503613"/>
              <a:ext cx="685800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486" name="Rectangle 20"/>
            <p:cNvSpPr>
              <a:spLocks noChangeArrowheads="1"/>
            </p:cNvSpPr>
            <p:nvPr/>
          </p:nvSpPr>
          <p:spPr bwMode="auto">
            <a:xfrm>
              <a:off x="2514600" y="3732213"/>
              <a:ext cx="685800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487" name="Rectangle 21"/>
            <p:cNvSpPr>
              <a:spLocks noChangeArrowheads="1"/>
            </p:cNvSpPr>
            <p:nvPr/>
          </p:nvSpPr>
          <p:spPr bwMode="auto">
            <a:xfrm>
              <a:off x="2514600" y="3960813"/>
              <a:ext cx="685800" cy="2286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dirty="0">
                  <a:latin typeface="Arial Rounded MT Bold" charset="0"/>
                </a:rPr>
                <a:t>v</a:t>
              </a:r>
              <a:endParaRPr lang="en-US" sz="1600" dirty="0">
                <a:latin typeface="Arial Rounded MT Bold" charset="0"/>
              </a:endParaRPr>
            </a:p>
          </p:txBody>
        </p:sp>
        <p:sp>
          <p:nvSpPr>
            <p:cNvPr id="62488" name="Rectangle 22"/>
            <p:cNvSpPr>
              <a:spLocks noChangeArrowheads="1"/>
            </p:cNvSpPr>
            <p:nvPr/>
          </p:nvSpPr>
          <p:spPr bwMode="auto">
            <a:xfrm>
              <a:off x="2514600" y="4189413"/>
              <a:ext cx="685800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489" name="Rectangle 23"/>
            <p:cNvSpPr>
              <a:spLocks noChangeArrowheads="1"/>
            </p:cNvSpPr>
            <p:nvPr/>
          </p:nvSpPr>
          <p:spPr bwMode="auto">
            <a:xfrm>
              <a:off x="2514600" y="4418013"/>
              <a:ext cx="685800" cy="2286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dirty="0">
                  <a:solidFill>
                    <a:srgbClr val="3366FF"/>
                  </a:solidFill>
                  <a:latin typeface="Arial Rounded MT Bold" charset="0"/>
                </a:rPr>
                <a:t>b</a:t>
              </a:r>
              <a:endParaRPr lang="en-US" sz="1600" dirty="0">
                <a:solidFill>
                  <a:srgbClr val="3366FF"/>
                </a:solidFill>
                <a:latin typeface="Arial Rounded MT Bold" charset="0"/>
              </a:endParaRPr>
            </a:p>
          </p:txBody>
        </p:sp>
        <p:sp>
          <p:nvSpPr>
            <p:cNvPr id="62490" name="Rectangle 24"/>
            <p:cNvSpPr>
              <a:spLocks noChangeArrowheads="1"/>
            </p:cNvSpPr>
            <p:nvPr/>
          </p:nvSpPr>
          <p:spPr bwMode="auto">
            <a:xfrm>
              <a:off x="2514600" y="4646613"/>
              <a:ext cx="685800" cy="2286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dirty="0">
                  <a:solidFill>
                    <a:srgbClr val="FF0000"/>
                  </a:solidFill>
                  <a:latin typeface="Arial Rounded MT Bold" charset="0"/>
                </a:rPr>
                <a:t>x</a:t>
              </a:r>
              <a:endParaRPr lang="en-US" sz="1600" dirty="0">
                <a:solidFill>
                  <a:srgbClr val="FF0000"/>
                </a:solidFill>
                <a:latin typeface="Arial Rounded MT Bold" charset="0"/>
              </a:endParaRPr>
            </a:p>
          </p:txBody>
        </p:sp>
        <p:sp>
          <p:nvSpPr>
            <p:cNvPr id="62491" name="Rectangle 25"/>
            <p:cNvSpPr>
              <a:spLocks noChangeArrowheads="1"/>
            </p:cNvSpPr>
            <p:nvPr/>
          </p:nvSpPr>
          <p:spPr bwMode="auto">
            <a:xfrm>
              <a:off x="2514600" y="4875213"/>
              <a:ext cx="685800" cy="2286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>
                  <a:latin typeface="Arial Rounded MT Bold" charset="0"/>
                </a:rPr>
                <a:t>w</a:t>
              </a:r>
              <a:endParaRPr lang="en-US" sz="1600">
                <a:latin typeface="Arial Rounded MT Bold" charset="0"/>
              </a:endParaRPr>
            </a:p>
          </p:txBody>
        </p:sp>
        <p:sp>
          <p:nvSpPr>
            <p:cNvPr id="62492" name="Rectangle 26"/>
            <p:cNvSpPr>
              <a:spLocks noChangeArrowheads="1"/>
            </p:cNvSpPr>
            <p:nvPr/>
          </p:nvSpPr>
          <p:spPr bwMode="auto">
            <a:xfrm>
              <a:off x="2514600" y="5103813"/>
              <a:ext cx="685800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493" name="Rectangle 27"/>
            <p:cNvSpPr>
              <a:spLocks noChangeArrowheads="1"/>
            </p:cNvSpPr>
            <p:nvPr/>
          </p:nvSpPr>
          <p:spPr bwMode="auto">
            <a:xfrm>
              <a:off x="2514600" y="5332413"/>
              <a:ext cx="685800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494" name="Rectangle 28"/>
            <p:cNvSpPr>
              <a:spLocks noChangeArrowheads="1"/>
            </p:cNvSpPr>
            <p:nvPr/>
          </p:nvSpPr>
          <p:spPr bwMode="auto">
            <a:xfrm>
              <a:off x="3352800" y="3043238"/>
              <a:ext cx="685800" cy="2286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495" name="Rectangle 29"/>
            <p:cNvSpPr>
              <a:spLocks noChangeArrowheads="1"/>
            </p:cNvSpPr>
            <p:nvPr/>
          </p:nvSpPr>
          <p:spPr bwMode="auto">
            <a:xfrm>
              <a:off x="3352800" y="3962400"/>
              <a:ext cx="685800" cy="2286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dirty="0">
                  <a:solidFill>
                    <a:srgbClr val="073E74"/>
                  </a:solidFill>
                  <a:latin typeface="Arial Rounded MT Bold" charset="0"/>
                </a:rPr>
                <a:t>a</a:t>
              </a:r>
              <a:endParaRPr lang="en-US" sz="1600" dirty="0">
                <a:solidFill>
                  <a:srgbClr val="073E74"/>
                </a:solidFill>
                <a:latin typeface="Arial Rounded MT Bold" charset="0"/>
              </a:endParaRPr>
            </a:p>
          </p:txBody>
        </p:sp>
        <p:sp>
          <p:nvSpPr>
            <p:cNvPr id="62496" name="Rectangle 30"/>
            <p:cNvSpPr>
              <a:spLocks noChangeArrowheads="1"/>
            </p:cNvSpPr>
            <p:nvPr/>
          </p:nvSpPr>
          <p:spPr bwMode="auto">
            <a:xfrm>
              <a:off x="3352800" y="3271838"/>
              <a:ext cx="685800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497" name="Rectangle 31"/>
            <p:cNvSpPr>
              <a:spLocks noChangeArrowheads="1"/>
            </p:cNvSpPr>
            <p:nvPr/>
          </p:nvSpPr>
          <p:spPr bwMode="auto">
            <a:xfrm>
              <a:off x="3352800" y="3500438"/>
              <a:ext cx="685800" cy="2286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dirty="0">
                  <a:solidFill>
                    <a:srgbClr val="3366FF"/>
                  </a:solidFill>
                  <a:latin typeface="Arial Rounded MT Bold" charset="0"/>
                </a:rPr>
                <a:t>b</a:t>
              </a:r>
              <a:endParaRPr lang="en-US" sz="1600" dirty="0">
                <a:solidFill>
                  <a:srgbClr val="3366FF"/>
                </a:solidFill>
                <a:latin typeface="Arial Rounded MT Bold" charset="0"/>
              </a:endParaRPr>
            </a:p>
          </p:txBody>
        </p:sp>
        <p:sp>
          <p:nvSpPr>
            <p:cNvPr id="62498" name="Rectangle 32"/>
            <p:cNvSpPr>
              <a:spLocks noChangeArrowheads="1"/>
            </p:cNvSpPr>
            <p:nvPr/>
          </p:nvSpPr>
          <p:spPr bwMode="auto">
            <a:xfrm>
              <a:off x="3352800" y="3729038"/>
              <a:ext cx="685800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499" name="Rectangle 33"/>
            <p:cNvSpPr>
              <a:spLocks noChangeArrowheads="1"/>
            </p:cNvSpPr>
            <p:nvPr/>
          </p:nvSpPr>
          <p:spPr bwMode="auto">
            <a:xfrm>
              <a:off x="3352800" y="3957638"/>
              <a:ext cx="685800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500" name="Rectangle 34"/>
            <p:cNvSpPr>
              <a:spLocks noChangeArrowheads="1"/>
            </p:cNvSpPr>
            <p:nvPr/>
          </p:nvSpPr>
          <p:spPr bwMode="auto">
            <a:xfrm>
              <a:off x="3352800" y="4186238"/>
              <a:ext cx="685800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501" name="Rectangle 35"/>
            <p:cNvSpPr>
              <a:spLocks noChangeArrowheads="1"/>
            </p:cNvSpPr>
            <p:nvPr/>
          </p:nvSpPr>
          <p:spPr bwMode="auto">
            <a:xfrm>
              <a:off x="3352800" y="4414838"/>
              <a:ext cx="685800" cy="2286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>
                  <a:latin typeface="Arial Rounded MT Bold" charset="0"/>
                </a:rPr>
                <a:t>c</a:t>
              </a:r>
              <a:endParaRPr lang="en-US" sz="1600">
                <a:latin typeface="Arial Rounded MT Bold" charset="0"/>
              </a:endParaRPr>
            </a:p>
          </p:txBody>
        </p:sp>
        <p:sp>
          <p:nvSpPr>
            <p:cNvPr id="62502" name="Rectangle 36"/>
            <p:cNvSpPr>
              <a:spLocks noChangeArrowheads="1"/>
            </p:cNvSpPr>
            <p:nvPr/>
          </p:nvSpPr>
          <p:spPr bwMode="auto">
            <a:xfrm>
              <a:off x="3352800" y="4643438"/>
              <a:ext cx="685800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503" name="Rectangle 37"/>
            <p:cNvSpPr>
              <a:spLocks noChangeArrowheads="1"/>
            </p:cNvSpPr>
            <p:nvPr/>
          </p:nvSpPr>
          <p:spPr bwMode="auto">
            <a:xfrm>
              <a:off x="3352800" y="4872038"/>
              <a:ext cx="685800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504" name="Rectangle 38"/>
            <p:cNvSpPr>
              <a:spLocks noChangeArrowheads="1"/>
            </p:cNvSpPr>
            <p:nvPr/>
          </p:nvSpPr>
          <p:spPr bwMode="auto">
            <a:xfrm>
              <a:off x="3352800" y="5100638"/>
              <a:ext cx="685800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505" name="Rectangle 39"/>
            <p:cNvSpPr>
              <a:spLocks noChangeArrowheads="1"/>
            </p:cNvSpPr>
            <p:nvPr/>
          </p:nvSpPr>
          <p:spPr bwMode="auto">
            <a:xfrm>
              <a:off x="1116013" y="3836988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600">
                  <a:latin typeface="Arial Rounded MT Bold" charset="0"/>
                </a:rPr>
                <a:t>•</a:t>
              </a:r>
            </a:p>
          </p:txBody>
        </p:sp>
        <p:sp>
          <p:nvSpPr>
            <p:cNvPr id="62506" name="Line 40"/>
            <p:cNvSpPr>
              <a:spLocks noChangeShapeType="1"/>
            </p:cNvSpPr>
            <p:nvPr/>
          </p:nvSpPr>
          <p:spPr bwMode="auto">
            <a:xfrm flipV="1">
              <a:off x="1217613" y="3497263"/>
              <a:ext cx="458788" cy="4683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507" name="Text Box 41"/>
            <p:cNvSpPr txBox="1">
              <a:spLocks noChangeArrowheads="1"/>
            </p:cNvSpPr>
            <p:nvPr/>
          </p:nvSpPr>
          <p:spPr bwMode="auto">
            <a:xfrm>
              <a:off x="1676400" y="3276600"/>
              <a:ext cx="381000" cy="244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000" i="1">
                  <a:latin typeface="Arial Rounded MT Bold" charset="0"/>
                </a:rPr>
                <a:t>r</a:t>
              </a:r>
              <a:endParaRPr lang="en-US" sz="1600" i="1">
                <a:latin typeface="Arial Rounded MT Bold" charset="0"/>
              </a:endParaRPr>
            </a:p>
          </p:txBody>
        </p:sp>
        <p:sp>
          <p:nvSpPr>
            <p:cNvPr id="62508" name="Text Box 42"/>
            <p:cNvSpPr txBox="1">
              <a:spLocks noChangeArrowheads="1"/>
            </p:cNvSpPr>
            <p:nvPr/>
          </p:nvSpPr>
          <p:spPr bwMode="auto">
            <a:xfrm>
              <a:off x="2514600" y="3048000"/>
              <a:ext cx="533400" cy="244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000" i="1">
                  <a:latin typeface="Arial Rounded MT Bold" charset="0"/>
                </a:rPr>
                <a:t>q</a:t>
              </a:r>
              <a:endParaRPr lang="en-US" sz="1600" i="1">
                <a:latin typeface="Arial Rounded MT Bold" charset="0"/>
              </a:endParaRPr>
            </a:p>
          </p:txBody>
        </p:sp>
        <p:sp>
          <p:nvSpPr>
            <p:cNvPr id="62509" name="Text Box 43"/>
            <p:cNvSpPr txBox="1">
              <a:spLocks noChangeArrowheads="1"/>
            </p:cNvSpPr>
            <p:nvPr/>
          </p:nvSpPr>
          <p:spPr bwMode="auto">
            <a:xfrm>
              <a:off x="3352800" y="2819400"/>
              <a:ext cx="533400" cy="244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000" i="1">
                  <a:latin typeface="Arial Rounded MT Bold" charset="0"/>
                </a:rPr>
                <a:t>p</a:t>
              </a:r>
              <a:endParaRPr lang="en-US" sz="1600" i="1">
                <a:latin typeface="Arial Rounded MT Bold" charset="0"/>
              </a:endParaRPr>
            </a:p>
          </p:txBody>
        </p:sp>
        <p:sp>
          <p:nvSpPr>
            <p:cNvPr id="62510" name="Text Box 45"/>
            <p:cNvSpPr txBox="1">
              <a:spLocks noChangeArrowheads="1"/>
            </p:cNvSpPr>
            <p:nvPr/>
          </p:nvSpPr>
          <p:spPr bwMode="auto">
            <a:xfrm>
              <a:off x="4114800" y="3962400"/>
              <a:ext cx="457200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>
                  <a:latin typeface="Arial Rounded MT Bold" charset="0"/>
                </a:rPr>
                <a:t>...</a:t>
              </a:r>
            </a:p>
          </p:txBody>
        </p:sp>
        <p:sp>
          <p:nvSpPr>
            <p:cNvPr id="62512" name="Line 47"/>
            <p:cNvSpPr>
              <a:spLocks noChangeShapeType="1"/>
            </p:cNvSpPr>
            <p:nvPr/>
          </p:nvSpPr>
          <p:spPr bwMode="auto">
            <a:xfrm flipV="1">
              <a:off x="2057400" y="3276600"/>
              <a:ext cx="4572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513" name="Line 48"/>
            <p:cNvSpPr>
              <a:spLocks noChangeShapeType="1"/>
            </p:cNvSpPr>
            <p:nvPr/>
          </p:nvSpPr>
          <p:spPr bwMode="auto">
            <a:xfrm flipV="1">
              <a:off x="2895600" y="3048000"/>
              <a:ext cx="4572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514" name="Line 49"/>
            <p:cNvSpPr>
              <a:spLocks noChangeShapeType="1"/>
            </p:cNvSpPr>
            <p:nvPr/>
          </p:nvSpPr>
          <p:spPr bwMode="auto">
            <a:xfrm flipV="1">
              <a:off x="3733800" y="2819400"/>
              <a:ext cx="4572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515" name="Text Box 50"/>
            <p:cNvSpPr txBox="1">
              <a:spLocks noChangeArrowheads="1"/>
            </p:cNvSpPr>
            <p:nvPr/>
          </p:nvSpPr>
          <p:spPr bwMode="auto">
            <a:xfrm>
              <a:off x="4114800" y="2559050"/>
              <a:ext cx="457200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>
                  <a:latin typeface="Arial Rounded MT Bold" charset="0"/>
                </a:rPr>
                <a:t>...</a:t>
              </a: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A9E78-C5DC-F94A-B6FB-3E99FB454851}" type="slidenum">
              <a:rPr lang="en-US" smtClean="0"/>
              <a:t>16</a:t>
            </a:fld>
            <a:endParaRPr lang="en-US"/>
          </a:p>
        </p:txBody>
      </p:sp>
      <p:sp>
        <p:nvSpPr>
          <p:cNvPr id="51" name="Rectangle 3"/>
          <p:cNvSpPr txBox="1">
            <a:spLocks noChangeArrowheads="1"/>
          </p:cNvSpPr>
          <p:nvPr/>
        </p:nvSpPr>
        <p:spPr>
          <a:xfrm>
            <a:off x="9223155" y="1289196"/>
            <a:ext cx="2628900" cy="4953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2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400"/>
              </a:spcBef>
              <a:buFont typeface="Arial"/>
              <a:buNone/>
            </a:pPr>
            <a:r>
              <a:rPr lang="en-US" sz="1600">
                <a:latin typeface="Geneva" charset="0"/>
              </a:rPr>
              <a:t>procedure </a:t>
            </a:r>
            <a:r>
              <a:rPr lang="en-US" sz="1600" i="1">
                <a:latin typeface="Geneva" charset="0"/>
              </a:rPr>
              <a:t>p</a:t>
            </a:r>
            <a:r>
              <a:rPr lang="en-US" sz="1600">
                <a:latin typeface="Geneva" charset="0"/>
              </a:rPr>
              <a:t> {</a:t>
            </a:r>
          </a:p>
          <a:p>
            <a:pPr>
              <a:spcBef>
                <a:spcPts val="400"/>
              </a:spcBef>
              <a:buFont typeface="Arial"/>
              <a:buNone/>
            </a:pPr>
            <a:r>
              <a:rPr lang="en-US" sz="1600">
                <a:latin typeface="Geneva" charset="0"/>
              </a:rPr>
              <a:t>		int </a:t>
            </a:r>
            <a:r>
              <a:rPr lang="en-US" sz="1600" i="1">
                <a:solidFill>
                  <a:srgbClr val="073E74"/>
                </a:solidFill>
                <a:latin typeface="Geneva" charset="0"/>
              </a:rPr>
              <a:t>a</a:t>
            </a:r>
            <a:r>
              <a:rPr lang="en-US" sz="1600" i="1">
                <a:solidFill>
                  <a:srgbClr val="000090"/>
                </a:solidFill>
                <a:latin typeface="Geneva" charset="0"/>
              </a:rPr>
              <a:t>, </a:t>
            </a:r>
            <a:r>
              <a:rPr lang="en-US" sz="1600" i="1">
                <a:solidFill>
                  <a:srgbClr val="0000FF"/>
                </a:solidFill>
                <a:latin typeface="Geneva" charset="0"/>
              </a:rPr>
              <a:t>b</a:t>
            </a:r>
            <a:r>
              <a:rPr lang="en-US" sz="1600" i="1">
                <a:latin typeface="Geneva" charset="0"/>
              </a:rPr>
              <a:t>, c</a:t>
            </a:r>
            <a:endParaRPr lang="en-US" sz="1600">
              <a:latin typeface="Geneva" charset="0"/>
            </a:endParaRPr>
          </a:p>
          <a:p>
            <a:pPr>
              <a:spcBef>
                <a:spcPts val="400"/>
              </a:spcBef>
              <a:buFont typeface="Arial"/>
              <a:buNone/>
            </a:pPr>
            <a:r>
              <a:rPr lang="en-US" sz="1600">
                <a:latin typeface="Geneva" charset="0"/>
              </a:rPr>
              <a:t>		procedure </a:t>
            </a:r>
            <a:r>
              <a:rPr lang="en-US" sz="1600" i="1">
                <a:latin typeface="Geneva" charset="0"/>
              </a:rPr>
              <a:t>q</a:t>
            </a:r>
            <a:r>
              <a:rPr lang="en-US" sz="1600">
                <a:latin typeface="Geneva" charset="0"/>
              </a:rPr>
              <a:t> {</a:t>
            </a:r>
          </a:p>
          <a:p>
            <a:pPr>
              <a:spcBef>
                <a:spcPts val="400"/>
              </a:spcBef>
              <a:buFont typeface="Arial"/>
              <a:buNone/>
            </a:pPr>
            <a:r>
              <a:rPr lang="en-US" sz="1600">
                <a:latin typeface="Geneva" charset="0"/>
              </a:rPr>
              <a:t>			int </a:t>
            </a:r>
            <a:r>
              <a:rPr lang="en-US" sz="1600" i="1">
                <a:latin typeface="Geneva" charset="0"/>
              </a:rPr>
              <a:t>v, </a:t>
            </a:r>
            <a:r>
              <a:rPr lang="en-US" sz="1600" i="1">
                <a:solidFill>
                  <a:srgbClr val="0000FF"/>
                </a:solidFill>
                <a:latin typeface="Geneva" charset="0"/>
              </a:rPr>
              <a:t>b</a:t>
            </a:r>
            <a:r>
              <a:rPr lang="en-US" sz="1600" i="1">
                <a:latin typeface="Geneva" charset="0"/>
              </a:rPr>
              <a:t>, </a:t>
            </a:r>
            <a:r>
              <a:rPr lang="en-US" sz="1600" i="1">
                <a:solidFill>
                  <a:srgbClr val="FF0000"/>
                </a:solidFill>
                <a:latin typeface="Geneva" charset="0"/>
              </a:rPr>
              <a:t>x</a:t>
            </a:r>
            <a:r>
              <a:rPr lang="en-US" sz="1600" i="1">
                <a:latin typeface="Geneva" charset="0"/>
              </a:rPr>
              <a:t>, w</a:t>
            </a:r>
            <a:endParaRPr lang="en-US" sz="1600">
              <a:latin typeface="Geneva" charset="0"/>
            </a:endParaRPr>
          </a:p>
          <a:p>
            <a:pPr>
              <a:spcBef>
                <a:spcPts val="400"/>
              </a:spcBef>
              <a:buFont typeface="Arial"/>
              <a:buNone/>
            </a:pPr>
            <a:r>
              <a:rPr lang="en-US" sz="1600">
                <a:latin typeface="Geneva" charset="0"/>
              </a:rPr>
              <a:t>			procedure  </a:t>
            </a:r>
            <a:r>
              <a:rPr lang="en-US" sz="1600" i="1">
                <a:latin typeface="Geneva" charset="0"/>
              </a:rPr>
              <a:t>r</a:t>
            </a:r>
            <a:r>
              <a:rPr lang="en-US" sz="1600">
                <a:latin typeface="Geneva" charset="0"/>
              </a:rPr>
              <a:t> {</a:t>
            </a:r>
          </a:p>
          <a:p>
            <a:pPr>
              <a:spcBef>
                <a:spcPts val="400"/>
              </a:spcBef>
              <a:buFont typeface="Arial"/>
              <a:buNone/>
            </a:pPr>
            <a:r>
              <a:rPr lang="en-US" sz="1600">
                <a:latin typeface="Geneva" charset="0"/>
              </a:rPr>
              <a:t>				int </a:t>
            </a:r>
            <a:r>
              <a:rPr lang="en-US" sz="1600" i="1">
                <a:solidFill>
                  <a:srgbClr val="FF0000"/>
                </a:solidFill>
                <a:latin typeface="Geneva" charset="0"/>
              </a:rPr>
              <a:t>x</a:t>
            </a:r>
            <a:r>
              <a:rPr lang="en-US" sz="1600" i="1">
                <a:latin typeface="Geneva" charset="0"/>
              </a:rPr>
              <a:t>, y, z</a:t>
            </a:r>
          </a:p>
          <a:p>
            <a:pPr>
              <a:spcBef>
                <a:spcPts val="400"/>
              </a:spcBef>
              <a:buFont typeface="Arial"/>
              <a:buNone/>
            </a:pPr>
            <a:r>
              <a:rPr lang="en-US" sz="1600">
                <a:latin typeface="Geneva" charset="0"/>
              </a:rPr>
              <a:t>				….</a:t>
            </a:r>
          </a:p>
          <a:p>
            <a:pPr>
              <a:spcBef>
                <a:spcPts val="400"/>
              </a:spcBef>
              <a:buFont typeface="Arial"/>
              <a:buNone/>
            </a:pPr>
            <a:r>
              <a:rPr lang="en-US" sz="1600">
                <a:latin typeface="Geneva" charset="0"/>
              </a:rPr>
              <a:t>			}</a:t>
            </a:r>
          </a:p>
          <a:p>
            <a:pPr>
              <a:spcBef>
                <a:spcPts val="400"/>
              </a:spcBef>
              <a:buFont typeface="Arial"/>
              <a:buNone/>
            </a:pPr>
            <a:r>
              <a:rPr lang="en-US" sz="1600">
                <a:latin typeface="Geneva" charset="0"/>
              </a:rPr>
              <a:t>			procedure </a:t>
            </a:r>
            <a:r>
              <a:rPr lang="en-US" sz="1600" i="1">
                <a:latin typeface="Geneva" charset="0"/>
              </a:rPr>
              <a:t>s</a:t>
            </a:r>
            <a:r>
              <a:rPr lang="en-US" sz="1600">
                <a:latin typeface="Geneva" charset="0"/>
              </a:rPr>
              <a:t> {</a:t>
            </a:r>
          </a:p>
          <a:p>
            <a:pPr>
              <a:spcBef>
                <a:spcPts val="400"/>
              </a:spcBef>
              <a:buFont typeface="Arial"/>
              <a:buNone/>
            </a:pPr>
            <a:r>
              <a:rPr lang="en-US" sz="1600">
                <a:latin typeface="Geneva" charset="0"/>
              </a:rPr>
              <a:t>				int </a:t>
            </a:r>
            <a:r>
              <a:rPr lang="en-US" sz="1600" i="1">
                <a:solidFill>
                  <a:srgbClr val="FF0000"/>
                </a:solidFill>
                <a:latin typeface="Geneva" charset="0"/>
              </a:rPr>
              <a:t>x</a:t>
            </a:r>
            <a:r>
              <a:rPr lang="en-US" sz="1600" i="1">
                <a:latin typeface="Geneva" charset="0"/>
              </a:rPr>
              <a:t>, </a:t>
            </a:r>
            <a:r>
              <a:rPr lang="en-US" sz="1600" i="1">
                <a:solidFill>
                  <a:srgbClr val="073E74"/>
                </a:solidFill>
                <a:latin typeface="Geneva" charset="0"/>
              </a:rPr>
              <a:t>a</a:t>
            </a:r>
            <a:r>
              <a:rPr lang="en-US" sz="1600" i="1">
                <a:solidFill>
                  <a:srgbClr val="000090"/>
                </a:solidFill>
                <a:latin typeface="Geneva" charset="0"/>
              </a:rPr>
              <a:t>,</a:t>
            </a:r>
            <a:r>
              <a:rPr lang="en-US" sz="1600" i="1">
                <a:latin typeface="Geneva" charset="0"/>
              </a:rPr>
              <a:t> v</a:t>
            </a:r>
          </a:p>
          <a:p>
            <a:pPr>
              <a:spcBef>
                <a:spcPts val="400"/>
              </a:spcBef>
              <a:buFont typeface="Arial"/>
              <a:buNone/>
            </a:pPr>
            <a:r>
              <a:rPr lang="en-US" sz="1600">
                <a:latin typeface="Geneva" charset="0"/>
              </a:rPr>
              <a:t>				…</a:t>
            </a:r>
          </a:p>
          <a:p>
            <a:pPr>
              <a:spcBef>
                <a:spcPts val="400"/>
              </a:spcBef>
              <a:buFont typeface="Arial"/>
              <a:buNone/>
            </a:pPr>
            <a:r>
              <a:rPr lang="en-US" sz="1600">
                <a:latin typeface="Geneva" charset="0"/>
              </a:rPr>
              <a:t>			}</a:t>
            </a:r>
          </a:p>
          <a:p>
            <a:pPr>
              <a:spcBef>
                <a:spcPts val="400"/>
              </a:spcBef>
              <a:buFont typeface="Arial"/>
              <a:buNone/>
            </a:pPr>
            <a:r>
              <a:rPr lang="en-US" sz="1600">
                <a:latin typeface="Geneva" charset="0"/>
              </a:rPr>
              <a:t>			… </a:t>
            </a:r>
            <a:r>
              <a:rPr lang="en-US" sz="1600" i="1">
                <a:latin typeface="Geneva" charset="0"/>
              </a:rPr>
              <a:t>r</a:t>
            </a:r>
            <a:r>
              <a:rPr lang="en-US" sz="1600">
                <a:latin typeface="Geneva" charset="0"/>
              </a:rPr>
              <a:t> … </a:t>
            </a:r>
            <a:r>
              <a:rPr lang="en-US" sz="1600" i="1">
                <a:latin typeface="Geneva" charset="0"/>
              </a:rPr>
              <a:t>s</a:t>
            </a:r>
            <a:endParaRPr lang="en-US" sz="1600">
              <a:latin typeface="Geneva" charset="0"/>
            </a:endParaRPr>
          </a:p>
          <a:p>
            <a:pPr>
              <a:spcBef>
                <a:spcPts val="400"/>
              </a:spcBef>
              <a:buFont typeface="Arial"/>
              <a:buNone/>
            </a:pPr>
            <a:r>
              <a:rPr lang="en-US" sz="1600">
                <a:latin typeface="Geneva" charset="0"/>
              </a:rPr>
              <a:t>		}</a:t>
            </a:r>
          </a:p>
          <a:p>
            <a:pPr>
              <a:spcBef>
                <a:spcPts val="400"/>
              </a:spcBef>
              <a:buFont typeface="Arial"/>
              <a:buNone/>
            </a:pPr>
            <a:r>
              <a:rPr lang="en-US" sz="1600">
                <a:latin typeface="Geneva" charset="0"/>
              </a:rPr>
              <a:t>		… </a:t>
            </a:r>
            <a:r>
              <a:rPr lang="en-US" sz="1600" i="1">
                <a:latin typeface="Geneva" charset="0"/>
              </a:rPr>
              <a:t>q …</a:t>
            </a:r>
            <a:endParaRPr lang="en-US" sz="1600">
              <a:latin typeface="Geneva" charset="0"/>
            </a:endParaRPr>
          </a:p>
          <a:p>
            <a:pPr>
              <a:spcBef>
                <a:spcPts val="400"/>
              </a:spcBef>
              <a:buFont typeface="Arial"/>
              <a:buNone/>
            </a:pPr>
            <a:r>
              <a:rPr lang="en-US" sz="1600">
                <a:latin typeface="Geneva" charset="0"/>
              </a:rPr>
              <a:t>}</a:t>
            </a:r>
            <a:endParaRPr lang="en-US" sz="1600" dirty="0">
              <a:latin typeface="Geneva" charset="0"/>
            </a:endParaRPr>
          </a:p>
        </p:txBody>
      </p:sp>
      <p:grpSp>
        <p:nvGrpSpPr>
          <p:cNvPr id="52" name="Group 51"/>
          <p:cNvGrpSpPr/>
          <p:nvPr/>
        </p:nvGrpSpPr>
        <p:grpSpPr>
          <a:xfrm>
            <a:off x="8737600" y="2868827"/>
            <a:ext cx="1752600" cy="345835"/>
            <a:chOff x="228600" y="2930765"/>
            <a:chExt cx="1752600" cy="345835"/>
          </a:xfrm>
        </p:grpSpPr>
        <p:cxnSp>
          <p:nvCxnSpPr>
            <p:cNvPr id="53" name="Straight Arrow Connector 52"/>
            <p:cNvCxnSpPr/>
            <p:nvPr/>
          </p:nvCxnSpPr>
          <p:spPr bwMode="auto">
            <a:xfrm flipV="1">
              <a:off x="304800" y="3048000"/>
              <a:ext cx="1676400" cy="22860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cxnSp>
        <p:sp>
          <p:nvSpPr>
            <p:cNvPr id="54" name="TextBox 53"/>
            <p:cNvSpPr txBox="1"/>
            <p:nvPr/>
          </p:nvSpPr>
          <p:spPr>
            <a:xfrm rot="21180000">
              <a:off x="228600" y="2930765"/>
              <a:ext cx="152400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>
                  <a:solidFill>
                    <a:srgbClr val="FF0000"/>
                  </a:solidFill>
                </a:rPr>
                <a:t>Remember this point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50450956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7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05" name="Rectangle 43"/>
          <p:cNvSpPr>
            <a:spLocks noChangeArrowheads="1"/>
          </p:cNvSpPr>
          <p:nvPr/>
        </p:nvSpPr>
        <p:spPr bwMode="auto">
          <a:xfrm>
            <a:off x="150813" y="1701143"/>
            <a:ext cx="4267200" cy="4362450"/>
          </a:xfrm>
          <a:prstGeom prst="rect">
            <a:avLst/>
          </a:prstGeom>
          <a:solidFill>
            <a:srgbClr val="FFFFFF"/>
          </a:solidFill>
          <a:ln w="9525" cmpd="sng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FF0000"/>
              </a:solidFill>
            </a:endParaRPr>
          </a:p>
        </p:txBody>
      </p:sp>
      <p:sp>
        <p:nvSpPr>
          <p:cNvPr id="6656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pPr eaLnBrk="1" hangingPunct="1">
              <a:spcBef>
                <a:spcPct val="30000"/>
              </a:spcBef>
            </a:pPr>
            <a:r>
              <a:rPr lang="en-US" dirty="0"/>
              <a:t>Implementing Lexically-Scoped Hash Tables</a:t>
            </a:r>
          </a:p>
        </p:txBody>
      </p:sp>
      <p:sp>
        <p:nvSpPr>
          <p:cNvPr id="6656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86816" y="1389857"/>
            <a:ext cx="8229600" cy="4525963"/>
          </a:xfrm>
        </p:spPr>
        <p:txBody>
          <a:bodyPr>
            <a:normAutofit/>
          </a:bodyPr>
          <a:lstStyle/>
          <a:p>
            <a:pPr eaLnBrk="1" hangingPunct="1">
              <a:spcBef>
                <a:spcPct val="30000"/>
              </a:spcBef>
              <a:buFont typeface="Times" charset="0"/>
              <a:buNone/>
            </a:pPr>
            <a:r>
              <a:rPr lang="en-US" sz="2000" b="1" dirty="0">
                <a:solidFill>
                  <a:srgbClr val="074073"/>
                </a:solidFill>
              </a:rPr>
              <a:t>Open Hashing (conceptual view)</a:t>
            </a:r>
          </a:p>
        </p:txBody>
      </p:sp>
      <p:sp>
        <p:nvSpPr>
          <p:cNvPr id="66566" name="Text Box 4"/>
          <p:cNvSpPr txBox="1">
            <a:spLocks noChangeArrowheads="1"/>
          </p:cNvSpPr>
          <p:nvPr/>
        </p:nvSpPr>
        <p:spPr bwMode="auto">
          <a:xfrm>
            <a:off x="4925093" y="1802892"/>
            <a:ext cx="3733800" cy="3924151"/>
          </a:xfrm>
          <a:prstGeom prst="rect">
            <a:avLst/>
          </a:prstGeom>
          <a:solidFill>
            <a:srgbClr val="FFFFFF"/>
          </a:solidFill>
          <a:ln w="9525" cmpd="sng">
            <a:solidFill>
              <a:srgbClr val="074073"/>
            </a:solidFill>
            <a:miter lim="800000"/>
            <a:headEnd/>
            <a:tailEnd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ts val="600"/>
              </a:spcBef>
            </a:pPr>
            <a:r>
              <a:rPr lang="en-US" sz="1600" dirty="0"/>
              <a:t>In open hashing, sometimes called a </a:t>
            </a:r>
            <a:r>
              <a:rPr lang="en-US" sz="1600" i="1" dirty="0"/>
              <a:t>bucket hash</a:t>
            </a:r>
            <a:r>
              <a:rPr lang="en-US" sz="1600" dirty="0"/>
              <a:t>, the hash function maps the key to a bucket, and the item is found by walking the chain of records</a:t>
            </a:r>
          </a:p>
          <a:p>
            <a:pPr marL="233363" indent="-233363">
              <a:spcBef>
                <a:spcPts val="600"/>
              </a:spcBef>
              <a:buClr>
                <a:schemeClr val="tx2"/>
              </a:buClr>
              <a:buSzPct val="120000"/>
              <a:buFont typeface="Symbol" charset="2"/>
              <a:buChar char=""/>
            </a:pPr>
            <a:r>
              <a:rPr lang="en-US" sz="1600" i="1" dirty="0">
                <a:solidFill>
                  <a:srgbClr val="074073"/>
                </a:solidFill>
              </a:rPr>
              <a:t>insert</a:t>
            </a:r>
            <a:r>
              <a:rPr lang="en-US" sz="900" i="1" dirty="0">
                <a:solidFill>
                  <a:srgbClr val="074073"/>
                </a:solidFill>
              </a:rPr>
              <a:t> </a:t>
            </a:r>
            <a:r>
              <a:rPr lang="en-US" sz="1600" dirty="0">
                <a:solidFill>
                  <a:srgbClr val="074073"/>
                </a:solidFill>
              </a:rPr>
              <a:t>() </a:t>
            </a:r>
            <a:r>
              <a:rPr lang="en-US" sz="1600" dirty="0"/>
              <a:t>finds </a:t>
            </a:r>
            <a:r>
              <a:rPr lang="en-US" sz="1600" b="1" i="1" dirty="0"/>
              <a:t>h(x) </a:t>
            </a:r>
            <a:r>
              <a:rPr lang="en-US" sz="1600" dirty="0"/>
              <a:t>and adds a new record for </a:t>
            </a:r>
            <a:r>
              <a:rPr lang="en-US" sz="1600" b="1" i="1" dirty="0"/>
              <a:t>x</a:t>
            </a:r>
            <a:r>
              <a:rPr lang="en-US" sz="1600" i="1" dirty="0"/>
              <a:t> </a:t>
            </a:r>
            <a:r>
              <a:rPr lang="en-US" sz="1600" dirty="0"/>
              <a:t>at the head of the list</a:t>
            </a:r>
          </a:p>
          <a:p>
            <a:pPr marL="233363" indent="-233363">
              <a:spcBef>
                <a:spcPts val="600"/>
              </a:spcBef>
              <a:buClr>
                <a:schemeClr val="tx2"/>
              </a:buClr>
              <a:buSzPct val="120000"/>
              <a:buFont typeface="Symbol" charset="2"/>
              <a:buChar char=""/>
            </a:pPr>
            <a:r>
              <a:rPr lang="en-US" sz="1600" i="1" dirty="0">
                <a:solidFill>
                  <a:srgbClr val="074073"/>
                </a:solidFill>
              </a:rPr>
              <a:t>lookup</a:t>
            </a:r>
            <a:r>
              <a:rPr lang="en-US" sz="900" i="1" dirty="0">
                <a:solidFill>
                  <a:srgbClr val="074073"/>
                </a:solidFill>
              </a:rPr>
              <a:t> </a:t>
            </a:r>
            <a:r>
              <a:rPr lang="en-US" sz="1600" dirty="0">
                <a:solidFill>
                  <a:srgbClr val="074073"/>
                </a:solidFill>
              </a:rPr>
              <a:t>()  </a:t>
            </a:r>
            <a:r>
              <a:rPr lang="en-US" sz="1600" dirty="0"/>
              <a:t>goes </a:t>
            </a:r>
            <a:r>
              <a:rPr lang="en-US" sz="1600" b="1" i="1" dirty="0"/>
              <a:t>h(x)</a:t>
            </a:r>
            <a:r>
              <a:rPr lang="en-US" sz="1600" i="1" dirty="0"/>
              <a:t> </a:t>
            </a:r>
            <a:r>
              <a:rPr lang="en-US" sz="1600" dirty="0"/>
              <a:t>and walks the list looking for </a:t>
            </a:r>
            <a:r>
              <a:rPr lang="en-US" sz="1600" b="1" i="1" dirty="0"/>
              <a:t>x, </a:t>
            </a:r>
            <a:r>
              <a:rPr lang="en-US" sz="1600" i="1" dirty="0"/>
              <a:t>first found on in higher level</a:t>
            </a:r>
            <a:endParaRPr lang="en-US" sz="1600" dirty="0"/>
          </a:p>
          <a:p>
            <a:pPr marL="233363" indent="-233363">
              <a:spcBef>
                <a:spcPts val="600"/>
              </a:spcBef>
              <a:buClr>
                <a:schemeClr val="tx2"/>
              </a:buClr>
              <a:buSzPct val="120000"/>
              <a:buFont typeface="Symbol" charset="2"/>
              <a:buChar char=""/>
            </a:pPr>
            <a:r>
              <a:rPr lang="en-US" sz="1600" i="1" dirty="0">
                <a:solidFill>
                  <a:srgbClr val="074073"/>
                </a:solidFill>
              </a:rPr>
              <a:t>delete</a:t>
            </a:r>
            <a:r>
              <a:rPr lang="en-US" sz="900" i="1" dirty="0">
                <a:solidFill>
                  <a:srgbClr val="074073"/>
                </a:solidFill>
              </a:rPr>
              <a:t> </a:t>
            </a:r>
            <a:r>
              <a:rPr lang="en-US" sz="1600" dirty="0">
                <a:solidFill>
                  <a:srgbClr val="074073"/>
                </a:solidFill>
              </a:rPr>
              <a:t>() </a:t>
            </a:r>
            <a:r>
              <a:rPr lang="en-US" sz="1600" dirty="0"/>
              <a:t>walks </a:t>
            </a:r>
            <a:r>
              <a:rPr lang="en-US" sz="1600" dirty="0">
                <a:solidFill>
                  <a:srgbClr val="FF0000"/>
                </a:solidFill>
              </a:rPr>
              <a:t>the list for the level</a:t>
            </a:r>
            <a:r>
              <a:rPr lang="en-US" sz="1600" dirty="0"/>
              <a:t>, deletes the records, and fixes the lists</a:t>
            </a:r>
          </a:p>
          <a:p>
            <a:pPr>
              <a:spcBef>
                <a:spcPts val="600"/>
              </a:spcBef>
              <a:buClr>
                <a:schemeClr val="tx2"/>
              </a:buClr>
              <a:buSzPct val="120000"/>
            </a:pPr>
            <a:r>
              <a:rPr lang="en-US" sz="1600" dirty="0"/>
              <a:t>Performance depends on sparsity</a:t>
            </a:r>
          </a:p>
          <a:p>
            <a:pPr marL="228600" indent="-228600">
              <a:spcBef>
                <a:spcPts val="600"/>
              </a:spcBef>
              <a:buClr>
                <a:schemeClr val="tx2"/>
              </a:buClr>
              <a:buSzPct val="120000"/>
              <a:buFont typeface="Arial"/>
              <a:buChar char="•"/>
            </a:pPr>
            <a:r>
              <a:rPr lang="en-US" sz="1600" dirty="0"/>
              <a:t>With “enough” slots, collisions in </a:t>
            </a:r>
            <a:r>
              <a:rPr lang="en-US" sz="1600" b="1" i="1" dirty="0"/>
              <a:t>h</a:t>
            </a:r>
            <a:r>
              <a:rPr lang="en-US" sz="1600" i="1" dirty="0"/>
              <a:t> </a:t>
            </a:r>
            <a:r>
              <a:rPr lang="en-US" sz="1600" dirty="0"/>
              <a:t>can be infrequent ⇒ </a:t>
            </a:r>
            <a:r>
              <a:rPr lang="en-US" sz="1600" b="1" dirty="0"/>
              <a:t>O</a:t>
            </a:r>
            <a:r>
              <a:rPr lang="en-US" sz="1600" dirty="0"/>
              <a:t>(1) expected case</a:t>
            </a:r>
          </a:p>
        </p:txBody>
      </p:sp>
      <p:sp>
        <p:nvSpPr>
          <p:cNvPr id="66615" name="Text Box 53"/>
          <p:cNvSpPr txBox="1">
            <a:spLocks noChangeArrowheads="1"/>
          </p:cNvSpPr>
          <p:nvPr/>
        </p:nvSpPr>
        <p:spPr bwMode="auto">
          <a:xfrm>
            <a:off x="508000" y="5757206"/>
            <a:ext cx="1143000" cy="274638"/>
          </a:xfrm>
          <a:prstGeom prst="rect">
            <a:avLst/>
          </a:prstGeom>
          <a:noFill/>
          <a:ln w="9525" cmpd="sng">
            <a:solidFill>
              <a:srgbClr val="FFFFFF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dirty="0">
                <a:solidFill>
                  <a:srgbClr val="074073"/>
                </a:solidFill>
              </a:rPr>
              <a:t>Sparse index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965200" y="1840843"/>
            <a:ext cx="228600" cy="3886200"/>
            <a:chOff x="1549400" y="1739900"/>
            <a:chExt cx="228600" cy="3886200"/>
          </a:xfrm>
        </p:grpSpPr>
        <p:sp>
          <p:nvSpPr>
            <p:cNvPr id="66568" name="Rectangle 6"/>
            <p:cNvSpPr>
              <a:spLocks noChangeArrowheads="1"/>
            </p:cNvSpPr>
            <p:nvPr/>
          </p:nvSpPr>
          <p:spPr bwMode="auto">
            <a:xfrm>
              <a:off x="1549400" y="1739900"/>
              <a:ext cx="228600" cy="228600"/>
            </a:xfrm>
            <a:prstGeom prst="rect">
              <a:avLst/>
            </a:prstGeom>
            <a:noFill/>
            <a:ln w="9525" cmpd="sng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600">
                  <a:latin typeface="Arial Rounded MT Bold" charset="0"/>
                </a:rPr>
                <a:t>•</a:t>
              </a:r>
            </a:p>
          </p:txBody>
        </p:sp>
        <p:sp>
          <p:nvSpPr>
            <p:cNvPr id="66569" name="Rectangle 7"/>
            <p:cNvSpPr>
              <a:spLocks noChangeArrowheads="1"/>
            </p:cNvSpPr>
            <p:nvPr/>
          </p:nvSpPr>
          <p:spPr bwMode="auto">
            <a:xfrm>
              <a:off x="1549400" y="1968500"/>
              <a:ext cx="228600" cy="228600"/>
            </a:xfrm>
            <a:prstGeom prst="rect">
              <a:avLst/>
            </a:prstGeom>
            <a:noFill/>
            <a:ln w="9525" cmpd="sng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570" name="Rectangle 8"/>
            <p:cNvSpPr>
              <a:spLocks noChangeArrowheads="1"/>
            </p:cNvSpPr>
            <p:nvPr/>
          </p:nvSpPr>
          <p:spPr bwMode="auto">
            <a:xfrm>
              <a:off x="1549400" y="2197100"/>
              <a:ext cx="228600" cy="228600"/>
            </a:xfrm>
            <a:prstGeom prst="rect">
              <a:avLst/>
            </a:prstGeom>
            <a:noFill/>
            <a:ln w="9525" cmpd="sng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571" name="Rectangle 9"/>
            <p:cNvSpPr>
              <a:spLocks noChangeArrowheads="1"/>
            </p:cNvSpPr>
            <p:nvPr/>
          </p:nvSpPr>
          <p:spPr bwMode="auto">
            <a:xfrm>
              <a:off x="1549400" y="2425700"/>
              <a:ext cx="228600" cy="228600"/>
            </a:xfrm>
            <a:prstGeom prst="rect">
              <a:avLst/>
            </a:prstGeom>
            <a:noFill/>
            <a:ln w="9525" cmpd="sng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600">
                  <a:latin typeface="Arial Rounded MT Bold" charset="0"/>
                </a:rPr>
                <a:t>•</a:t>
              </a:r>
            </a:p>
          </p:txBody>
        </p:sp>
        <p:sp>
          <p:nvSpPr>
            <p:cNvPr id="66572" name="Rectangle 10"/>
            <p:cNvSpPr>
              <a:spLocks noChangeArrowheads="1"/>
            </p:cNvSpPr>
            <p:nvPr/>
          </p:nvSpPr>
          <p:spPr bwMode="auto">
            <a:xfrm>
              <a:off x="1549400" y="2654300"/>
              <a:ext cx="228600" cy="228600"/>
            </a:xfrm>
            <a:prstGeom prst="rect">
              <a:avLst/>
            </a:prstGeom>
            <a:noFill/>
            <a:ln w="9525" cmpd="sng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573" name="Rectangle 11"/>
            <p:cNvSpPr>
              <a:spLocks noChangeArrowheads="1"/>
            </p:cNvSpPr>
            <p:nvPr/>
          </p:nvSpPr>
          <p:spPr bwMode="auto">
            <a:xfrm>
              <a:off x="1549400" y="2882900"/>
              <a:ext cx="228600" cy="228600"/>
            </a:xfrm>
            <a:prstGeom prst="rect">
              <a:avLst/>
            </a:prstGeom>
            <a:noFill/>
            <a:ln w="9525" cmpd="sng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600">
                  <a:latin typeface="Arial Rounded MT Bold" charset="0"/>
                </a:rPr>
                <a:t>•</a:t>
              </a:r>
            </a:p>
          </p:txBody>
        </p:sp>
        <p:sp>
          <p:nvSpPr>
            <p:cNvPr id="66574" name="Rectangle 12"/>
            <p:cNvSpPr>
              <a:spLocks noChangeArrowheads="1"/>
            </p:cNvSpPr>
            <p:nvPr/>
          </p:nvSpPr>
          <p:spPr bwMode="auto">
            <a:xfrm>
              <a:off x="1549400" y="3111500"/>
              <a:ext cx="228600" cy="228600"/>
            </a:xfrm>
            <a:prstGeom prst="rect">
              <a:avLst/>
            </a:prstGeom>
            <a:noFill/>
            <a:ln w="9525" cmpd="sng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575" name="Rectangle 13"/>
            <p:cNvSpPr>
              <a:spLocks noChangeArrowheads="1"/>
            </p:cNvSpPr>
            <p:nvPr/>
          </p:nvSpPr>
          <p:spPr bwMode="auto">
            <a:xfrm>
              <a:off x="1549400" y="3340100"/>
              <a:ext cx="228600" cy="228600"/>
            </a:xfrm>
            <a:prstGeom prst="rect">
              <a:avLst/>
            </a:prstGeom>
            <a:noFill/>
            <a:ln w="9525" cmpd="sng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576" name="Rectangle 14"/>
            <p:cNvSpPr>
              <a:spLocks noChangeArrowheads="1"/>
            </p:cNvSpPr>
            <p:nvPr/>
          </p:nvSpPr>
          <p:spPr bwMode="auto">
            <a:xfrm>
              <a:off x="1549400" y="3568700"/>
              <a:ext cx="228600" cy="228600"/>
            </a:xfrm>
            <a:prstGeom prst="rect">
              <a:avLst/>
            </a:prstGeom>
            <a:noFill/>
            <a:ln w="9525" cmpd="sng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600">
                  <a:latin typeface="Arial Rounded MT Bold" charset="0"/>
                </a:rPr>
                <a:t>•</a:t>
              </a:r>
            </a:p>
          </p:txBody>
        </p:sp>
        <p:sp>
          <p:nvSpPr>
            <p:cNvPr id="66577" name="Rectangle 15"/>
            <p:cNvSpPr>
              <a:spLocks noChangeArrowheads="1"/>
            </p:cNvSpPr>
            <p:nvPr/>
          </p:nvSpPr>
          <p:spPr bwMode="auto">
            <a:xfrm>
              <a:off x="1549400" y="3797300"/>
              <a:ext cx="228600" cy="228600"/>
            </a:xfrm>
            <a:prstGeom prst="rect">
              <a:avLst/>
            </a:prstGeom>
            <a:noFill/>
            <a:ln w="9525" cmpd="sng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578" name="Rectangle 16"/>
            <p:cNvSpPr>
              <a:spLocks noChangeArrowheads="1"/>
            </p:cNvSpPr>
            <p:nvPr/>
          </p:nvSpPr>
          <p:spPr bwMode="auto">
            <a:xfrm>
              <a:off x="1549400" y="4025900"/>
              <a:ext cx="228600" cy="228600"/>
            </a:xfrm>
            <a:prstGeom prst="rect">
              <a:avLst/>
            </a:prstGeom>
            <a:noFill/>
            <a:ln w="9525" cmpd="sng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600">
                  <a:latin typeface="Arial Rounded MT Bold" charset="0"/>
                </a:rPr>
                <a:t>•</a:t>
              </a:r>
            </a:p>
          </p:txBody>
        </p:sp>
        <p:sp>
          <p:nvSpPr>
            <p:cNvPr id="66579" name="Rectangle 17"/>
            <p:cNvSpPr>
              <a:spLocks noChangeArrowheads="1"/>
            </p:cNvSpPr>
            <p:nvPr/>
          </p:nvSpPr>
          <p:spPr bwMode="auto">
            <a:xfrm>
              <a:off x="1549400" y="4254500"/>
              <a:ext cx="228600" cy="228600"/>
            </a:xfrm>
            <a:prstGeom prst="rect">
              <a:avLst/>
            </a:prstGeom>
            <a:noFill/>
            <a:ln w="9525" cmpd="sng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580" name="Rectangle 18"/>
            <p:cNvSpPr>
              <a:spLocks noChangeArrowheads="1"/>
            </p:cNvSpPr>
            <p:nvPr/>
          </p:nvSpPr>
          <p:spPr bwMode="auto">
            <a:xfrm>
              <a:off x="1549400" y="4483100"/>
              <a:ext cx="228600" cy="228600"/>
            </a:xfrm>
            <a:prstGeom prst="rect">
              <a:avLst/>
            </a:prstGeom>
            <a:noFill/>
            <a:ln w="9525" cmpd="sng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581" name="Rectangle 19"/>
            <p:cNvSpPr>
              <a:spLocks noChangeArrowheads="1"/>
            </p:cNvSpPr>
            <p:nvPr/>
          </p:nvSpPr>
          <p:spPr bwMode="auto">
            <a:xfrm>
              <a:off x="1549400" y="4711700"/>
              <a:ext cx="228600" cy="228600"/>
            </a:xfrm>
            <a:prstGeom prst="rect">
              <a:avLst/>
            </a:prstGeom>
            <a:noFill/>
            <a:ln w="9525" cmpd="sng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582" name="Rectangle 20"/>
            <p:cNvSpPr>
              <a:spLocks noChangeArrowheads="1"/>
            </p:cNvSpPr>
            <p:nvPr/>
          </p:nvSpPr>
          <p:spPr bwMode="auto">
            <a:xfrm>
              <a:off x="1549400" y="4940300"/>
              <a:ext cx="228600" cy="228600"/>
            </a:xfrm>
            <a:prstGeom prst="rect">
              <a:avLst/>
            </a:prstGeom>
            <a:noFill/>
            <a:ln w="9525" cmpd="sng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583" name="Rectangle 21"/>
            <p:cNvSpPr>
              <a:spLocks noChangeArrowheads="1"/>
            </p:cNvSpPr>
            <p:nvPr/>
          </p:nvSpPr>
          <p:spPr bwMode="auto">
            <a:xfrm>
              <a:off x="1549400" y="5168900"/>
              <a:ext cx="228600" cy="228600"/>
            </a:xfrm>
            <a:prstGeom prst="rect">
              <a:avLst/>
            </a:prstGeom>
            <a:noFill/>
            <a:ln w="9525" cmpd="sng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600">
                  <a:latin typeface="Arial Rounded MT Bold" charset="0"/>
                </a:rPr>
                <a:t>•</a:t>
              </a:r>
            </a:p>
          </p:txBody>
        </p:sp>
        <p:sp>
          <p:nvSpPr>
            <p:cNvPr id="66584" name="Rectangle 22"/>
            <p:cNvSpPr>
              <a:spLocks noChangeArrowheads="1"/>
            </p:cNvSpPr>
            <p:nvPr/>
          </p:nvSpPr>
          <p:spPr bwMode="auto">
            <a:xfrm>
              <a:off x="1549400" y="5397500"/>
              <a:ext cx="228600" cy="228600"/>
            </a:xfrm>
            <a:prstGeom prst="rect">
              <a:avLst/>
            </a:prstGeom>
            <a:noFill/>
            <a:ln w="9525" cmpd="sng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6585" name="Text Box 23"/>
          <p:cNvSpPr txBox="1">
            <a:spLocks noChangeArrowheads="1"/>
          </p:cNvSpPr>
          <p:nvPr/>
        </p:nvSpPr>
        <p:spPr bwMode="auto">
          <a:xfrm>
            <a:off x="0" y="3555343"/>
            <a:ext cx="762000" cy="304800"/>
          </a:xfrm>
          <a:prstGeom prst="rect">
            <a:avLst/>
          </a:prstGeom>
          <a:noFill/>
          <a:ln w="9525" cmpd="sng">
            <a:solidFill>
              <a:srgbClr val="FFFFFF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 b="1" i="1" dirty="0">
                <a:latin typeface="Arial Rounded MT Bold" charset="0"/>
              </a:rPr>
              <a:t>h</a:t>
            </a:r>
            <a:r>
              <a:rPr lang="en-US" sz="700" b="1" i="1" dirty="0">
                <a:latin typeface="Arial Rounded MT Bold" charset="0"/>
              </a:rPr>
              <a:t> </a:t>
            </a:r>
            <a:r>
              <a:rPr lang="en-US" sz="1400" dirty="0">
                <a:latin typeface="Arial Rounded MT Bold" charset="0"/>
              </a:rPr>
              <a:t>(x)</a:t>
            </a:r>
            <a:endParaRPr lang="en-US" sz="1600" dirty="0">
              <a:latin typeface="Arial Rounded MT Bold" charset="0"/>
            </a:endParaRPr>
          </a:p>
        </p:txBody>
      </p:sp>
      <p:sp>
        <p:nvSpPr>
          <p:cNvPr id="66586" name="Line 24"/>
          <p:cNvSpPr>
            <a:spLocks noChangeShapeType="1"/>
          </p:cNvSpPr>
          <p:nvPr/>
        </p:nvSpPr>
        <p:spPr bwMode="auto">
          <a:xfrm flipV="1">
            <a:off x="390525" y="2669519"/>
            <a:ext cx="615950" cy="944563"/>
          </a:xfrm>
          <a:prstGeom prst="line">
            <a:avLst/>
          </a:prstGeom>
          <a:noFill/>
          <a:ln w="9525" cmpd="sng">
            <a:solidFill>
              <a:schemeClr val="tx2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6587" name="Rectangle 25"/>
          <p:cNvSpPr>
            <a:spLocks noChangeArrowheads="1"/>
          </p:cNvSpPr>
          <p:nvPr/>
        </p:nvSpPr>
        <p:spPr bwMode="auto">
          <a:xfrm>
            <a:off x="2489200" y="4136813"/>
            <a:ext cx="685800" cy="200470"/>
          </a:xfrm>
          <a:prstGeom prst="rect">
            <a:avLst/>
          </a:prstGeom>
          <a:noFill/>
          <a:ln w="9525" cmpd="sng">
            <a:solidFill>
              <a:srgbClr val="008000"/>
            </a:solidFill>
            <a:miter lim="800000"/>
            <a:headEnd/>
            <a:tailEnd/>
          </a:ln>
        </p:spPr>
        <p:txBody>
          <a:bodyPr wrap="none" lIns="0" tIns="0" rIns="0" bIns="0" anchor="ctr" anchorCtr="0">
            <a:prstTxWarp prst="textNoShape">
              <a:avLst/>
            </a:prstTxWarp>
          </a:bodyPr>
          <a:lstStyle/>
          <a:p>
            <a:pPr algn="ctr"/>
            <a:r>
              <a:rPr lang="en-US" sz="1400" b="1" dirty="0">
                <a:solidFill>
                  <a:srgbClr val="008000"/>
                </a:solidFill>
                <a:latin typeface="Courier"/>
                <a:cs typeface="Courier"/>
              </a:rPr>
              <a:t>a</a:t>
            </a:r>
            <a:endParaRPr lang="en-US" sz="1600" b="1" dirty="0">
              <a:solidFill>
                <a:srgbClr val="008000"/>
              </a:solidFill>
              <a:latin typeface="Courier"/>
              <a:cs typeface="Courier"/>
            </a:endParaRPr>
          </a:p>
        </p:txBody>
      </p:sp>
      <p:sp>
        <p:nvSpPr>
          <p:cNvPr id="66588" name="Rectangle 26"/>
          <p:cNvSpPr>
            <a:spLocks noChangeArrowheads="1"/>
          </p:cNvSpPr>
          <p:nvPr/>
        </p:nvSpPr>
        <p:spPr bwMode="auto">
          <a:xfrm>
            <a:off x="3378200" y="2539343"/>
            <a:ext cx="685800" cy="200470"/>
          </a:xfrm>
          <a:prstGeom prst="rect">
            <a:avLst/>
          </a:prstGeom>
          <a:noFill/>
          <a:ln w="9525" cmpd="sng">
            <a:solidFill>
              <a:srgbClr val="008000"/>
            </a:solidFill>
            <a:miter lim="800000"/>
            <a:headEnd/>
            <a:tailEnd/>
          </a:ln>
        </p:spPr>
        <p:txBody>
          <a:bodyPr wrap="none" lIns="0" tIns="0" rIns="0" bIns="0" anchor="ctr" anchorCtr="0">
            <a:prstTxWarp prst="textNoShape">
              <a:avLst/>
            </a:prstTxWarp>
          </a:bodyPr>
          <a:lstStyle/>
          <a:p>
            <a:pPr algn="ctr"/>
            <a:r>
              <a:rPr lang="en-US" sz="1400" b="1" dirty="0">
                <a:solidFill>
                  <a:srgbClr val="008000"/>
                </a:solidFill>
                <a:latin typeface="Courier"/>
                <a:cs typeface="Courier"/>
              </a:rPr>
              <a:t>b</a:t>
            </a:r>
            <a:endParaRPr lang="en-US" sz="1600" b="1" dirty="0">
              <a:solidFill>
                <a:srgbClr val="008000"/>
              </a:solidFill>
              <a:latin typeface="Courier"/>
              <a:cs typeface="Courier"/>
            </a:endParaRPr>
          </a:p>
        </p:txBody>
      </p:sp>
      <p:sp>
        <p:nvSpPr>
          <p:cNvPr id="66589" name="Rectangle 27"/>
          <p:cNvSpPr>
            <a:spLocks noChangeArrowheads="1"/>
          </p:cNvSpPr>
          <p:nvPr/>
        </p:nvSpPr>
        <p:spPr bwMode="auto">
          <a:xfrm>
            <a:off x="1600200" y="5297973"/>
            <a:ext cx="685800" cy="200470"/>
          </a:xfrm>
          <a:prstGeom prst="rect">
            <a:avLst/>
          </a:prstGeom>
          <a:noFill/>
          <a:ln w="9525" cmpd="sng">
            <a:solidFill>
              <a:srgbClr val="008000"/>
            </a:solidFill>
            <a:miter lim="800000"/>
            <a:headEnd/>
            <a:tailEnd/>
          </a:ln>
        </p:spPr>
        <p:txBody>
          <a:bodyPr wrap="none" lIns="0" tIns="0" rIns="0" bIns="0" anchor="ctr" anchorCtr="0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rgbClr val="008000"/>
                </a:solidFill>
                <a:latin typeface="Courier"/>
                <a:cs typeface="Courier"/>
              </a:rPr>
              <a:t>c</a:t>
            </a:r>
            <a:endParaRPr lang="en-US" sz="1600" b="1">
              <a:solidFill>
                <a:srgbClr val="008000"/>
              </a:solidFill>
              <a:latin typeface="Courier"/>
              <a:cs typeface="Courier"/>
            </a:endParaRPr>
          </a:p>
        </p:txBody>
      </p:sp>
      <p:sp>
        <p:nvSpPr>
          <p:cNvPr id="66590" name="Rectangle 28"/>
          <p:cNvSpPr>
            <a:spLocks noChangeArrowheads="1"/>
          </p:cNvSpPr>
          <p:nvPr/>
        </p:nvSpPr>
        <p:spPr bwMode="auto">
          <a:xfrm>
            <a:off x="1600200" y="4139543"/>
            <a:ext cx="685800" cy="200470"/>
          </a:xfrm>
          <a:prstGeom prst="rect">
            <a:avLst/>
          </a:prstGeom>
          <a:noFill/>
          <a:ln w="12700" cmpd="sng">
            <a:solidFill>
              <a:srgbClr val="008000"/>
            </a:solidFill>
            <a:miter lim="800000"/>
            <a:headEnd/>
            <a:tailEnd/>
          </a:ln>
        </p:spPr>
        <p:txBody>
          <a:bodyPr wrap="none" lIns="0" tIns="0" rIns="0" bIns="0" anchor="ctr" anchorCtr="0">
            <a:prstTxWarp prst="textNoShape">
              <a:avLst/>
            </a:prstTxWarp>
          </a:bodyPr>
          <a:lstStyle/>
          <a:p>
            <a:pPr algn="ctr"/>
            <a:r>
              <a:rPr lang="en-US" sz="1400">
                <a:solidFill>
                  <a:srgbClr val="FF0000"/>
                </a:solidFill>
                <a:latin typeface="Courier"/>
                <a:cs typeface="Courier"/>
              </a:rPr>
              <a:t>v</a:t>
            </a:r>
            <a:endParaRPr lang="en-US" sz="1600">
              <a:solidFill>
                <a:srgbClr val="FF0000"/>
              </a:solidFill>
              <a:latin typeface="Courier"/>
              <a:cs typeface="Courier"/>
            </a:endParaRPr>
          </a:p>
        </p:txBody>
      </p:sp>
      <p:sp>
        <p:nvSpPr>
          <p:cNvPr id="66591" name="Rectangle 29"/>
          <p:cNvSpPr>
            <a:spLocks noChangeArrowheads="1"/>
          </p:cNvSpPr>
          <p:nvPr/>
        </p:nvSpPr>
        <p:spPr bwMode="auto">
          <a:xfrm>
            <a:off x="2489200" y="2539343"/>
            <a:ext cx="685800" cy="200470"/>
          </a:xfrm>
          <a:prstGeom prst="rect">
            <a:avLst/>
          </a:prstGeom>
          <a:noFill/>
          <a:ln w="12700" cmpd="sng">
            <a:solidFill>
              <a:srgbClr val="008000"/>
            </a:solidFill>
            <a:miter lim="800000"/>
            <a:headEnd/>
            <a:tailEnd/>
          </a:ln>
        </p:spPr>
        <p:txBody>
          <a:bodyPr wrap="none" lIns="0" tIns="0" rIns="0" bIns="0" anchor="ctr" anchorCtr="0">
            <a:prstTxWarp prst="textNoShape">
              <a:avLst/>
            </a:prstTxWarp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Courier"/>
                <a:cs typeface="Courier"/>
              </a:rPr>
              <a:t>b</a:t>
            </a:r>
            <a:endParaRPr lang="en-US" sz="1600" dirty="0">
              <a:solidFill>
                <a:srgbClr val="FF0000"/>
              </a:solidFill>
              <a:latin typeface="Courier"/>
              <a:cs typeface="Courier"/>
            </a:endParaRPr>
          </a:p>
        </p:txBody>
      </p:sp>
      <p:sp>
        <p:nvSpPr>
          <p:cNvPr id="66592" name="Rectangle 30"/>
          <p:cNvSpPr>
            <a:spLocks noChangeArrowheads="1"/>
          </p:cNvSpPr>
          <p:nvPr/>
        </p:nvSpPr>
        <p:spPr bwMode="auto">
          <a:xfrm>
            <a:off x="1600200" y="1853543"/>
            <a:ext cx="685800" cy="200470"/>
          </a:xfrm>
          <a:prstGeom prst="rect">
            <a:avLst/>
          </a:prstGeom>
          <a:noFill/>
          <a:ln w="9525" cmpd="sng">
            <a:solidFill>
              <a:srgbClr val="0000FF"/>
            </a:solidFill>
            <a:miter lim="800000"/>
            <a:headEnd/>
            <a:tailEnd/>
          </a:ln>
        </p:spPr>
        <p:txBody>
          <a:bodyPr wrap="none" lIns="0" tIns="0" rIns="0" bIns="0" anchor="ctr" anchorCtr="0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rgbClr val="0000FF"/>
                </a:solidFill>
                <a:latin typeface="Courier"/>
                <a:cs typeface="Courier"/>
              </a:rPr>
              <a:t>x</a:t>
            </a:r>
            <a:endParaRPr lang="en-US" sz="1600" b="1">
              <a:solidFill>
                <a:srgbClr val="0000FF"/>
              </a:solidFill>
              <a:latin typeface="Courier"/>
              <a:cs typeface="Courier"/>
            </a:endParaRPr>
          </a:p>
        </p:txBody>
      </p:sp>
      <p:sp>
        <p:nvSpPr>
          <p:cNvPr id="66593" name="Rectangle 31"/>
          <p:cNvSpPr>
            <a:spLocks noChangeArrowheads="1"/>
          </p:cNvSpPr>
          <p:nvPr/>
        </p:nvSpPr>
        <p:spPr bwMode="auto">
          <a:xfrm>
            <a:off x="2489200" y="3690281"/>
            <a:ext cx="685800" cy="200470"/>
          </a:xfrm>
          <a:prstGeom prst="rect">
            <a:avLst/>
          </a:prstGeom>
          <a:noFill/>
          <a:ln w="12700" cmpd="sng">
            <a:solidFill>
              <a:srgbClr val="008000"/>
            </a:solidFill>
            <a:miter lim="800000"/>
            <a:headEnd/>
            <a:tailEnd/>
          </a:ln>
        </p:spPr>
        <p:txBody>
          <a:bodyPr wrap="none" lIns="0" tIns="0" rIns="0" bIns="0" anchor="ctr" anchorCtr="0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rgbClr val="FF0000"/>
                </a:solidFill>
                <a:latin typeface="Courier"/>
                <a:cs typeface="Courier"/>
              </a:rPr>
              <a:t>w</a:t>
            </a:r>
            <a:endParaRPr lang="en-US" sz="1600" b="1">
              <a:solidFill>
                <a:srgbClr val="FF0000"/>
              </a:solidFill>
              <a:latin typeface="Courier"/>
              <a:cs typeface="Courier"/>
            </a:endParaRPr>
          </a:p>
        </p:txBody>
      </p:sp>
      <p:sp>
        <p:nvSpPr>
          <p:cNvPr id="66594" name="Rectangle 32"/>
          <p:cNvSpPr>
            <a:spLocks noChangeArrowheads="1"/>
          </p:cNvSpPr>
          <p:nvPr/>
        </p:nvSpPr>
        <p:spPr bwMode="auto">
          <a:xfrm>
            <a:off x="2489200" y="1853543"/>
            <a:ext cx="685800" cy="200470"/>
          </a:xfrm>
          <a:prstGeom prst="rect">
            <a:avLst/>
          </a:prstGeom>
          <a:noFill/>
          <a:ln w="12700" cmpd="sng">
            <a:solidFill>
              <a:srgbClr val="008000"/>
            </a:solidFill>
            <a:miter lim="800000"/>
            <a:headEnd/>
            <a:tailEnd/>
          </a:ln>
        </p:spPr>
        <p:txBody>
          <a:bodyPr wrap="none" lIns="0" tIns="0" rIns="0" bIns="0" anchor="ctr" anchorCtr="0">
            <a:prstTxWarp prst="textNoShape">
              <a:avLst/>
            </a:prstTxWarp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Courier"/>
                <a:cs typeface="Courier"/>
              </a:rPr>
              <a:t>x</a:t>
            </a:r>
            <a:endParaRPr lang="en-US" sz="1600" dirty="0">
              <a:solidFill>
                <a:srgbClr val="FF0000"/>
              </a:solidFill>
              <a:latin typeface="Courier"/>
              <a:cs typeface="Courier"/>
            </a:endParaRPr>
          </a:p>
        </p:txBody>
      </p:sp>
      <p:sp>
        <p:nvSpPr>
          <p:cNvPr id="66595" name="Rectangle 33"/>
          <p:cNvSpPr>
            <a:spLocks noChangeArrowheads="1"/>
          </p:cNvSpPr>
          <p:nvPr/>
        </p:nvSpPr>
        <p:spPr bwMode="auto">
          <a:xfrm>
            <a:off x="1600200" y="3690281"/>
            <a:ext cx="685800" cy="200470"/>
          </a:xfrm>
          <a:prstGeom prst="rect">
            <a:avLst/>
          </a:prstGeom>
          <a:noFill/>
          <a:ln w="9525" cmpd="sng">
            <a:solidFill>
              <a:srgbClr val="0000FF"/>
            </a:solidFill>
            <a:miter lim="800000"/>
            <a:headEnd/>
            <a:tailEnd/>
          </a:ln>
        </p:spPr>
        <p:txBody>
          <a:bodyPr wrap="none" lIns="0" tIns="0" rIns="0" bIns="0" anchor="ctr" anchorCtr="0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rgbClr val="0000FF"/>
                </a:solidFill>
                <a:latin typeface="Courier"/>
                <a:cs typeface="Courier"/>
              </a:rPr>
              <a:t>y</a:t>
            </a:r>
            <a:endParaRPr lang="en-US" sz="1600" b="1">
              <a:solidFill>
                <a:srgbClr val="0000FF"/>
              </a:solidFill>
              <a:latin typeface="Courier"/>
              <a:cs typeface="Courier"/>
            </a:endParaRPr>
          </a:p>
        </p:txBody>
      </p:sp>
      <p:sp>
        <p:nvSpPr>
          <p:cNvPr id="66596" name="Rectangle 34"/>
          <p:cNvSpPr>
            <a:spLocks noChangeArrowheads="1"/>
          </p:cNvSpPr>
          <p:nvPr/>
        </p:nvSpPr>
        <p:spPr bwMode="auto">
          <a:xfrm>
            <a:off x="1600200" y="2539343"/>
            <a:ext cx="685800" cy="200470"/>
          </a:xfrm>
          <a:prstGeom prst="rect">
            <a:avLst/>
          </a:prstGeom>
          <a:noFill/>
          <a:ln w="9525" cmpd="sng">
            <a:solidFill>
              <a:srgbClr val="0000FF"/>
            </a:solidFill>
            <a:miter lim="800000"/>
            <a:headEnd/>
            <a:tailEnd/>
          </a:ln>
        </p:spPr>
        <p:txBody>
          <a:bodyPr wrap="none" lIns="0" tIns="0" rIns="0" bIns="0" anchor="ctr" anchorCtr="0">
            <a:prstTxWarp prst="textNoShape">
              <a:avLst/>
            </a:prstTxWarp>
          </a:bodyPr>
          <a:lstStyle/>
          <a:p>
            <a:pPr algn="ctr"/>
            <a:r>
              <a:rPr lang="en-US" sz="1400" b="1" dirty="0">
                <a:solidFill>
                  <a:srgbClr val="0000FF"/>
                </a:solidFill>
                <a:latin typeface="Courier"/>
                <a:cs typeface="Courier"/>
              </a:rPr>
              <a:t>z</a:t>
            </a:r>
            <a:endParaRPr lang="en-US" sz="1600" b="1" dirty="0">
              <a:solidFill>
                <a:srgbClr val="0000FF"/>
              </a:solidFill>
              <a:latin typeface="Courier"/>
              <a:cs typeface="Courier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A9E78-C5DC-F94A-B6FB-3E99FB454851}" type="slidenum">
              <a:rPr lang="en-US" smtClean="0"/>
              <a:t>17</a:t>
            </a:fld>
            <a:endParaRPr lang="en-US"/>
          </a:p>
        </p:txBody>
      </p:sp>
      <p:cxnSp>
        <p:nvCxnSpPr>
          <p:cNvPr id="6" name="Straight Arrow Connector 5"/>
          <p:cNvCxnSpPr>
            <a:stCxn id="66568" idx="3"/>
            <a:endCxn id="66592" idx="1"/>
          </p:cNvCxnSpPr>
          <p:nvPr/>
        </p:nvCxnSpPr>
        <p:spPr>
          <a:xfrm flipV="1">
            <a:off x="1193800" y="1953779"/>
            <a:ext cx="406400" cy="1365"/>
          </a:xfrm>
          <a:prstGeom prst="straightConnector1">
            <a:avLst/>
          </a:prstGeom>
          <a:ln w="1270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66571" idx="3"/>
            <a:endCxn id="66596" idx="1"/>
          </p:cNvCxnSpPr>
          <p:nvPr/>
        </p:nvCxnSpPr>
        <p:spPr>
          <a:xfrm flipV="1">
            <a:off x="1193800" y="2639579"/>
            <a:ext cx="406400" cy="1365"/>
          </a:xfrm>
          <a:prstGeom prst="straightConnector1">
            <a:avLst/>
          </a:prstGeom>
          <a:ln w="1270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6596" idx="3"/>
            <a:endCxn id="66591" idx="1"/>
          </p:cNvCxnSpPr>
          <p:nvPr/>
        </p:nvCxnSpPr>
        <p:spPr>
          <a:xfrm>
            <a:off x="2286000" y="2639578"/>
            <a:ext cx="203200" cy="0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66590" idx="3"/>
            <a:endCxn id="66587" idx="1"/>
          </p:cNvCxnSpPr>
          <p:nvPr/>
        </p:nvCxnSpPr>
        <p:spPr>
          <a:xfrm flipV="1">
            <a:off x="2286000" y="4237048"/>
            <a:ext cx="203200" cy="2730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66595" idx="3"/>
            <a:endCxn id="66593" idx="1"/>
          </p:cNvCxnSpPr>
          <p:nvPr/>
        </p:nvCxnSpPr>
        <p:spPr>
          <a:xfrm>
            <a:off x="2286000" y="3790516"/>
            <a:ext cx="203200" cy="0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66592" idx="3"/>
            <a:endCxn id="66594" idx="1"/>
          </p:cNvCxnSpPr>
          <p:nvPr/>
        </p:nvCxnSpPr>
        <p:spPr>
          <a:xfrm>
            <a:off x="2286000" y="1953778"/>
            <a:ext cx="203200" cy="0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66591" idx="3"/>
            <a:endCxn id="66588" idx="1"/>
          </p:cNvCxnSpPr>
          <p:nvPr/>
        </p:nvCxnSpPr>
        <p:spPr>
          <a:xfrm>
            <a:off x="3175000" y="2639578"/>
            <a:ext cx="203200" cy="0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66583" idx="3"/>
          </p:cNvCxnSpPr>
          <p:nvPr/>
        </p:nvCxnSpPr>
        <p:spPr>
          <a:xfrm>
            <a:off x="1193800" y="5384143"/>
            <a:ext cx="406400" cy="0"/>
          </a:xfrm>
          <a:prstGeom prst="straightConnector1">
            <a:avLst/>
          </a:prstGeom>
          <a:ln w="1270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66578" idx="3"/>
            <a:endCxn id="66590" idx="1"/>
          </p:cNvCxnSpPr>
          <p:nvPr/>
        </p:nvCxnSpPr>
        <p:spPr>
          <a:xfrm flipV="1">
            <a:off x="1193800" y="4239779"/>
            <a:ext cx="406400" cy="1365"/>
          </a:xfrm>
          <a:prstGeom prst="straightConnector1">
            <a:avLst/>
          </a:prstGeom>
          <a:ln w="1270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66576" idx="3"/>
            <a:endCxn id="66595" idx="1"/>
          </p:cNvCxnSpPr>
          <p:nvPr/>
        </p:nvCxnSpPr>
        <p:spPr>
          <a:xfrm>
            <a:off x="1193800" y="3783944"/>
            <a:ext cx="406400" cy="6573"/>
          </a:xfrm>
          <a:prstGeom prst="straightConnector1">
            <a:avLst/>
          </a:prstGeom>
          <a:ln w="1270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Freeform 11"/>
          <p:cNvSpPr/>
          <p:nvPr/>
        </p:nvSpPr>
        <p:spPr>
          <a:xfrm>
            <a:off x="2070100" y="2044043"/>
            <a:ext cx="335754" cy="1625600"/>
          </a:xfrm>
          <a:custGeom>
            <a:avLst/>
            <a:gdLst>
              <a:gd name="connsiteX0" fmla="*/ 0 w 335754"/>
              <a:gd name="connsiteY0" fmla="*/ 0 h 1625600"/>
              <a:gd name="connsiteX1" fmla="*/ 254000 w 335754"/>
              <a:gd name="connsiteY1" fmla="*/ 342900 h 1625600"/>
              <a:gd name="connsiteX2" fmla="*/ 330200 w 335754"/>
              <a:gd name="connsiteY2" fmla="*/ 863600 h 1625600"/>
              <a:gd name="connsiteX3" fmla="*/ 127000 w 335754"/>
              <a:gd name="connsiteY3" fmla="*/ 1625600 h 162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5754" h="1625600">
                <a:moveTo>
                  <a:pt x="0" y="0"/>
                </a:moveTo>
                <a:cubicBezTo>
                  <a:pt x="99483" y="99483"/>
                  <a:pt x="198967" y="198967"/>
                  <a:pt x="254000" y="342900"/>
                </a:cubicBezTo>
                <a:cubicBezTo>
                  <a:pt x="309033" y="486833"/>
                  <a:pt x="351367" y="649817"/>
                  <a:pt x="330200" y="863600"/>
                </a:cubicBezTo>
                <a:cubicBezTo>
                  <a:pt x="309033" y="1077383"/>
                  <a:pt x="127000" y="1625600"/>
                  <a:pt x="127000" y="1625600"/>
                </a:cubicBezTo>
              </a:path>
            </a:pathLst>
          </a:custGeom>
          <a:ln w="6350" cmpd="sng">
            <a:solidFill>
              <a:srgbClr val="0000FF"/>
            </a:solidFill>
            <a:prstDash val="sysDash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1892270" y="2729843"/>
            <a:ext cx="228630" cy="952500"/>
          </a:xfrm>
          <a:custGeom>
            <a:avLst/>
            <a:gdLst>
              <a:gd name="connsiteX0" fmla="*/ 228630 w 228630"/>
              <a:gd name="connsiteY0" fmla="*/ 952500 h 952500"/>
              <a:gd name="connsiteX1" fmla="*/ 30 w 228630"/>
              <a:gd name="connsiteY1" fmla="*/ 368300 h 952500"/>
              <a:gd name="connsiteX2" fmla="*/ 215930 w 228630"/>
              <a:gd name="connsiteY2" fmla="*/ 0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8630" h="952500">
                <a:moveTo>
                  <a:pt x="228630" y="952500"/>
                </a:moveTo>
                <a:cubicBezTo>
                  <a:pt x="115388" y="739775"/>
                  <a:pt x="2147" y="527050"/>
                  <a:pt x="30" y="368300"/>
                </a:cubicBezTo>
                <a:cubicBezTo>
                  <a:pt x="-2087" y="209550"/>
                  <a:pt x="106921" y="104775"/>
                  <a:pt x="215930" y="0"/>
                </a:cubicBezTo>
              </a:path>
            </a:pathLst>
          </a:custGeom>
          <a:ln w="6350" cmpd="sng">
            <a:solidFill>
              <a:srgbClr val="0000FF"/>
            </a:solidFill>
            <a:prstDash val="sysDash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2146300" y="2742543"/>
            <a:ext cx="838200" cy="1371600"/>
          </a:xfrm>
          <a:custGeom>
            <a:avLst/>
            <a:gdLst>
              <a:gd name="connsiteX0" fmla="*/ 0 w 838200"/>
              <a:gd name="connsiteY0" fmla="*/ 1371600 h 1371600"/>
              <a:gd name="connsiteX1" fmla="*/ 215900 w 838200"/>
              <a:gd name="connsiteY1" fmla="*/ 1117600 h 1371600"/>
              <a:gd name="connsiteX2" fmla="*/ 266700 w 838200"/>
              <a:gd name="connsiteY2" fmla="*/ 736600 h 1371600"/>
              <a:gd name="connsiteX3" fmla="*/ 838200 w 838200"/>
              <a:gd name="connsiteY3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8200" h="1371600">
                <a:moveTo>
                  <a:pt x="0" y="1371600"/>
                </a:moveTo>
                <a:cubicBezTo>
                  <a:pt x="85725" y="1297516"/>
                  <a:pt x="171450" y="1223433"/>
                  <a:pt x="215900" y="1117600"/>
                </a:cubicBezTo>
                <a:cubicBezTo>
                  <a:pt x="260350" y="1011767"/>
                  <a:pt x="162983" y="922867"/>
                  <a:pt x="266700" y="736600"/>
                </a:cubicBezTo>
                <a:cubicBezTo>
                  <a:pt x="370417" y="550333"/>
                  <a:pt x="838200" y="0"/>
                  <a:pt x="838200" y="0"/>
                </a:cubicBezTo>
              </a:path>
            </a:pathLst>
          </a:custGeom>
          <a:ln w="6350" cmpd="sng">
            <a:solidFill>
              <a:srgbClr val="FF0000"/>
            </a:solidFill>
            <a:prstDash val="sysDash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/>
        </p:nvSpPr>
        <p:spPr>
          <a:xfrm>
            <a:off x="2984501" y="2044043"/>
            <a:ext cx="64339" cy="495300"/>
          </a:xfrm>
          <a:custGeom>
            <a:avLst/>
            <a:gdLst>
              <a:gd name="connsiteX0" fmla="*/ 0 w 64339"/>
              <a:gd name="connsiteY0" fmla="*/ 495300 h 495300"/>
              <a:gd name="connsiteX1" fmla="*/ 63500 w 64339"/>
              <a:gd name="connsiteY1" fmla="*/ 177800 h 495300"/>
              <a:gd name="connsiteX2" fmla="*/ 38100 w 64339"/>
              <a:gd name="connsiteY2" fmla="*/ 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339" h="495300">
                <a:moveTo>
                  <a:pt x="0" y="495300"/>
                </a:moveTo>
                <a:cubicBezTo>
                  <a:pt x="28575" y="377825"/>
                  <a:pt x="57150" y="260350"/>
                  <a:pt x="63500" y="177800"/>
                </a:cubicBezTo>
                <a:cubicBezTo>
                  <a:pt x="69850" y="95250"/>
                  <a:pt x="38100" y="0"/>
                  <a:pt x="38100" y="0"/>
                </a:cubicBezTo>
              </a:path>
            </a:pathLst>
          </a:custGeom>
          <a:ln w="6350" cmpd="sng">
            <a:solidFill>
              <a:srgbClr val="FF0000"/>
            </a:solidFill>
            <a:prstDash val="sysDash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2995022" y="2044043"/>
            <a:ext cx="243894" cy="1638300"/>
          </a:xfrm>
          <a:custGeom>
            <a:avLst/>
            <a:gdLst>
              <a:gd name="connsiteX0" fmla="*/ 103778 w 243894"/>
              <a:gd name="connsiteY0" fmla="*/ 0 h 1638300"/>
              <a:gd name="connsiteX1" fmla="*/ 243478 w 243894"/>
              <a:gd name="connsiteY1" fmla="*/ 457200 h 1638300"/>
              <a:gd name="connsiteX2" fmla="*/ 141878 w 243894"/>
              <a:gd name="connsiteY2" fmla="*/ 1054100 h 1638300"/>
              <a:gd name="connsiteX3" fmla="*/ 2178 w 243894"/>
              <a:gd name="connsiteY3" fmla="*/ 1460500 h 1638300"/>
              <a:gd name="connsiteX4" fmla="*/ 52978 w 243894"/>
              <a:gd name="connsiteY4" fmla="*/ 1638300 h 1638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3894" h="1638300">
                <a:moveTo>
                  <a:pt x="103778" y="0"/>
                </a:moveTo>
                <a:cubicBezTo>
                  <a:pt x="170453" y="140758"/>
                  <a:pt x="237128" y="281517"/>
                  <a:pt x="243478" y="457200"/>
                </a:cubicBezTo>
                <a:cubicBezTo>
                  <a:pt x="249828" y="632883"/>
                  <a:pt x="182095" y="886883"/>
                  <a:pt x="141878" y="1054100"/>
                </a:cubicBezTo>
                <a:cubicBezTo>
                  <a:pt x="101661" y="1221317"/>
                  <a:pt x="16995" y="1363133"/>
                  <a:pt x="2178" y="1460500"/>
                </a:cubicBezTo>
                <a:cubicBezTo>
                  <a:pt x="-12639" y="1557867"/>
                  <a:pt x="52978" y="1638300"/>
                  <a:pt x="52978" y="1638300"/>
                </a:cubicBezTo>
              </a:path>
            </a:pathLst>
          </a:custGeom>
          <a:ln w="6350" cmpd="sng">
            <a:solidFill>
              <a:srgbClr val="FF0000"/>
            </a:solidFill>
            <a:prstDash val="sysDash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/>
          <p:cNvSpPr/>
          <p:nvPr/>
        </p:nvSpPr>
        <p:spPr>
          <a:xfrm>
            <a:off x="3048000" y="2742543"/>
            <a:ext cx="863600" cy="1397000"/>
          </a:xfrm>
          <a:custGeom>
            <a:avLst/>
            <a:gdLst>
              <a:gd name="connsiteX0" fmla="*/ 0 w 863600"/>
              <a:gd name="connsiteY0" fmla="*/ 1397000 h 1397000"/>
              <a:gd name="connsiteX1" fmla="*/ 647700 w 863600"/>
              <a:gd name="connsiteY1" fmla="*/ 901700 h 1397000"/>
              <a:gd name="connsiteX2" fmla="*/ 863600 w 863600"/>
              <a:gd name="connsiteY2" fmla="*/ 0 h 139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63600" h="1397000">
                <a:moveTo>
                  <a:pt x="0" y="1397000"/>
                </a:moveTo>
                <a:cubicBezTo>
                  <a:pt x="251883" y="1265766"/>
                  <a:pt x="503767" y="1134533"/>
                  <a:pt x="647700" y="901700"/>
                </a:cubicBezTo>
                <a:cubicBezTo>
                  <a:pt x="791633" y="668867"/>
                  <a:pt x="863600" y="0"/>
                  <a:pt x="863600" y="0"/>
                </a:cubicBezTo>
              </a:path>
            </a:pathLst>
          </a:custGeom>
          <a:ln w="6350" cmpd="sng">
            <a:solidFill>
              <a:srgbClr val="660066"/>
            </a:solidFill>
            <a:prstDash val="sysDash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9"/>
          <p:cNvSpPr/>
          <p:nvPr/>
        </p:nvSpPr>
        <p:spPr>
          <a:xfrm>
            <a:off x="2171700" y="2742543"/>
            <a:ext cx="1908748" cy="2540000"/>
          </a:xfrm>
          <a:custGeom>
            <a:avLst/>
            <a:gdLst>
              <a:gd name="connsiteX0" fmla="*/ 1790700 w 1908748"/>
              <a:gd name="connsiteY0" fmla="*/ 0 h 2540000"/>
              <a:gd name="connsiteX1" fmla="*/ 1892300 w 1908748"/>
              <a:gd name="connsiteY1" fmla="*/ 558800 h 2540000"/>
              <a:gd name="connsiteX2" fmla="*/ 1485900 w 1908748"/>
              <a:gd name="connsiteY2" fmla="*/ 1689100 h 2540000"/>
              <a:gd name="connsiteX3" fmla="*/ 254000 w 1908748"/>
              <a:gd name="connsiteY3" fmla="*/ 2171700 h 2540000"/>
              <a:gd name="connsiteX4" fmla="*/ 0 w 1908748"/>
              <a:gd name="connsiteY4" fmla="*/ 2540000 h 254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8748" h="2540000">
                <a:moveTo>
                  <a:pt x="1790700" y="0"/>
                </a:moveTo>
                <a:cubicBezTo>
                  <a:pt x="1866900" y="138641"/>
                  <a:pt x="1943100" y="277283"/>
                  <a:pt x="1892300" y="558800"/>
                </a:cubicBezTo>
                <a:cubicBezTo>
                  <a:pt x="1841500" y="840317"/>
                  <a:pt x="1758950" y="1420284"/>
                  <a:pt x="1485900" y="1689100"/>
                </a:cubicBezTo>
                <a:cubicBezTo>
                  <a:pt x="1212850" y="1957916"/>
                  <a:pt x="501650" y="2029883"/>
                  <a:pt x="254000" y="2171700"/>
                </a:cubicBezTo>
                <a:cubicBezTo>
                  <a:pt x="6350" y="2313517"/>
                  <a:pt x="0" y="2540000"/>
                  <a:pt x="0" y="2540000"/>
                </a:cubicBezTo>
              </a:path>
            </a:pathLst>
          </a:custGeom>
          <a:ln w="6350" cmpd="sng">
            <a:solidFill>
              <a:srgbClr val="660066"/>
            </a:solidFill>
            <a:prstDash val="sysDash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9" name="Table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0686074"/>
              </p:ext>
            </p:extLst>
          </p:nvPr>
        </p:nvGraphicFramePr>
        <p:xfrm>
          <a:off x="3002688" y="4771346"/>
          <a:ext cx="1765300" cy="1447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3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2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Level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Procedure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FF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FF"/>
                          </a:solidFill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q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660066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660066"/>
                          </a:solidFill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6" name="Rectangle 3"/>
          <p:cNvSpPr txBox="1">
            <a:spLocks noChangeArrowheads="1"/>
          </p:cNvSpPr>
          <p:nvPr/>
        </p:nvSpPr>
        <p:spPr>
          <a:xfrm>
            <a:off x="9223155" y="1289196"/>
            <a:ext cx="2628900" cy="4953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2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400"/>
              </a:spcBef>
              <a:buFont typeface="Arial"/>
              <a:buNone/>
            </a:pPr>
            <a:r>
              <a:rPr lang="en-US" sz="1600" dirty="0">
                <a:latin typeface="Geneva" charset="0"/>
              </a:rPr>
              <a:t>procedure </a:t>
            </a:r>
            <a:r>
              <a:rPr lang="en-US" sz="1600" i="1" dirty="0">
                <a:latin typeface="Geneva" charset="0"/>
              </a:rPr>
              <a:t>p</a:t>
            </a:r>
            <a:r>
              <a:rPr lang="en-US" sz="1600" dirty="0">
                <a:latin typeface="Geneva" charset="0"/>
              </a:rPr>
              <a:t> {</a:t>
            </a:r>
          </a:p>
          <a:p>
            <a:pPr>
              <a:spcBef>
                <a:spcPts val="400"/>
              </a:spcBef>
              <a:buFont typeface="Arial"/>
              <a:buNone/>
            </a:pPr>
            <a:r>
              <a:rPr lang="en-US" sz="1600" dirty="0">
                <a:latin typeface="Geneva" charset="0"/>
              </a:rPr>
              <a:t>		</a:t>
            </a:r>
            <a:r>
              <a:rPr lang="en-US" sz="1600" dirty="0" err="1">
                <a:latin typeface="Geneva" charset="0"/>
              </a:rPr>
              <a:t>int</a:t>
            </a:r>
            <a:r>
              <a:rPr lang="en-US" sz="1600" dirty="0">
                <a:latin typeface="Geneva" charset="0"/>
              </a:rPr>
              <a:t> </a:t>
            </a:r>
            <a:r>
              <a:rPr lang="en-US" sz="1600" i="1" dirty="0">
                <a:solidFill>
                  <a:srgbClr val="073E74"/>
                </a:solidFill>
                <a:latin typeface="Geneva" charset="0"/>
              </a:rPr>
              <a:t>a</a:t>
            </a:r>
            <a:r>
              <a:rPr lang="en-US" sz="1600" i="1" dirty="0">
                <a:solidFill>
                  <a:srgbClr val="000090"/>
                </a:solidFill>
                <a:latin typeface="Geneva" charset="0"/>
              </a:rPr>
              <a:t>, </a:t>
            </a:r>
            <a:r>
              <a:rPr lang="en-US" sz="1600" i="1" dirty="0">
                <a:solidFill>
                  <a:srgbClr val="0000FF"/>
                </a:solidFill>
                <a:latin typeface="Geneva" charset="0"/>
              </a:rPr>
              <a:t>b</a:t>
            </a:r>
            <a:r>
              <a:rPr lang="en-US" sz="1600" i="1" dirty="0">
                <a:latin typeface="Geneva" charset="0"/>
              </a:rPr>
              <a:t>, c</a:t>
            </a:r>
            <a:endParaRPr lang="en-US" sz="1600" dirty="0">
              <a:latin typeface="Geneva" charset="0"/>
            </a:endParaRPr>
          </a:p>
          <a:p>
            <a:pPr>
              <a:spcBef>
                <a:spcPts val="400"/>
              </a:spcBef>
              <a:buFont typeface="Arial"/>
              <a:buNone/>
            </a:pPr>
            <a:r>
              <a:rPr lang="en-US" sz="1600" dirty="0">
                <a:latin typeface="Geneva" charset="0"/>
              </a:rPr>
              <a:t>		procedure </a:t>
            </a:r>
            <a:r>
              <a:rPr lang="en-US" sz="1600" i="1" dirty="0">
                <a:latin typeface="Geneva" charset="0"/>
              </a:rPr>
              <a:t>q</a:t>
            </a:r>
            <a:r>
              <a:rPr lang="en-US" sz="1600" dirty="0">
                <a:latin typeface="Geneva" charset="0"/>
              </a:rPr>
              <a:t> {</a:t>
            </a:r>
          </a:p>
          <a:p>
            <a:pPr>
              <a:spcBef>
                <a:spcPts val="400"/>
              </a:spcBef>
              <a:buFont typeface="Arial"/>
              <a:buNone/>
            </a:pPr>
            <a:r>
              <a:rPr lang="en-US" sz="1600" dirty="0">
                <a:latin typeface="Geneva" charset="0"/>
              </a:rPr>
              <a:t>			</a:t>
            </a:r>
            <a:r>
              <a:rPr lang="en-US" sz="1600" dirty="0" err="1">
                <a:latin typeface="Geneva" charset="0"/>
              </a:rPr>
              <a:t>int</a:t>
            </a:r>
            <a:r>
              <a:rPr lang="en-US" sz="1600" dirty="0">
                <a:latin typeface="Geneva" charset="0"/>
              </a:rPr>
              <a:t> </a:t>
            </a:r>
            <a:r>
              <a:rPr lang="en-US" sz="1600" i="1" dirty="0">
                <a:latin typeface="Geneva" charset="0"/>
              </a:rPr>
              <a:t>v, </a:t>
            </a:r>
            <a:r>
              <a:rPr lang="en-US" sz="1600" i="1" dirty="0">
                <a:solidFill>
                  <a:srgbClr val="0000FF"/>
                </a:solidFill>
                <a:latin typeface="Geneva" charset="0"/>
              </a:rPr>
              <a:t>b</a:t>
            </a:r>
            <a:r>
              <a:rPr lang="en-US" sz="1600" i="1" dirty="0">
                <a:latin typeface="Geneva" charset="0"/>
              </a:rPr>
              <a:t>, </a:t>
            </a:r>
            <a:r>
              <a:rPr lang="en-US" sz="1600" i="1" dirty="0">
                <a:solidFill>
                  <a:srgbClr val="FF0000"/>
                </a:solidFill>
                <a:latin typeface="Geneva" charset="0"/>
              </a:rPr>
              <a:t>x</a:t>
            </a:r>
            <a:r>
              <a:rPr lang="en-US" sz="1600" i="1" dirty="0">
                <a:latin typeface="Geneva" charset="0"/>
              </a:rPr>
              <a:t>, w</a:t>
            </a:r>
            <a:endParaRPr lang="en-US" sz="1600" dirty="0">
              <a:latin typeface="Geneva" charset="0"/>
            </a:endParaRPr>
          </a:p>
          <a:p>
            <a:pPr>
              <a:spcBef>
                <a:spcPts val="400"/>
              </a:spcBef>
              <a:buFont typeface="Arial"/>
              <a:buNone/>
            </a:pPr>
            <a:r>
              <a:rPr lang="en-US" sz="1600" dirty="0">
                <a:latin typeface="Geneva" charset="0"/>
              </a:rPr>
              <a:t>			procedure  </a:t>
            </a:r>
            <a:r>
              <a:rPr lang="en-US" sz="1600" i="1" dirty="0">
                <a:latin typeface="Geneva" charset="0"/>
              </a:rPr>
              <a:t>r</a:t>
            </a:r>
            <a:r>
              <a:rPr lang="en-US" sz="1600" dirty="0">
                <a:latin typeface="Geneva" charset="0"/>
              </a:rPr>
              <a:t> {</a:t>
            </a:r>
          </a:p>
          <a:p>
            <a:pPr>
              <a:spcBef>
                <a:spcPts val="400"/>
              </a:spcBef>
              <a:buFont typeface="Arial"/>
              <a:buNone/>
            </a:pPr>
            <a:r>
              <a:rPr lang="en-US" sz="1600" dirty="0">
                <a:latin typeface="Geneva" charset="0"/>
              </a:rPr>
              <a:t>				</a:t>
            </a:r>
            <a:r>
              <a:rPr lang="en-US" sz="1600" dirty="0" err="1">
                <a:latin typeface="Geneva" charset="0"/>
              </a:rPr>
              <a:t>int</a:t>
            </a:r>
            <a:r>
              <a:rPr lang="en-US" sz="1600" dirty="0">
                <a:latin typeface="Geneva" charset="0"/>
              </a:rPr>
              <a:t> </a:t>
            </a:r>
            <a:r>
              <a:rPr lang="en-US" sz="1600" i="1" dirty="0">
                <a:solidFill>
                  <a:srgbClr val="FF0000"/>
                </a:solidFill>
                <a:latin typeface="Geneva" charset="0"/>
              </a:rPr>
              <a:t>x</a:t>
            </a:r>
            <a:r>
              <a:rPr lang="en-US" sz="1600" i="1" dirty="0">
                <a:latin typeface="Geneva" charset="0"/>
              </a:rPr>
              <a:t>, y, z</a:t>
            </a:r>
          </a:p>
          <a:p>
            <a:pPr>
              <a:spcBef>
                <a:spcPts val="400"/>
              </a:spcBef>
              <a:buFont typeface="Arial"/>
              <a:buNone/>
            </a:pPr>
            <a:r>
              <a:rPr lang="en-US" sz="1600" dirty="0">
                <a:latin typeface="Geneva" charset="0"/>
              </a:rPr>
              <a:t>				….</a:t>
            </a:r>
          </a:p>
          <a:p>
            <a:pPr>
              <a:spcBef>
                <a:spcPts val="400"/>
              </a:spcBef>
              <a:buFont typeface="Arial"/>
              <a:buNone/>
            </a:pPr>
            <a:r>
              <a:rPr lang="en-US" sz="1600" dirty="0">
                <a:latin typeface="Geneva" charset="0"/>
              </a:rPr>
              <a:t>			}</a:t>
            </a:r>
          </a:p>
          <a:p>
            <a:pPr>
              <a:spcBef>
                <a:spcPts val="400"/>
              </a:spcBef>
              <a:buFont typeface="Arial"/>
              <a:buNone/>
            </a:pPr>
            <a:r>
              <a:rPr lang="en-US" sz="1600" dirty="0">
                <a:latin typeface="Geneva" charset="0"/>
              </a:rPr>
              <a:t>			procedure </a:t>
            </a:r>
            <a:r>
              <a:rPr lang="en-US" sz="1600" i="1" dirty="0">
                <a:latin typeface="Geneva" charset="0"/>
              </a:rPr>
              <a:t>s</a:t>
            </a:r>
            <a:r>
              <a:rPr lang="en-US" sz="1600" dirty="0">
                <a:latin typeface="Geneva" charset="0"/>
              </a:rPr>
              <a:t> {</a:t>
            </a:r>
          </a:p>
          <a:p>
            <a:pPr>
              <a:spcBef>
                <a:spcPts val="400"/>
              </a:spcBef>
              <a:buFont typeface="Arial"/>
              <a:buNone/>
            </a:pPr>
            <a:r>
              <a:rPr lang="en-US" sz="1600" dirty="0">
                <a:latin typeface="Geneva" charset="0"/>
              </a:rPr>
              <a:t>				</a:t>
            </a:r>
            <a:r>
              <a:rPr lang="en-US" sz="1600" dirty="0" err="1">
                <a:latin typeface="Geneva" charset="0"/>
              </a:rPr>
              <a:t>int</a:t>
            </a:r>
            <a:r>
              <a:rPr lang="en-US" sz="1600" dirty="0">
                <a:latin typeface="Geneva" charset="0"/>
              </a:rPr>
              <a:t> </a:t>
            </a:r>
            <a:r>
              <a:rPr lang="en-US" sz="1600" i="1" dirty="0">
                <a:solidFill>
                  <a:srgbClr val="FF0000"/>
                </a:solidFill>
                <a:latin typeface="Geneva" charset="0"/>
              </a:rPr>
              <a:t>x</a:t>
            </a:r>
            <a:r>
              <a:rPr lang="en-US" sz="1600" i="1" dirty="0">
                <a:latin typeface="Geneva" charset="0"/>
              </a:rPr>
              <a:t>, </a:t>
            </a:r>
            <a:r>
              <a:rPr lang="en-US" sz="1600" i="1" dirty="0">
                <a:solidFill>
                  <a:srgbClr val="073E74"/>
                </a:solidFill>
                <a:latin typeface="Geneva" charset="0"/>
              </a:rPr>
              <a:t>a</a:t>
            </a:r>
            <a:r>
              <a:rPr lang="en-US" sz="1600" i="1" dirty="0">
                <a:solidFill>
                  <a:srgbClr val="000090"/>
                </a:solidFill>
                <a:latin typeface="Geneva" charset="0"/>
              </a:rPr>
              <a:t>,</a:t>
            </a:r>
            <a:r>
              <a:rPr lang="en-US" sz="1600" i="1" dirty="0">
                <a:latin typeface="Geneva" charset="0"/>
              </a:rPr>
              <a:t> v</a:t>
            </a:r>
          </a:p>
          <a:p>
            <a:pPr>
              <a:spcBef>
                <a:spcPts val="400"/>
              </a:spcBef>
              <a:buFont typeface="Arial"/>
              <a:buNone/>
            </a:pPr>
            <a:r>
              <a:rPr lang="en-US" sz="1600" dirty="0">
                <a:latin typeface="Geneva" charset="0"/>
              </a:rPr>
              <a:t>				…</a:t>
            </a:r>
          </a:p>
          <a:p>
            <a:pPr>
              <a:spcBef>
                <a:spcPts val="400"/>
              </a:spcBef>
              <a:buFont typeface="Arial"/>
              <a:buNone/>
            </a:pPr>
            <a:r>
              <a:rPr lang="en-US" sz="1600" dirty="0">
                <a:latin typeface="Geneva" charset="0"/>
              </a:rPr>
              <a:t>			}</a:t>
            </a:r>
          </a:p>
          <a:p>
            <a:pPr>
              <a:spcBef>
                <a:spcPts val="400"/>
              </a:spcBef>
              <a:buFont typeface="Arial"/>
              <a:buNone/>
            </a:pPr>
            <a:r>
              <a:rPr lang="en-US" sz="1600" dirty="0">
                <a:latin typeface="Geneva" charset="0"/>
              </a:rPr>
              <a:t>			… </a:t>
            </a:r>
            <a:r>
              <a:rPr lang="en-US" sz="1600" i="1" dirty="0">
                <a:latin typeface="Geneva" charset="0"/>
              </a:rPr>
              <a:t>r</a:t>
            </a:r>
            <a:r>
              <a:rPr lang="en-US" sz="1600" dirty="0">
                <a:latin typeface="Geneva" charset="0"/>
              </a:rPr>
              <a:t> … </a:t>
            </a:r>
            <a:r>
              <a:rPr lang="en-US" sz="1600" i="1" dirty="0">
                <a:latin typeface="Geneva" charset="0"/>
              </a:rPr>
              <a:t>s</a:t>
            </a:r>
            <a:endParaRPr lang="en-US" sz="1600" dirty="0">
              <a:latin typeface="Geneva" charset="0"/>
            </a:endParaRPr>
          </a:p>
          <a:p>
            <a:pPr>
              <a:spcBef>
                <a:spcPts val="400"/>
              </a:spcBef>
              <a:buFont typeface="Arial"/>
              <a:buNone/>
            </a:pPr>
            <a:r>
              <a:rPr lang="en-US" sz="1600" dirty="0">
                <a:latin typeface="Geneva" charset="0"/>
              </a:rPr>
              <a:t>		}</a:t>
            </a:r>
          </a:p>
          <a:p>
            <a:pPr>
              <a:spcBef>
                <a:spcPts val="400"/>
              </a:spcBef>
              <a:buFont typeface="Arial"/>
              <a:buNone/>
            </a:pPr>
            <a:r>
              <a:rPr lang="en-US" sz="1600" dirty="0">
                <a:latin typeface="Geneva" charset="0"/>
              </a:rPr>
              <a:t>		… </a:t>
            </a:r>
            <a:r>
              <a:rPr lang="en-US" sz="1600" i="1" dirty="0">
                <a:latin typeface="Geneva" charset="0"/>
              </a:rPr>
              <a:t>q …</a:t>
            </a:r>
            <a:endParaRPr lang="en-US" sz="1600" dirty="0">
              <a:latin typeface="Geneva" charset="0"/>
            </a:endParaRPr>
          </a:p>
          <a:p>
            <a:pPr>
              <a:spcBef>
                <a:spcPts val="400"/>
              </a:spcBef>
              <a:buFont typeface="Arial"/>
              <a:buNone/>
            </a:pPr>
            <a:r>
              <a:rPr lang="en-US" sz="1600" dirty="0">
                <a:latin typeface="Geneva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7318438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pPr eaLnBrk="1" hangingPunct="1">
              <a:spcBef>
                <a:spcPct val="30000"/>
              </a:spcBef>
            </a:pPr>
            <a:r>
              <a:rPr lang="en-US" dirty="0"/>
              <a:t>Implementing Lexically-Scoped Symbol Tables</a:t>
            </a:r>
          </a:p>
        </p:txBody>
      </p:sp>
      <p:sp>
        <p:nvSpPr>
          <p:cNvPr id="6656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752600" y="1201274"/>
            <a:ext cx="8229600" cy="4525963"/>
          </a:xfrm>
        </p:spPr>
        <p:txBody>
          <a:bodyPr>
            <a:normAutofit/>
          </a:bodyPr>
          <a:lstStyle/>
          <a:p>
            <a:pPr eaLnBrk="1" hangingPunct="1">
              <a:spcBef>
                <a:spcPct val="30000"/>
              </a:spcBef>
              <a:buFont typeface="Times" charset="0"/>
              <a:buNone/>
            </a:pPr>
            <a:r>
              <a:rPr lang="en-US" sz="2000" b="1" dirty="0">
                <a:solidFill>
                  <a:srgbClr val="074073"/>
                </a:solidFill>
              </a:rPr>
              <a:t>Open Hashing with a Threaded Stack </a:t>
            </a:r>
          </a:p>
        </p:txBody>
      </p:sp>
      <p:sp>
        <p:nvSpPr>
          <p:cNvPr id="66566" name="Text Box 4"/>
          <p:cNvSpPr txBox="1">
            <a:spLocks noChangeArrowheads="1"/>
          </p:cNvSpPr>
          <p:nvPr/>
        </p:nvSpPr>
        <p:spPr bwMode="auto">
          <a:xfrm>
            <a:off x="4965700" y="1707691"/>
            <a:ext cx="3733800" cy="3607141"/>
          </a:xfrm>
          <a:prstGeom prst="rect">
            <a:avLst/>
          </a:prstGeom>
          <a:solidFill>
            <a:srgbClr val="FFFFFF"/>
          </a:solidFill>
          <a:ln w="9525" cmpd="sng">
            <a:solidFill>
              <a:srgbClr val="074073"/>
            </a:solidFill>
            <a:miter lim="800000"/>
            <a:headEnd/>
            <a:tailEnd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marL="233363" indent="-233363">
              <a:spcBef>
                <a:spcPct val="50000"/>
              </a:spcBef>
            </a:pPr>
            <a:r>
              <a:rPr lang="en-US" sz="1600" dirty="0"/>
              <a:t>Behaves like the simple open hash, except:</a:t>
            </a:r>
          </a:p>
          <a:p>
            <a:pPr marL="233363" indent="-233363">
              <a:spcBef>
                <a:spcPct val="20000"/>
              </a:spcBef>
              <a:buClr>
                <a:schemeClr val="tx2"/>
              </a:buClr>
              <a:buSzPct val="120000"/>
              <a:buFont typeface="Symbol" charset="2"/>
              <a:buChar char=""/>
            </a:pPr>
            <a:r>
              <a:rPr lang="en-US" sz="1600" i="1" dirty="0">
                <a:solidFill>
                  <a:srgbClr val="074073"/>
                </a:solidFill>
              </a:rPr>
              <a:t>insert</a:t>
            </a:r>
            <a:r>
              <a:rPr lang="en-US" sz="900" i="1" dirty="0">
                <a:solidFill>
                  <a:srgbClr val="074073"/>
                </a:solidFill>
              </a:rPr>
              <a:t> </a:t>
            </a:r>
            <a:r>
              <a:rPr lang="en-US" sz="1600" dirty="0">
                <a:solidFill>
                  <a:srgbClr val="074073"/>
                </a:solidFill>
              </a:rPr>
              <a:t>() </a:t>
            </a:r>
            <a:r>
              <a:rPr lang="en-US" sz="1600" dirty="0"/>
              <a:t>allocates records at the top of the stack</a:t>
            </a:r>
          </a:p>
          <a:p>
            <a:pPr marL="233363" indent="-233363">
              <a:spcBef>
                <a:spcPct val="20000"/>
              </a:spcBef>
              <a:buClr>
                <a:schemeClr val="tx2"/>
              </a:buClr>
              <a:buSzPct val="120000"/>
              <a:buFont typeface="Symbol" charset="2"/>
              <a:buChar char=""/>
            </a:pPr>
            <a:r>
              <a:rPr lang="en-US" sz="1600" i="1" dirty="0">
                <a:solidFill>
                  <a:srgbClr val="074073"/>
                </a:solidFill>
              </a:rPr>
              <a:t>delete</a:t>
            </a:r>
            <a:r>
              <a:rPr lang="en-US" sz="900" i="1" dirty="0">
                <a:solidFill>
                  <a:srgbClr val="074073"/>
                </a:solidFill>
              </a:rPr>
              <a:t> </a:t>
            </a:r>
            <a:r>
              <a:rPr lang="en-US" sz="1600" dirty="0">
                <a:solidFill>
                  <a:srgbClr val="074073"/>
                </a:solidFill>
              </a:rPr>
              <a:t>() </a:t>
            </a:r>
            <a:r>
              <a:rPr lang="en-US" sz="1600" dirty="0"/>
              <a:t>runs down the stack to the start of the next procedure, deleting records &amp; fixing up the lists </a:t>
            </a:r>
          </a:p>
          <a:p>
            <a:pPr>
              <a:spcBef>
                <a:spcPts val="1200"/>
              </a:spcBef>
              <a:buClr>
                <a:schemeClr val="tx2"/>
              </a:buClr>
              <a:buSzPct val="120000"/>
            </a:pPr>
            <a:r>
              <a:rPr lang="en-US" sz="1600" dirty="0"/>
              <a:t>Advantage</a:t>
            </a:r>
          </a:p>
          <a:p>
            <a:pPr marL="233363" indent="-233363">
              <a:spcBef>
                <a:spcPts val="600"/>
              </a:spcBef>
              <a:buClr>
                <a:srgbClr val="003C75"/>
              </a:buClr>
              <a:buSzPct val="120000"/>
              <a:buFont typeface="Symbol" charset="2"/>
              <a:buChar char=""/>
            </a:pPr>
            <a:r>
              <a:rPr lang="en-US" sz="1600" dirty="0"/>
              <a:t>Simpler allocation of records</a:t>
            </a:r>
          </a:p>
          <a:p>
            <a:pPr marL="233363" indent="-233363">
              <a:spcBef>
                <a:spcPts val="600"/>
              </a:spcBef>
              <a:buClr>
                <a:srgbClr val="003C75"/>
              </a:buClr>
              <a:buSzPct val="120000"/>
              <a:buFont typeface="Symbol" charset="2"/>
              <a:buChar char=""/>
            </a:pPr>
            <a:r>
              <a:rPr lang="en-US" sz="1600" dirty="0"/>
              <a:t>Simpler deletion</a:t>
            </a:r>
          </a:p>
          <a:p>
            <a:pPr marL="233363" indent="-233363">
              <a:spcBef>
                <a:spcPts val="600"/>
              </a:spcBef>
              <a:buClr>
                <a:srgbClr val="003C75"/>
              </a:buClr>
              <a:buSzPct val="120000"/>
              <a:buFont typeface="Symbol" charset="2"/>
              <a:buChar char=""/>
            </a:pPr>
            <a:r>
              <a:rPr lang="en-US" sz="1600" dirty="0"/>
              <a:t>Easy I/O</a:t>
            </a:r>
          </a:p>
          <a:p>
            <a:pPr marL="233363" indent="-233363">
              <a:spcBef>
                <a:spcPts val="600"/>
              </a:spcBef>
              <a:buClr>
                <a:srgbClr val="003C75"/>
              </a:buClr>
              <a:buSzPct val="120000"/>
              <a:buFont typeface="Symbol" charset="2"/>
              <a:buChar char=""/>
            </a:pPr>
            <a:r>
              <a:rPr lang="en-US" sz="1600" dirty="0"/>
              <a:t>Easy to expand index to maintain sparsity</a:t>
            </a:r>
          </a:p>
        </p:txBody>
      </p:sp>
      <p:grpSp>
        <p:nvGrpSpPr>
          <p:cNvPr id="66567" name="Group 55"/>
          <p:cNvGrpSpPr>
            <a:grpSpLocks/>
          </p:cNvGrpSpPr>
          <p:nvPr/>
        </p:nvGrpSpPr>
        <p:grpSpPr bwMode="auto">
          <a:xfrm>
            <a:off x="285750" y="1682462"/>
            <a:ext cx="4278313" cy="4362450"/>
            <a:chOff x="432" y="1008"/>
            <a:chExt cx="2695" cy="2748"/>
          </a:xfrm>
          <a:effectLst>
            <a:outerShdw blurRad="50800" dist="38100" dir="2700000">
              <a:srgbClr val="000000">
                <a:alpha val="43000"/>
              </a:srgbClr>
            </a:outerShdw>
          </a:effectLst>
        </p:grpSpPr>
        <p:sp>
          <p:nvSpPr>
            <p:cNvPr id="66605" name="Rectangle 43"/>
            <p:cNvSpPr>
              <a:spLocks noChangeArrowheads="1"/>
            </p:cNvSpPr>
            <p:nvPr/>
          </p:nvSpPr>
          <p:spPr bwMode="auto">
            <a:xfrm>
              <a:off x="439" y="1008"/>
              <a:ext cx="2688" cy="2748"/>
            </a:xfrm>
            <a:prstGeom prst="rect">
              <a:avLst/>
            </a:prstGeom>
            <a:solidFill>
              <a:srgbClr val="FFFFFF"/>
            </a:solidFill>
            <a:ln w="9525" cmpd="sng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66615" name="Text Box 53"/>
            <p:cNvSpPr txBox="1">
              <a:spLocks noChangeArrowheads="1"/>
            </p:cNvSpPr>
            <p:nvPr/>
          </p:nvSpPr>
          <p:spPr bwMode="auto">
            <a:xfrm>
              <a:off x="864" y="3563"/>
              <a:ext cx="720" cy="173"/>
            </a:xfrm>
            <a:prstGeom prst="rect">
              <a:avLst/>
            </a:prstGeom>
            <a:noFill/>
            <a:ln w="9525" cmpd="sng">
              <a:solidFill>
                <a:srgbClr val="FFFFFF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200" dirty="0">
                  <a:solidFill>
                    <a:srgbClr val="074073"/>
                  </a:solidFill>
                </a:rPr>
                <a:t>Sparse index</a:t>
              </a:r>
            </a:p>
          </p:txBody>
        </p:sp>
        <p:sp>
          <p:nvSpPr>
            <p:cNvPr id="66616" name="Text Box 54"/>
            <p:cNvSpPr txBox="1">
              <a:spLocks noChangeArrowheads="1"/>
            </p:cNvSpPr>
            <p:nvPr/>
          </p:nvSpPr>
          <p:spPr bwMode="auto">
            <a:xfrm>
              <a:off x="1824" y="3563"/>
              <a:ext cx="720" cy="173"/>
            </a:xfrm>
            <a:prstGeom prst="rect">
              <a:avLst/>
            </a:prstGeom>
            <a:noFill/>
            <a:ln w="9525" cmpd="sng">
              <a:solidFill>
                <a:srgbClr val="FFFFFF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 dirty="0">
                  <a:solidFill>
                    <a:srgbClr val="074073"/>
                  </a:solidFill>
                </a:rPr>
                <a:t>Dense table</a:t>
              </a:r>
            </a:p>
          </p:txBody>
        </p:sp>
        <p:sp>
          <p:nvSpPr>
            <p:cNvPr id="66568" name="Rectangle 6"/>
            <p:cNvSpPr>
              <a:spLocks noChangeArrowheads="1"/>
            </p:cNvSpPr>
            <p:nvPr/>
          </p:nvSpPr>
          <p:spPr bwMode="auto">
            <a:xfrm>
              <a:off x="1152" y="1152"/>
              <a:ext cx="144" cy="144"/>
            </a:xfrm>
            <a:prstGeom prst="rect">
              <a:avLst/>
            </a:prstGeom>
            <a:noFill/>
            <a:ln w="9525" cmpd="sng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600">
                  <a:latin typeface="Arial Rounded MT Bold" charset="0"/>
                </a:rPr>
                <a:t>•</a:t>
              </a:r>
            </a:p>
          </p:txBody>
        </p:sp>
        <p:sp>
          <p:nvSpPr>
            <p:cNvPr id="66569" name="Rectangle 7"/>
            <p:cNvSpPr>
              <a:spLocks noChangeArrowheads="1"/>
            </p:cNvSpPr>
            <p:nvPr/>
          </p:nvSpPr>
          <p:spPr bwMode="auto">
            <a:xfrm>
              <a:off x="1152" y="1296"/>
              <a:ext cx="144" cy="144"/>
            </a:xfrm>
            <a:prstGeom prst="rect">
              <a:avLst/>
            </a:prstGeom>
            <a:noFill/>
            <a:ln w="9525" cmpd="sng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570" name="Rectangle 8"/>
            <p:cNvSpPr>
              <a:spLocks noChangeArrowheads="1"/>
            </p:cNvSpPr>
            <p:nvPr/>
          </p:nvSpPr>
          <p:spPr bwMode="auto">
            <a:xfrm>
              <a:off x="1152" y="1440"/>
              <a:ext cx="144" cy="144"/>
            </a:xfrm>
            <a:prstGeom prst="rect">
              <a:avLst/>
            </a:prstGeom>
            <a:noFill/>
            <a:ln w="9525" cmpd="sng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571" name="Rectangle 9"/>
            <p:cNvSpPr>
              <a:spLocks noChangeArrowheads="1"/>
            </p:cNvSpPr>
            <p:nvPr/>
          </p:nvSpPr>
          <p:spPr bwMode="auto">
            <a:xfrm>
              <a:off x="1152" y="1584"/>
              <a:ext cx="144" cy="144"/>
            </a:xfrm>
            <a:prstGeom prst="rect">
              <a:avLst/>
            </a:prstGeom>
            <a:noFill/>
            <a:ln w="9525" cmpd="sng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600">
                  <a:latin typeface="Arial Rounded MT Bold" charset="0"/>
                </a:rPr>
                <a:t>•</a:t>
              </a:r>
            </a:p>
          </p:txBody>
        </p:sp>
        <p:sp>
          <p:nvSpPr>
            <p:cNvPr id="66572" name="Rectangle 10"/>
            <p:cNvSpPr>
              <a:spLocks noChangeArrowheads="1"/>
            </p:cNvSpPr>
            <p:nvPr/>
          </p:nvSpPr>
          <p:spPr bwMode="auto">
            <a:xfrm>
              <a:off x="1152" y="1728"/>
              <a:ext cx="144" cy="144"/>
            </a:xfrm>
            <a:prstGeom prst="rect">
              <a:avLst/>
            </a:prstGeom>
            <a:noFill/>
            <a:ln w="9525" cmpd="sng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573" name="Rectangle 11"/>
            <p:cNvSpPr>
              <a:spLocks noChangeArrowheads="1"/>
            </p:cNvSpPr>
            <p:nvPr/>
          </p:nvSpPr>
          <p:spPr bwMode="auto">
            <a:xfrm>
              <a:off x="1152" y="1872"/>
              <a:ext cx="144" cy="144"/>
            </a:xfrm>
            <a:prstGeom prst="rect">
              <a:avLst/>
            </a:prstGeom>
            <a:noFill/>
            <a:ln w="9525" cmpd="sng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600">
                  <a:latin typeface="Arial Rounded MT Bold" charset="0"/>
                </a:rPr>
                <a:t>•</a:t>
              </a:r>
            </a:p>
          </p:txBody>
        </p:sp>
        <p:sp>
          <p:nvSpPr>
            <p:cNvPr id="66574" name="Rectangle 12"/>
            <p:cNvSpPr>
              <a:spLocks noChangeArrowheads="1"/>
            </p:cNvSpPr>
            <p:nvPr/>
          </p:nvSpPr>
          <p:spPr bwMode="auto">
            <a:xfrm>
              <a:off x="1152" y="2016"/>
              <a:ext cx="144" cy="144"/>
            </a:xfrm>
            <a:prstGeom prst="rect">
              <a:avLst/>
            </a:prstGeom>
            <a:noFill/>
            <a:ln w="9525" cmpd="sng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575" name="Rectangle 13"/>
            <p:cNvSpPr>
              <a:spLocks noChangeArrowheads="1"/>
            </p:cNvSpPr>
            <p:nvPr/>
          </p:nvSpPr>
          <p:spPr bwMode="auto">
            <a:xfrm>
              <a:off x="1152" y="2160"/>
              <a:ext cx="144" cy="144"/>
            </a:xfrm>
            <a:prstGeom prst="rect">
              <a:avLst/>
            </a:prstGeom>
            <a:noFill/>
            <a:ln w="9525" cmpd="sng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576" name="Rectangle 14"/>
            <p:cNvSpPr>
              <a:spLocks noChangeArrowheads="1"/>
            </p:cNvSpPr>
            <p:nvPr/>
          </p:nvSpPr>
          <p:spPr bwMode="auto">
            <a:xfrm>
              <a:off x="1152" y="2304"/>
              <a:ext cx="144" cy="144"/>
            </a:xfrm>
            <a:prstGeom prst="rect">
              <a:avLst/>
            </a:prstGeom>
            <a:noFill/>
            <a:ln w="9525" cmpd="sng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600">
                  <a:latin typeface="Arial Rounded MT Bold" charset="0"/>
                </a:rPr>
                <a:t>•</a:t>
              </a:r>
            </a:p>
          </p:txBody>
        </p:sp>
        <p:sp>
          <p:nvSpPr>
            <p:cNvPr id="66577" name="Rectangle 15"/>
            <p:cNvSpPr>
              <a:spLocks noChangeArrowheads="1"/>
            </p:cNvSpPr>
            <p:nvPr/>
          </p:nvSpPr>
          <p:spPr bwMode="auto">
            <a:xfrm>
              <a:off x="1152" y="2448"/>
              <a:ext cx="144" cy="144"/>
            </a:xfrm>
            <a:prstGeom prst="rect">
              <a:avLst/>
            </a:prstGeom>
            <a:noFill/>
            <a:ln w="9525" cmpd="sng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578" name="Rectangle 16"/>
            <p:cNvSpPr>
              <a:spLocks noChangeArrowheads="1"/>
            </p:cNvSpPr>
            <p:nvPr/>
          </p:nvSpPr>
          <p:spPr bwMode="auto">
            <a:xfrm>
              <a:off x="1152" y="2592"/>
              <a:ext cx="144" cy="144"/>
            </a:xfrm>
            <a:prstGeom prst="rect">
              <a:avLst/>
            </a:prstGeom>
            <a:noFill/>
            <a:ln w="9525" cmpd="sng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600">
                  <a:latin typeface="Arial Rounded MT Bold" charset="0"/>
                </a:rPr>
                <a:t>•</a:t>
              </a:r>
            </a:p>
          </p:txBody>
        </p:sp>
        <p:sp>
          <p:nvSpPr>
            <p:cNvPr id="66579" name="Rectangle 17"/>
            <p:cNvSpPr>
              <a:spLocks noChangeArrowheads="1"/>
            </p:cNvSpPr>
            <p:nvPr/>
          </p:nvSpPr>
          <p:spPr bwMode="auto">
            <a:xfrm>
              <a:off x="1152" y="2736"/>
              <a:ext cx="144" cy="144"/>
            </a:xfrm>
            <a:prstGeom prst="rect">
              <a:avLst/>
            </a:prstGeom>
            <a:noFill/>
            <a:ln w="9525" cmpd="sng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580" name="Rectangle 18"/>
            <p:cNvSpPr>
              <a:spLocks noChangeArrowheads="1"/>
            </p:cNvSpPr>
            <p:nvPr/>
          </p:nvSpPr>
          <p:spPr bwMode="auto">
            <a:xfrm>
              <a:off x="1152" y="2880"/>
              <a:ext cx="144" cy="144"/>
            </a:xfrm>
            <a:prstGeom prst="rect">
              <a:avLst/>
            </a:prstGeom>
            <a:noFill/>
            <a:ln w="9525" cmpd="sng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581" name="Rectangle 19"/>
            <p:cNvSpPr>
              <a:spLocks noChangeArrowheads="1"/>
            </p:cNvSpPr>
            <p:nvPr/>
          </p:nvSpPr>
          <p:spPr bwMode="auto">
            <a:xfrm>
              <a:off x="1152" y="3024"/>
              <a:ext cx="144" cy="144"/>
            </a:xfrm>
            <a:prstGeom prst="rect">
              <a:avLst/>
            </a:prstGeom>
            <a:noFill/>
            <a:ln w="9525" cmpd="sng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582" name="Rectangle 20"/>
            <p:cNvSpPr>
              <a:spLocks noChangeArrowheads="1"/>
            </p:cNvSpPr>
            <p:nvPr/>
          </p:nvSpPr>
          <p:spPr bwMode="auto">
            <a:xfrm>
              <a:off x="1152" y="3168"/>
              <a:ext cx="144" cy="144"/>
            </a:xfrm>
            <a:prstGeom prst="rect">
              <a:avLst/>
            </a:prstGeom>
            <a:noFill/>
            <a:ln w="9525" cmpd="sng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583" name="Rectangle 21"/>
            <p:cNvSpPr>
              <a:spLocks noChangeArrowheads="1"/>
            </p:cNvSpPr>
            <p:nvPr/>
          </p:nvSpPr>
          <p:spPr bwMode="auto">
            <a:xfrm>
              <a:off x="1152" y="3312"/>
              <a:ext cx="144" cy="144"/>
            </a:xfrm>
            <a:prstGeom prst="rect">
              <a:avLst/>
            </a:prstGeom>
            <a:noFill/>
            <a:ln w="9525" cmpd="sng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600">
                  <a:latin typeface="Arial Rounded MT Bold" charset="0"/>
                </a:rPr>
                <a:t>•</a:t>
              </a:r>
            </a:p>
          </p:txBody>
        </p:sp>
        <p:sp>
          <p:nvSpPr>
            <p:cNvPr id="66584" name="Rectangle 22"/>
            <p:cNvSpPr>
              <a:spLocks noChangeArrowheads="1"/>
            </p:cNvSpPr>
            <p:nvPr/>
          </p:nvSpPr>
          <p:spPr bwMode="auto">
            <a:xfrm>
              <a:off x="1152" y="3456"/>
              <a:ext cx="144" cy="144"/>
            </a:xfrm>
            <a:prstGeom prst="rect">
              <a:avLst/>
            </a:prstGeom>
            <a:noFill/>
            <a:ln w="9525" cmpd="sng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585" name="Text Box 23"/>
            <p:cNvSpPr txBox="1">
              <a:spLocks noChangeArrowheads="1"/>
            </p:cNvSpPr>
            <p:nvPr/>
          </p:nvSpPr>
          <p:spPr bwMode="auto">
            <a:xfrm>
              <a:off x="432" y="2208"/>
              <a:ext cx="480" cy="192"/>
            </a:xfrm>
            <a:prstGeom prst="rect">
              <a:avLst/>
            </a:prstGeom>
            <a:noFill/>
            <a:ln w="9525" cmpd="sng">
              <a:solidFill>
                <a:srgbClr val="FFFFFF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400" b="1" i="1">
                  <a:latin typeface="Arial Rounded MT Bold" charset="0"/>
                </a:rPr>
                <a:t>h</a:t>
              </a:r>
              <a:r>
                <a:rPr lang="en-US" sz="700" b="1" i="1">
                  <a:latin typeface="Arial Rounded MT Bold" charset="0"/>
                </a:rPr>
                <a:t> </a:t>
              </a:r>
              <a:r>
                <a:rPr lang="en-US" sz="1400">
                  <a:latin typeface="Arial Rounded MT Bold" charset="0"/>
                </a:rPr>
                <a:t>(x)</a:t>
              </a:r>
              <a:endParaRPr lang="en-US" sz="1600">
                <a:latin typeface="Arial Rounded MT Bold" charset="0"/>
              </a:endParaRPr>
            </a:p>
          </p:txBody>
        </p:sp>
        <p:sp>
          <p:nvSpPr>
            <p:cNvPr id="66586" name="Line 24"/>
            <p:cNvSpPr>
              <a:spLocks noChangeShapeType="1"/>
            </p:cNvSpPr>
            <p:nvPr/>
          </p:nvSpPr>
          <p:spPr bwMode="auto">
            <a:xfrm flipV="1">
              <a:off x="766" y="1674"/>
              <a:ext cx="388" cy="595"/>
            </a:xfrm>
            <a:prstGeom prst="line">
              <a:avLst/>
            </a:prstGeom>
            <a:noFill/>
            <a:ln w="9525" cmpd="sng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587" name="Rectangle 25"/>
            <p:cNvSpPr>
              <a:spLocks noChangeArrowheads="1"/>
            </p:cNvSpPr>
            <p:nvPr/>
          </p:nvSpPr>
          <p:spPr bwMode="auto">
            <a:xfrm>
              <a:off x="1824" y="3312"/>
              <a:ext cx="720" cy="144"/>
            </a:xfrm>
            <a:prstGeom prst="rect">
              <a:avLst/>
            </a:prstGeom>
            <a:noFill/>
            <a:ln w="9525" cmpd="sng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dirty="0">
                  <a:solidFill>
                    <a:srgbClr val="660066"/>
                  </a:solidFill>
                  <a:latin typeface="Arial Rounded MT Bold" charset="0"/>
                </a:rPr>
                <a:t>a, 1</a:t>
              </a:r>
              <a:endParaRPr lang="en-US" sz="1600" dirty="0">
                <a:solidFill>
                  <a:srgbClr val="660066"/>
                </a:solidFill>
                <a:latin typeface="Arial Rounded MT Bold" charset="0"/>
              </a:endParaRPr>
            </a:p>
          </p:txBody>
        </p:sp>
        <p:sp>
          <p:nvSpPr>
            <p:cNvPr id="66588" name="Rectangle 26"/>
            <p:cNvSpPr>
              <a:spLocks noChangeArrowheads="1"/>
            </p:cNvSpPr>
            <p:nvPr/>
          </p:nvSpPr>
          <p:spPr bwMode="auto">
            <a:xfrm>
              <a:off x="1824" y="3168"/>
              <a:ext cx="720" cy="144"/>
            </a:xfrm>
            <a:prstGeom prst="rect">
              <a:avLst/>
            </a:prstGeom>
            <a:noFill/>
            <a:ln w="9525" cmpd="sng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dirty="0">
                  <a:solidFill>
                    <a:srgbClr val="660066"/>
                  </a:solidFill>
                  <a:latin typeface="Arial Rounded MT Bold" charset="0"/>
                </a:rPr>
                <a:t>b, 1</a:t>
              </a:r>
              <a:endParaRPr lang="en-US" sz="1600" dirty="0">
                <a:solidFill>
                  <a:srgbClr val="660066"/>
                </a:solidFill>
                <a:latin typeface="Arial Rounded MT Bold" charset="0"/>
              </a:endParaRPr>
            </a:p>
          </p:txBody>
        </p:sp>
        <p:sp>
          <p:nvSpPr>
            <p:cNvPr id="66589" name="Rectangle 27"/>
            <p:cNvSpPr>
              <a:spLocks noChangeArrowheads="1"/>
            </p:cNvSpPr>
            <p:nvPr/>
          </p:nvSpPr>
          <p:spPr bwMode="auto">
            <a:xfrm>
              <a:off x="1824" y="3024"/>
              <a:ext cx="720" cy="144"/>
            </a:xfrm>
            <a:prstGeom prst="rect">
              <a:avLst/>
            </a:prstGeom>
            <a:noFill/>
            <a:ln w="9525" cmpd="sng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dirty="0">
                  <a:solidFill>
                    <a:srgbClr val="660066"/>
                  </a:solidFill>
                  <a:latin typeface="Arial Rounded MT Bold" charset="0"/>
                </a:rPr>
                <a:t>c, 1</a:t>
              </a:r>
              <a:endParaRPr lang="en-US" sz="1600" dirty="0">
                <a:solidFill>
                  <a:srgbClr val="660066"/>
                </a:solidFill>
                <a:latin typeface="Arial Rounded MT Bold" charset="0"/>
              </a:endParaRPr>
            </a:p>
          </p:txBody>
        </p:sp>
        <p:sp>
          <p:nvSpPr>
            <p:cNvPr id="66590" name="Rectangle 28"/>
            <p:cNvSpPr>
              <a:spLocks noChangeArrowheads="1"/>
            </p:cNvSpPr>
            <p:nvPr/>
          </p:nvSpPr>
          <p:spPr bwMode="auto">
            <a:xfrm>
              <a:off x="1832" y="2880"/>
              <a:ext cx="720" cy="144"/>
            </a:xfrm>
            <a:prstGeom prst="rect">
              <a:avLst/>
            </a:prstGeom>
            <a:noFill/>
            <a:ln w="9525" cmpd="sng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dirty="0">
                  <a:solidFill>
                    <a:srgbClr val="FF0000"/>
                  </a:solidFill>
                  <a:latin typeface="Arial Rounded MT Bold" charset="0"/>
                </a:rPr>
                <a:t>v, 2 </a:t>
              </a:r>
              <a:endParaRPr lang="en-US" sz="1600" dirty="0">
                <a:solidFill>
                  <a:srgbClr val="FF0000"/>
                </a:solidFill>
                <a:latin typeface="Arial Rounded MT Bold" charset="0"/>
              </a:endParaRPr>
            </a:p>
          </p:txBody>
        </p:sp>
        <p:sp>
          <p:nvSpPr>
            <p:cNvPr id="66591" name="Rectangle 29"/>
            <p:cNvSpPr>
              <a:spLocks noChangeArrowheads="1"/>
            </p:cNvSpPr>
            <p:nvPr/>
          </p:nvSpPr>
          <p:spPr bwMode="auto">
            <a:xfrm>
              <a:off x="1824" y="2736"/>
              <a:ext cx="720" cy="144"/>
            </a:xfrm>
            <a:prstGeom prst="rect">
              <a:avLst/>
            </a:prstGeom>
            <a:noFill/>
            <a:ln w="9525" cmpd="sng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dirty="0">
                  <a:solidFill>
                    <a:srgbClr val="FF0000"/>
                  </a:solidFill>
                  <a:latin typeface="Arial Rounded MT Bold" charset="0"/>
                </a:rPr>
                <a:t>b, 2</a:t>
              </a:r>
              <a:endParaRPr lang="en-US" sz="1600" dirty="0">
                <a:solidFill>
                  <a:srgbClr val="FF0000"/>
                </a:solidFill>
                <a:latin typeface="Arial Rounded MT Bold" charset="0"/>
              </a:endParaRPr>
            </a:p>
          </p:txBody>
        </p:sp>
        <p:sp>
          <p:nvSpPr>
            <p:cNvPr id="66592" name="Rectangle 30"/>
            <p:cNvSpPr>
              <a:spLocks noChangeArrowheads="1"/>
            </p:cNvSpPr>
            <p:nvPr/>
          </p:nvSpPr>
          <p:spPr bwMode="auto">
            <a:xfrm>
              <a:off x="1824" y="2592"/>
              <a:ext cx="720" cy="144"/>
            </a:xfrm>
            <a:prstGeom prst="rect">
              <a:avLst/>
            </a:prstGeom>
            <a:noFill/>
            <a:ln w="9525" cmpd="sng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dirty="0">
                  <a:solidFill>
                    <a:srgbClr val="FF0000"/>
                  </a:solidFill>
                  <a:latin typeface="Arial Rounded MT Bold" charset="0"/>
                </a:rPr>
                <a:t>x, 2</a:t>
              </a:r>
              <a:endParaRPr lang="en-US" sz="1600" dirty="0">
                <a:solidFill>
                  <a:srgbClr val="FF0000"/>
                </a:solidFill>
                <a:latin typeface="Arial Rounded MT Bold" charset="0"/>
              </a:endParaRPr>
            </a:p>
          </p:txBody>
        </p:sp>
        <p:sp>
          <p:nvSpPr>
            <p:cNvPr id="66593" name="Rectangle 31"/>
            <p:cNvSpPr>
              <a:spLocks noChangeArrowheads="1"/>
            </p:cNvSpPr>
            <p:nvPr/>
          </p:nvSpPr>
          <p:spPr bwMode="auto">
            <a:xfrm>
              <a:off x="1824" y="2448"/>
              <a:ext cx="720" cy="144"/>
            </a:xfrm>
            <a:prstGeom prst="rect">
              <a:avLst/>
            </a:prstGeom>
            <a:noFill/>
            <a:ln w="9525" cmpd="sng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dirty="0">
                  <a:solidFill>
                    <a:srgbClr val="FF0000"/>
                  </a:solidFill>
                  <a:latin typeface="Arial Rounded MT Bold" charset="0"/>
                </a:rPr>
                <a:t>w, 2</a:t>
              </a:r>
              <a:endParaRPr lang="en-US" sz="1600" dirty="0">
                <a:solidFill>
                  <a:srgbClr val="FF0000"/>
                </a:solidFill>
                <a:latin typeface="Arial Rounded MT Bold" charset="0"/>
              </a:endParaRPr>
            </a:p>
          </p:txBody>
        </p:sp>
        <p:sp>
          <p:nvSpPr>
            <p:cNvPr id="66594" name="Rectangle 32"/>
            <p:cNvSpPr>
              <a:spLocks noChangeArrowheads="1"/>
            </p:cNvSpPr>
            <p:nvPr/>
          </p:nvSpPr>
          <p:spPr bwMode="auto">
            <a:xfrm>
              <a:off x="1824" y="2304"/>
              <a:ext cx="720" cy="144"/>
            </a:xfrm>
            <a:prstGeom prst="rect">
              <a:avLst/>
            </a:prstGeom>
            <a:noFill/>
            <a:ln w="9525" cmpd="sng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dirty="0">
                  <a:solidFill>
                    <a:srgbClr val="0000FF"/>
                  </a:solidFill>
                  <a:latin typeface="Arial Rounded MT Bold" charset="0"/>
                </a:rPr>
                <a:t>x,3</a:t>
              </a:r>
              <a:endParaRPr lang="en-US" sz="1600" dirty="0">
                <a:solidFill>
                  <a:srgbClr val="0000FF"/>
                </a:solidFill>
                <a:latin typeface="Arial Rounded MT Bold" charset="0"/>
              </a:endParaRPr>
            </a:p>
          </p:txBody>
        </p:sp>
        <p:sp>
          <p:nvSpPr>
            <p:cNvPr id="66595" name="Rectangle 33"/>
            <p:cNvSpPr>
              <a:spLocks noChangeArrowheads="1"/>
            </p:cNvSpPr>
            <p:nvPr/>
          </p:nvSpPr>
          <p:spPr bwMode="auto">
            <a:xfrm>
              <a:off x="1824" y="2160"/>
              <a:ext cx="720" cy="144"/>
            </a:xfrm>
            <a:prstGeom prst="rect">
              <a:avLst/>
            </a:prstGeom>
            <a:noFill/>
            <a:ln w="9525" cmpd="sng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dirty="0">
                  <a:solidFill>
                    <a:srgbClr val="0000FF"/>
                  </a:solidFill>
                  <a:latin typeface="Arial Rounded MT Bold" charset="0"/>
                </a:rPr>
                <a:t>y, 3</a:t>
              </a:r>
              <a:endParaRPr lang="en-US" sz="1600" dirty="0">
                <a:solidFill>
                  <a:srgbClr val="0000FF"/>
                </a:solidFill>
                <a:latin typeface="Arial Rounded MT Bold" charset="0"/>
              </a:endParaRPr>
            </a:p>
          </p:txBody>
        </p:sp>
        <p:sp>
          <p:nvSpPr>
            <p:cNvPr id="66596" name="Rectangle 34"/>
            <p:cNvSpPr>
              <a:spLocks noChangeArrowheads="1"/>
            </p:cNvSpPr>
            <p:nvPr/>
          </p:nvSpPr>
          <p:spPr bwMode="auto">
            <a:xfrm>
              <a:off x="1824" y="2016"/>
              <a:ext cx="720" cy="144"/>
            </a:xfrm>
            <a:prstGeom prst="rect">
              <a:avLst/>
            </a:prstGeom>
            <a:noFill/>
            <a:ln w="9525" cmpd="sng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dirty="0">
                  <a:solidFill>
                    <a:srgbClr val="0000FF"/>
                  </a:solidFill>
                  <a:latin typeface="Arial Rounded MT Bold" charset="0"/>
                </a:rPr>
                <a:t>z,3</a:t>
              </a:r>
              <a:endParaRPr lang="en-US" sz="1600" dirty="0">
                <a:solidFill>
                  <a:srgbClr val="0000FF"/>
                </a:solidFill>
                <a:latin typeface="Arial Rounded MT Bold" charset="0"/>
              </a:endParaRPr>
            </a:p>
          </p:txBody>
        </p:sp>
        <p:sp>
          <p:nvSpPr>
            <p:cNvPr id="66597" name="Rectangle 35"/>
            <p:cNvSpPr>
              <a:spLocks noChangeArrowheads="1"/>
            </p:cNvSpPr>
            <p:nvPr/>
          </p:nvSpPr>
          <p:spPr bwMode="auto">
            <a:xfrm>
              <a:off x="1824" y="1872"/>
              <a:ext cx="720" cy="144"/>
            </a:xfrm>
            <a:prstGeom prst="rect">
              <a:avLst/>
            </a:prstGeom>
            <a:noFill/>
            <a:ln w="9525" cmpd="sng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598" name="Rectangle 36"/>
            <p:cNvSpPr>
              <a:spLocks noChangeArrowheads="1"/>
            </p:cNvSpPr>
            <p:nvPr/>
          </p:nvSpPr>
          <p:spPr bwMode="auto">
            <a:xfrm>
              <a:off x="1824" y="1728"/>
              <a:ext cx="720" cy="144"/>
            </a:xfrm>
            <a:prstGeom prst="rect">
              <a:avLst/>
            </a:prstGeom>
            <a:noFill/>
            <a:ln w="9525" cmpd="sng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599" name="Line 37"/>
            <p:cNvSpPr>
              <a:spLocks noChangeShapeType="1"/>
            </p:cNvSpPr>
            <p:nvPr/>
          </p:nvSpPr>
          <p:spPr bwMode="auto">
            <a:xfrm flipV="1">
              <a:off x="2184" y="1392"/>
              <a:ext cx="0" cy="288"/>
            </a:xfrm>
            <a:prstGeom prst="line">
              <a:avLst/>
            </a:prstGeom>
            <a:noFill/>
            <a:ln w="9525" cmpd="sng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600" name="Text Box 38"/>
            <p:cNvSpPr txBox="1">
              <a:spLocks noChangeArrowheads="1"/>
            </p:cNvSpPr>
            <p:nvPr/>
          </p:nvSpPr>
          <p:spPr bwMode="auto">
            <a:xfrm>
              <a:off x="2256" y="1392"/>
              <a:ext cx="480" cy="173"/>
            </a:xfrm>
            <a:prstGeom prst="rect">
              <a:avLst/>
            </a:prstGeom>
            <a:noFill/>
            <a:ln w="9525" cmpd="sng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>
                  <a:latin typeface="Arial Rounded MT Bold" charset="0"/>
                </a:rPr>
                <a:t>growth</a:t>
              </a:r>
              <a:endParaRPr lang="en-US" sz="1600">
                <a:latin typeface="Arial Rounded MT Bold" charset="0"/>
              </a:endParaRPr>
            </a:p>
          </p:txBody>
        </p:sp>
        <p:cxnSp>
          <p:nvCxnSpPr>
            <p:cNvPr id="66601" name="AutoShape 39"/>
            <p:cNvCxnSpPr>
              <a:cxnSpLocks noChangeShapeType="1"/>
              <a:stCxn id="66576" idx="3"/>
              <a:endCxn id="66591" idx="1"/>
            </p:cNvCxnSpPr>
            <p:nvPr/>
          </p:nvCxnSpPr>
          <p:spPr bwMode="auto">
            <a:xfrm>
              <a:off x="1296" y="2376"/>
              <a:ext cx="528" cy="432"/>
            </a:xfrm>
            <a:prstGeom prst="bentConnector3">
              <a:avLst>
                <a:gd name="adj1" fmla="val 30681"/>
              </a:avLst>
            </a:prstGeom>
            <a:noFill/>
            <a:ln w="9525" cmpd="sng">
              <a:solidFill>
                <a:schemeClr val="tx2"/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66602" name="AutoShape 40"/>
            <p:cNvCxnSpPr>
              <a:cxnSpLocks noChangeShapeType="1"/>
              <a:stCxn id="66583" idx="3"/>
              <a:endCxn id="66587" idx="1"/>
            </p:cNvCxnSpPr>
            <p:nvPr/>
          </p:nvCxnSpPr>
          <p:spPr bwMode="auto">
            <a:xfrm>
              <a:off x="1296" y="3384"/>
              <a:ext cx="528" cy="0"/>
            </a:xfrm>
            <a:prstGeom prst="straightConnector1">
              <a:avLst/>
            </a:prstGeom>
            <a:noFill/>
            <a:ln w="9525" cmpd="sng">
              <a:solidFill>
                <a:schemeClr val="tx2"/>
              </a:solidFill>
              <a:round/>
              <a:headEnd/>
              <a:tailEnd type="triangle" w="med" len="med"/>
            </a:ln>
          </p:spPr>
        </p:cxnSp>
        <p:cxnSp>
          <p:nvCxnSpPr>
            <p:cNvPr id="66603" name="AutoShape 41"/>
            <p:cNvCxnSpPr>
              <a:cxnSpLocks noChangeShapeType="1"/>
              <a:stCxn id="66578" idx="3"/>
              <a:endCxn id="66593" idx="1"/>
            </p:cNvCxnSpPr>
            <p:nvPr/>
          </p:nvCxnSpPr>
          <p:spPr bwMode="auto">
            <a:xfrm flipV="1">
              <a:off x="1296" y="2520"/>
              <a:ext cx="528" cy="144"/>
            </a:xfrm>
            <a:prstGeom prst="bentConnector3">
              <a:avLst>
                <a:gd name="adj1" fmla="val 58144"/>
              </a:avLst>
            </a:prstGeom>
            <a:noFill/>
            <a:ln w="9525" cmpd="sng">
              <a:solidFill>
                <a:schemeClr val="tx2"/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66604" name="AutoShape 42"/>
            <p:cNvCxnSpPr>
              <a:cxnSpLocks noChangeShapeType="1"/>
              <a:stCxn id="66573" idx="3"/>
              <a:endCxn id="66596" idx="1"/>
            </p:cNvCxnSpPr>
            <p:nvPr/>
          </p:nvCxnSpPr>
          <p:spPr bwMode="auto">
            <a:xfrm>
              <a:off x="1296" y="1944"/>
              <a:ext cx="528" cy="144"/>
            </a:xfrm>
            <a:prstGeom prst="bentConnector3">
              <a:avLst>
                <a:gd name="adj1" fmla="val 30301"/>
              </a:avLst>
            </a:prstGeom>
            <a:noFill/>
            <a:ln w="9525" cmpd="sng">
              <a:solidFill>
                <a:schemeClr val="tx2"/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66606" name="AutoShape 44"/>
            <p:cNvCxnSpPr>
              <a:cxnSpLocks noChangeShapeType="1"/>
              <a:stCxn id="66571" idx="3"/>
              <a:endCxn id="66594" idx="1"/>
            </p:cNvCxnSpPr>
            <p:nvPr/>
          </p:nvCxnSpPr>
          <p:spPr bwMode="auto">
            <a:xfrm>
              <a:off x="1296" y="1656"/>
              <a:ext cx="528" cy="720"/>
            </a:xfrm>
            <a:prstGeom prst="bentConnector3">
              <a:avLst>
                <a:gd name="adj1" fmla="val 50000"/>
              </a:avLst>
            </a:prstGeom>
            <a:noFill/>
            <a:ln w="9525" cmpd="sng">
              <a:solidFill>
                <a:schemeClr val="tx2"/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66607" name="AutoShape 45"/>
            <p:cNvCxnSpPr>
              <a:cxnSpLocks noChangeShapeType="1"/>
              <a:stCxn id="66594" idx="3"/>
              <a:endCxn id="66592" idx="3"/>
            </p:cNvCxnSpPr>
            <p:nvPr/>
          </p:nvCxnSpPr>
          <p:spPr bwMode="auto">
            <a:xfrm>
              <a:off x="2544" y="2376"/>
              <a:ext cx="1" cy="288"/>
            </a:xfrm>
            <a:prstGeom prst="bentConnector3">
              <a:avLst>
                <a:gd name="adj1" fmla="val 14400000"/>
              </a:avLst>
            </a:prstGeom>
            <a:noFill/>
            <a:ln w="9525" cmpd="sng">
              <a:solidFill>
                <a:schemeClr val="tx2"/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66608" name="AutoShape 46"/>
            <p:cNvCxnSpPr>
              <a:cxnSpLocks noChangeShapeType="1"/>
              <a:stCxn id="66591" idx="3"/>
              <a:endCxn id="66588" idx="3"/>
            </p:cNvCxnSpPr>
            <p:nvPr/>
          </p:nvCxnSpPr>
          <p:spPr bwMode="auto">
            <a:xfrm>
              <a:off x="2544" y="2808"/>
              <a:ext cx="1" cy="432"/>
            </a:xfrm>
            <a:prstGeom prst="bentConnector3">
              <a:avLst>
                <a:gd name="adj1" fmla="val 14400000"/>
              </a:avLst>
            </a:prstGeom>
            <a:noFill/>
            <a:ln w="9525" cmpd="sng">
              <a:solidFill>
                <a:schemeClr val="tx2"/>
              </a:solidFill>
              <a:miter lim="800000"/>
              <a:headEnd/>
              <a:tailEnd type="triangle" w="med" len="med"/>
            </a:ln>
          </p:spPr>
        </p:cxnSp>
        <p:sp>
          <p:nvSpPr>
            <p:cNvPr id="66609" name="Line 47"/>
            <p:cNvSpPr>
              <a:spLocks noChangeShapeType="1"/>
            </p:cNvSpPr>
            <p:nvPr/>
          </p:nvSpPr>
          <p:spPr bwMode="auto">
            <a:xfrm flipH="1">
              <a:off x="2543" y="3455"/>
              <a:ext cx="307" cy="0"/>
            </a:xfrm>
            <a:prstGeom prst="line">
              <a:avLst/>
            </a:prstGeom>
            <a:noFill/>
            <a:ln w="9525" cmpd="sng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610" name="Text Box 48"/>
            <p:cNvSpPr txBox="1">
              <a:spLocks noChangeArrowheads="1"/>
            </p:cNvSpPr>
            <p:nvPr/>
          </p:nvSpPr>
          <p:spPr bwMode="auto">
            <a:xfrm>
              <a:off x="2881" y="3342"/>
              <a:ext cx="186" cy="192"/>
            </a:xfrm>
            <a:prstGeom prst="rect">
              <a:avLst/>
            </a:prstGeom>
            <a:noFill/>
            <a:ln w="9525" cmpd="sng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400" i="1">
                  <a:latin typeface="Arial Rounded MT Bold" charset="0"/>
                </a:rPr>
                <a:t>p</a:t>
              </a:r>
            </a:p>
          </p:txBody>
        </p:sp>
        <p:sp>
          <p:nvSpPr>
            <p:cNvPr id="66611" name="Line 49"/>
            <p:cNvSpPr>
              <a:spLocks noChangeShapeType="1"/>
            </p:cNvSpPr>
            <p:nvPr/>
          </p:nvSpPr>
          <p:spPr bwMode="auto">
            <a:xfrm flipH="1">
              <a:off x="2540" y="3024"/>
              <a:ext cx="307" cy="0"/>
            </a:xfrm>
            <a:prstGeom prst="line">
              <a:avLst/>
            </a:prstGeom>
            <a:noFill/>
            <a:ln w="9525" cmpd="sng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612" name="Text Box 50"/>
            <p:cNvSpPr txBox="1">
              <a:spLocks noChangeArrowheads="1"/>
            </p:cNvSpPr>
            <p:nvPr/>
          </p:nvSpPr>
          <p:spPr bwMode="auto">
            <a:xfrm>
              <a:off x="2880" y="2928"/>
              <a:ext cx="186" cy="192"/>
            </a:xfrm>
            <a:prstGeom prst="rect">
              <a:avLst/>
            </a:prstGeom>
            <a:noFill/>
            <a:ln w="9525" cmpd="sng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400" i="1">
                  <a:latin typeface="Arial Rounded MT Bold" charset="0"/>
                </a:rPr>
                <a:t>q</a:t>
              </a:r>
            </a:p>
          </p:txBody>
        </p:sp>
        <p:sp>
          <p:nvSpPr>
            <p:cNvPr id="66613" name="Line 51"/>
            <p:cNvSpPr>
              <a:spLocks noChangeShapeType="1"/>
            </p:cNvSpPr>
            <p:nvPr/>
          </p:nvSpPr>
          <p:spPr bwMode="auto">
            <a:xfrm flipH="1">
              <a:off x="2543" y="2448"/>
              <a:ext cx="307" cy="0"/>
            </a:xfrm>
            <a:prstGeom prst="line">
              <a:avLst/>
            </a:prstGeom>
            <a:noFill/>
            <a:ln w="9525" cmpd="sng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614" name="Text Box 52"/>
            <p:cNvSpPr txBox="1">
              <a:spLocks noChangeArrowheads="1"/>
            </p:cNvSpPr>
            <p:nvPr/>
          </p:nvSpPr>
          <p:spPr bwMode="auto">
            <a:xfrm>
              <a:off x="2891" y="2352"/>
              <a:ext cx="165" cy="192"/>
            </a:xfrm>
            <a:prstGeom prst="rect">
              <a:avLst/>
            </a:prstGeom>
            <a:noFill/>
            <a:ln w="9525" cmpd="sng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400" i="1">
                  <a:latin typeface="Arial Rounded MT Bold" charset="0"/>
                </a:rPr>
                <a:t>r</a:t>
              </a: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4746767" y="5932430"/>
            <a:ext cx="4225785" cy="584776"/>
          </a:xfrm>
          <a:prstGeom prst="rect">
            <a:avLst/>
          </a:prstGeom>
          <a:solidFill>
            <a:srgbClr val="BFBFBF"/>
          </a:solidFill>
          <a:ln>
            <a:solidFill>
              <a:srgbClr val="7F7F7F"/>
            </a:solidFill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3C75"/>
                </a:solidFill>
              </a:rPr>
              <a:t>Parser (or </a:t>
            </a:r>
            <a:r>
              <a:rPr lang="en-US" sz="1600" dirty="0" err="1">
                <a:solidFill>
                  <a:srgbClr val="003C75"/>
                </a:solidFill>
              </a:rPr>
              <a:t>treewalk</a:t>
            </a:r>
            <a:r>
              <a:rPr lang="en-US" sz="1600" dirty="0">
                <a:solidFill>
                  <a:srgbClr val="003C75"/>
                </a:solidFill>
              </a:rPr>
              <a:t>) encounters names </a:t>
            </a:r>
            <a:r>
              <a:rPr lang="en-US" sz="1600" dirty="0">
                <a:solidFill>
                  <a:srgbClr val="074073"/>
                </a:solidFill>
              </a:rPr>
              <a:t>by</a:t>
            </a:r>
            <a:r>
              <a:rPr lang="en-US" sz="1600" dirty="0">
                <a:solidFill>
                  <a:srgbClr val="003C75"/>
                </a:solidFill>
              </a:rPr>
              <a:t> scope, so each scope forms a block at stack top.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A9E78-C5DC-F94A-B6FB-3E99FB454851}" type="slidenum">
              <a:rPr lang="en-US" smtClean="0"/>
              <a:t>18</a:t>
            </a:fld>
            <a:endParaRPr lang="en-US"/>
          </a:p>
        </p:txBody>
      </p:sp>
      <p:sp>
        <p:nvSpPr>
          <p:cNvPr id="58" name="Rectangle 3"/>
          <p:cNvSpPr txBox="1">
            <a:spLocks noChangeArrowheads="1"/>
          </p:cNvSpPr>
          <p:nvPr/>
        </p:nvSpPr>
        <p:spPr>
          <a:xfrm>
            <a:off x="9409907" y="1149062"/>
            <a:ext cx="2628900" cy="4953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2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400"/>
              </a:spcBef>
              <a:buFont typeface="Arial"/>
              <a:buNone/>
            </a:pPr>
            <a:r>
              <a:rPr lang="en-US" sz="1600" dirty="0">
                <a:latin typeface="Geneva" charset="0"/>
              </a:rPr>
              <a:t>procedure </a:t>
            </a:r>
            <a:r>
              <a:rPr lang="en-US" sz="1600" i="1" dirty="0">
                <a:latin typeface="Geneva" charset="0"/>
              </a:rPr>
              <a:t>p</a:t>
            </a:r>
            <a:r>
              <a:rPr lang="en-US" sz="1600" dirty="0">
                <a:latin typeface="Geneva" charset="0"/>
              </a:rPr>
              <a:t> {</a:t>
            </a:r>
          </a:p>
          <a:p>
            <a:pPr>
              <a:spcBef>
                <a:spcPts val="400"/>
              </a:spcBef>
              <a:buFont typeface="Arial"/>
              <a:buNone/>
            </a:pPr>
            <a:r>
              <a:rPr lang="en-US" sz="1600" dirty="0">
                <a:latin typeface="Geneva" charset="0"/>
              </a:rPr>
              <a:t>		</a:t>
            </a:r>
            <a:r>
              <a:rPr lang="en-US" sz="1600" dirty="0" err="1">
                <a:latin typeface="Geneva" charset="0"/>
              </a:rPr>
              <a:t>int</a:t>
            </a:r>
            <a:r>
              <a:rPr lang="en-US" sz="1600" dirty="0">
                <a:latin typeface="Geneva" charset="0"/>
              </a:rPr>
              <a:t> </a:t>
            </a:r>
            <a:r>
              <a:rPr lang="en-US" sz="1600" i="1" dirty="0">
                <a:solidFill>
                  <a:srgbClr val="073E74"/>
                </a:solidFill>
                <a:latin typeface="Geneva" charset="0"/>
              </a:rPr>
              <a:t>a</a:t>
            </a:r>
            <a:r>
              <a:rPr lang="en-US" sz="1600" i="1" dirty="0">
                <a:solidFill>
                  <a:srgbClr val="000090"/>
                </a:solidFill>
                <a:latin typeface="Geneva" charset="0"/>
              </a:rPr>
              <a:t>, </a:t>
            </a:r>
            <a:r>
              <a:rPr lang="en-US" sz="1600" i="1" dirty="0">
                <a:solidFill>
                  <a:srgbClr val="0000FF"/>
                </a:solidFill>
                <a:latin typeface="Geneva" charset="0"/>
              </a:rPr>
              <a:t>b</a:t>
            </a:r>
            <a:r>
              <a:rPr lang="en-US" sz="1600" i="1" dirty="0">
                <a:latin typeface="Geneva" charset="0"/>
              </a:rPr>
              <a:t>, c</a:t>
            </a:r>
            <a:endParaRPr lang="en-US" sz="1600" dirty="0">
              <a:latin typeface="Geneva" charset="0"/>
            </a:endParaRPr>
          </a:p>
          <a:p>
            <a:pPr>
              <a:spcBef>
                <a:spcPts val="400"/>
              </a:spcBef>
              <a:buFont typeface="Arial"/>
              <a:buNone/>
            </a:pPr>
            <a:r>
              <a:rPr lang="en-US" sz="1600" dirty="0">
                <a:latin typeface="Geneva" charset="0"/>
              </a:rPr>
              <a:t>		procedure </a:t>
            </a:r>
            <a:r>
              <a:rPr lang="en-US" sz="1600" i="1" dirty="0">
                <a:latin typeface="Geneva" charset="0"/>
              </a:rPr>
              <a:t>q</a:t>
            </a:r>
            <a:r>
              <a:rPr lang="en-US" sz="1600" dirty="0">
                <a:latin typeface="Geneva" charset="0"/>
              </a:rPr>
              <a:t> {</a:t>
            </a:r>
          </a:p>
          <a:p>
            <a:pPr>
              <a:spcBef>
                <a:spcPts val="400"/>
              </a:spcBef>
              <a:buFont typeface="Arial"/>
              <a:buNone/>
            </a:pPr>
            <a:r>
              <a:rPr lang="en-US" sz="1600" dirty="0">
                <a:latin typeface="Geneva" charset="0"/>
              </a:rPr>
              <a:t>			</a:t>
            </a:r>
            <a:r>
              <a:rPr lang="en-US" sz="1600" dirty="0" err="1">
                <a:latin typeface="Geneva" charset="0"/>
              </a:rPr>
              <a:t>int</a:t>
            </a:r>
            <a:r>
              <a:rPr lang="en-US" sz="1600" dirty="0">
                <a:latin typeface="Geneva" charset="0"/>
              </a:rPr>
              <a:t> </a:t>
            </a:r>
            <a:r>
              <a:rPr lang="en-US" sz="1600" i="1" dirty="0">
                <a:latin typeface="Geneva" charset="0"/>
              </a:rPr>
              <a:t>v, </a:t>
            </a:r>
            <a:r>
              <a:rPr lang="en-US" sz="1600" i="1" dirty="0">
                <a:solidFill>
                  <a:srgbClr val="0000FF"/>
                </a:solidFill>
                <a:latin typeface="Geneva" charset="0"/>
              </a:rPr>
              <a:t>b</a:t>
            </a:r>
            <a:r>
              <a:rPr lang="en-US" sz="1600" i="1" dirty="0">
                <a:latin typeface="Geneva" charset="0"/>
              </a:rPr>
              <a:t>, </a:t>
            </a:r>
            <a:r>
              <a:rPr lang="en-US" sz="1600" i="1" dirty="0">
                <a:solidFill>
                  <a:srgbClr val="FF0000"/>
                </a:solidFill>
                <a:latin typeface="Geneva" charset="0"/>
              </a:rPr>
              <a:t>x</a:t>
            </a:r>
            <a:r>
              <a:rPr lang="en-US" sz="1600" i="1" dirty="0">
                <a:latin typeface="Geneva" charset="0"/>
              </a:rPr>
              <a:t>, w</a:t>
            </a:r>
            <a:endParaRPr lang="en-US" sz="1600" dirty="0">
              <a:latin typeface="Geneva" charset="0"/>
            </a:endParaRPr>
          </a:p>
          <a:p>
            <a:pPr>
              <a:spcBef>
                <a:spcPts val="400"/>
              </a:spcBef>
              <a:buFont typeface="Arial"/>
              <a:buNone/>
            </a:pPr>
            <a:r>
              <a:rPr lang="en-US" sz="1600" dirty="0">
                <a:latin typeface="Geneva" charset="0"/>
              </a:rPr>
              <a:t>			procedure  </a:t>
            </a:r>
            <a:r>
              <a:rPr lang="en-US" sz="1600" i="1" dirty="0">
                <a:latin typeface="Geneva" charset="0"/>
              </a:rPr>
              <a:t>r</a:t>
            </a:r>
            <a:r>
              <a:rPr lang="en-US" sz="1600" dirty="0">
                <a:latin typeface="Geneva" charset="0"/>
              </a:rPr>
              <a:t> {</a:t>
            </a:r>
          </a:p>
          <a:p>
            <a:pPr>
              <a:spcBef>
                <a:spcPts val="400"/>
              </a:spcBef>
              <a:buFont typeface="Arial"/>
              <a:buNone/>
            </a:pPr>
            <a:r>
              <a:rPr lang="en-US" sz="1600" dirty="0">
                <a:latin typeface="Geneva" charset="0"/>
              </a:rPr>
              <a:t>				</a:t>
            </a:r>
            <a:r>
              <a:rPr lang="en-US" sz="1600" dirty="0" err="1">
                <a:latin typeface="Geneva" charset="0"/>
              </a:rPr>
              <a:t>int</a:t>
            </a:r>
            <a:r>
              <a:rPr lang="en-US" sz="1600" dirty="0">
                <a:latin typeface="Geneva" charset="0"/>
              </a:rPr>
              <a:t> </a:t>
            </a:r>
            <a:r>
              <a:rPr lang="en-US" sz="1600" i="1" dirty="0">
                <a:solidFill>
                  <a:srgbClr val="FF0000"/>
                </a:solidFill>
                <a:latin typeface="Geneva" charset="0"/>
              </a:rPr>
              <a:t>x</a:t>
            </a:r>
            <a:r>
              <a:rPr lang="en-US" sz="1600" i="1" dirty="0">
                <a:latin typeface="Geneva" charset="0"/>
              </a:rPr>
              <a:t>, y, z</a:t>
            </a:r>
          </a:p>
          <a:p>
            <a:pPr>
              <a:spcBef>
                <a:spcPts val="400"/>
              </a:spcBef>
              <a:buFont typeface="Arial"/>
              <a:buNone/>
            </a:pPr>
            <a:r>
              <a:rPr lang="en-US" sz="1600" dirty="0">
                <a:latin typeface="Geneva" charset="0"/>
              </a:rPr>
              <a:t>				….</a:t>
            </a:r>
          </a:p>
          <a:p>
            <a:pPr>
              <a:spcBef>
                <a:spcPts val="400"/>
              </a:spcBef>
              <a:buFont typeface="Arial"/>
              <a:buNone/>
            </a:pPr>
            <a:r>
              <a:rPr lang="en-US" sz="1600" dirty="0">
                <a:latin typeface="Geneva" charset="0"/>
              </a:rPr>
              <a:t>			}</a:t>
            </a:r>
          </a:p>
          <a:p>
            <a:pPr>
              <a:spcBef>
                <a:spcPts val="400"/>
              </a:spcBef>
              <a:buFont typeface="Arial"/>
              <a:buNone/>
            </a:pPr>
            <a:r>
              <a:rPr lang="en-US" sz="1600" dirty="0">
                <a:latin typeface="Geneva" charset="0"/>
              </a:rPr>
              <a:t>			procedure </a:t>
            </a:r>
            <a:r>
              <a:rPr lang="en-US" sz="1600" i="1" dirty="0">
                <a:latin typeface="Geneva" charset="0"/>
              </a:rPr>
              <a:t>s</a:t>
            </a:r>
            <a:r>
              <a:rPr lang="en-US" sz="1600" dirty="0">
                <a:latin typeface="Geneva" charset="0"/>
              </a:rPr>
              <a:t> {</a:t>
            </a:r>
          </a:p>
          <a:p>
            <a:pPr>
              <a:spcBef>
                <a:spcPts val="400"/>
              </a:spcBef>
              <a:buFont typeface="Arial"/>
              <a:buNone/>
            </a:pPr>
            <a:r>
              <a:rPr lang="en-US" sz="1600" dirty="0">
                <a:latin typeface="Geneva" charset="0"/>
              </a:rPr>
              <a:t>				</a:t>
            </a:r>
            <a:r>
              <a:rPr lang="en-US" sz="1600" dirty="0" err="1">
                <a:latin typeface="Geneva" charset="0"/>
              </a:rPr>
              <a:t>int</a:t>
            </a:r>
            <a:r>
              <a:rPr lang="en-US" sz="1600" dirty="0">
                <a:latin typeface="Geneva" charset="0"/>
              </a:rPr>
              <a:t> </a:t>
            </a:r>
            <a:r>
              <a:rPr lang="en-US" sz="1600" i="1" dirty="0">
                <a:solidFill>
                  <a:srgbClr val="FF0000"/>
                </a:solidFill>
                <a:latin typeface="Geneva" charset="0"/>
              </a:rPr>
              <a:t>x</a:t>
            </a:r>
            <a:r>
              <a:rPr lang="en-US" sz="1600" i="1" dirty="0">
                <a:latin typeface="Geneva" charset="0"/>
              </a:rPr>
              <a:t>, </a:t>
            </a:r>
            <a:r>
              <a:rPr lang="en-US" sz="1600" i="1" dirty="0">
                <a:solidFill>
                  <a:srgbClr val="073E74"/>
                </a:solidFill>
                <a:latin typeface="Geneva" charset="0"/>
              </a:rPr>
              <a:t>a</a:t>
            </a:r>
            <a:r>
              <a:rPr lang="en-US" sz="1600" i="1" dirty="0">
                <a:solidFill>
                  <a:srgbClr val="000090"/>
                </a:solidFill>
                <a:latin typeface="Geneva" charset="0"/>
              </a:rPr>
              <a:t>,</a:t>
            </a:r>
            <a:r>
              <a:rPr lang="en-US" sz="1600" i="1" dirty="0">
                <a:latin typeface="Geneva" charset="0"/>
              </a:rPr>
              <a:t> v</a:t>
            </a:r>
          </a:p>
          <a:p>
            <a:pPr>
              <a:spcBef>
                <a:spcPts val="400"/>
              </a:spcBef>
              <a:buFont typeface="Arial"/>
              <a:buNone/>
            </a:pPr>
            <a:r>
              <a:rPr lang="en-US" sz="1600" dirty="0">
                <a:latin typeface="Geneva" charset="0"/>
              </a:rPr>
              <a:t>				…</a:t>
            </a:r>
          </a:p>
          <a:p>
            <a:pPr>
              <a:spcBef>
                <a:spcPts val="400"/>
              </a:spcBef>
              <a:buFont typeface="Arial"/>
              <a:buNone/>
            </a:pPr>
            <a:r>
              <a:rPr lang="en-US" sz="1600" dirty="0">
                <a:latin typeface="Geneva" charset="0"/>
              </a:rPr>
              <a:t>			}</a:t>
            </a:r>
          </a:p>
          <a:p>
            <a:pPr>
              <a:spcBef>
                <a:spcPts val="400"/>
              </a:spcBef>
              <a:buFont typeface="Arial"/>
              <a:buNone/>
            </a:pPr>
            <a:r>
              <a:rPr lang="en-US" sz="1600" dirty="0">
                <a:latin typeface="Geneva" charset="0"/>
              </a:rPr>
              <a:t>			… </a:t>
            </a:r>
            <a:r>
              <a:rPr lang="en-US" sz="1600" i="1" dirty="0">
                <a:latin typeface="Geneva" charset="0"/>
              </a:rPr>
              <a:t>r</a:t>
            </a:r>
            <a:r>
              <a:rPr lang="en-US" sz="1600" dirty="0">
                <a:latin typeface="Geneva" charset="0"/>
              </a:rPr>
              <a:t> … </a:t>
            </a:r>
            <a:r>
              <a:rPr lang="en-US" sz="1600" i="1" dirty="0">
                <a:latin typeface="Geneva" charset="0"/>
              </a:rPr>
              <a:t>s</a:t>
            </a:r>
            <a:endParaRPr lang="en-US" sz="1600" dirty="0">
              <a:latin typeface="Geneva" charset="0"/>
            </a:endParaRPr>
          </a:p>
          <a:p>
            <a:pPr>
              <a:spcBef>
                <a:spcPts val="400"/>
              </a:spcBef>
              <a:buFont typeface="Arial"/>
              <a:buNone/>
            </a:pPr>
            <a:r>
              <a:rPr lang="en-US" sz="1600" dirty="0">
                <a:latin typeface="Geneva" charset="0"/>
              </a:rPr>
              <a:t>		}</a:t>
            </a:r>
          </a:p>
          <a:p>
            <a:pPr>
              <a:spcBef>
                <a:spcPts val="400"/>
              </a:spcBef>
              <a:buFont typeface="Arial"/>
              <a:buNone/>
            </a:pPr>
            <a:r>
              <a:rPr lang="en-US" sz="1600" dirty="0">
                <a:latin typeface="Geneva" charset="0"/>
              </a:rPr>
              <a:t>		… </a:t>
            </a:r>
            <a:r>
              <a:rPr lang="en-US" sz="1600" i="1" dirty="0">
                <a:latin typeface="Geneva" charset="0"/>
              </a:rPr>
              <a:t>q …</a:t>
            </a:r>
            <a:endParaRPr lang="en-US" sz="1600" dirty="0">
              <a:latin typeface="Geneva" charset="0"/>
            </a:endParaRPr>
          </a:p>
          <a:p>
            <a:pPr>
              <a:spcBef>
                <a:spcPts val="400"/>
              </a:spcBef>
              <a:buFont typeface="Arial"/>
              <a:buNone/>
            </a:pPr>
            <a:r>
              <a:rPr lang="en-US" sz="1600" dirty="0">
                <a:latin typeface="Geneva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9169648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 to the Big Picture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74073"/>
                </a:solidFill>
              </a:rPr>
              <a:t>The parser builds an initial symbol table </a:t>
            </a:r>
          </a:p>
          <a:p>
            <a:r>
              <a:rPr lang="en-US" dirty="0"/>
              <a:t>Enters names as they are declared or encountered</a:t>
            </a:r>
          </a:p>
          <a:p>
            <a:r>
              <a:rPr lang="en-US" dirty="0"/>
              <a:t>Context-sensitive analysis fills in more information</a:t>
            </a:r>
          </a:p>
          <a:p>
            <a:pPr lvl="1"/>
            <a:r>
              <a:rPr lang="en-US" dirty="0"/>
              <a:t>might compute types, storage classes, offsets in data areas, lengths, indication of whether it can be kept in a register</a:t>
            </a:r>
          </a:p>
          <a:p>
            <a:r>
              <a:rPr lang="en-US" dirty="0"/>
              <a:t>Build a table for each scope and associate it with the scope</a:t>
            </a:r>
          </a:p>
          <a:p>
            <a:pPr lvl="1"/>
            <a:r>
              <a:rPr lang="en-US" dirty="0"/>
              <a:t>End up with a tree of tables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A9E78-C5DC-F94A-B6FB-3E99FB45485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151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The Rest of the Story…</a:t>
            </a:r>
          </a:p>
        </p:txBody>
      </p:sp>
      <p:sp>
        <p:nvSpPr>
          <p:cNvPr id="5120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2055" y="1403351"/>
            <a:ext cx="10604938" cy="4953000"/>
          </a:xfrm>
        </p:spPr>
        <p:txBody>
          <a:bodyPr>
            <a:normAutofit fontScale="62500" lnSpcReduction="20000"/>
          </a:bodyPr>
          <a:lstStyle/>
          <a:p>
            <a:pPr eaLnBrk="1" hangingPunct="1">
              <a:lnSpc>
                <a:spcPct val="120000"/>
              </a:lnSpc>
              <a:buFont typeface="Times" charset="0"/>
              <a:buNone/>
            </a:pPr>
            <a:r>
              <a:rPr lang="en-US" b="1" dirty="0">
                <a:solidFill>
                  <a:schemeClr val="tx2"/>
                </a:solidFill>
              </a:rPr>
              <a:t>Last class we looked at representations for code</a:t>
            </a:r>
          </a:p>
          <a:p>
            <a:pPr>
              <a:lnSpc>
                <a:spcPct val="120000"/>
              </a:lnSpc>
            </a:pPr>
            <a:r>
              <a:rPr lang="en-US" dirty="0"/>
              <a:t>Representing the code is only part of the story.</a:t>
            </a:r>
          </a:p>
          <a:p>
            <a:pPr>
              <a:lnSpc>
                <a:spcPct val="120000"/>
              </a:lnSpc>
            </a:pPr>
            <a:r>
              <a:rPr lang="en-US" dirty="0"/>
              <a:t>The compiler must also represent the name space of the program.</a:t>
            </a:r>
          </a:p>
          <a:p>
            <a:pPr marL="0" indent="0">
              <a:lnSpc>
                <a:spcPct val="120000"/>
              </a:lnSpc>
              <a:spcBef>
                <a:spcPts val="1800"/>
              </a:spcBef>
              <a:buNone/>
            </a:pPr>
            <a:r>
              <a:rPr lang="en-US" b="1" dirty="0">
                <a:solidFill>
                  <a:schemeClr val="tx2"/>
                </a:solidFill>
              </a:rPr>
              <a:t>The name space of a program includes procedures, objects, variables, structures, types, built-in functions, …</a:t>
            </a:r>
          </a:p>
          <a:p>
            <a:pPr eaLnBrk="1" hangingPunct="1">
              <a:lnSpc>
                <a:spcPct val="120000"/>
              </a:lnSpc>
            </a:pPr>
            <a:r>
              <a:rPr lang="en-US" dirty="0"/>
              <a:t>Symbol table</a:t>
            </a:r>
          </a:p>
          <a:p>
            <a:pPr eaLnBrk="1" hangingPunct="1">
              <a:lnSpc>
                <a:spcPct val="120000"/>
              </a:lnSpc>
            </a:pPr>
            <a:r>
              <a:rPr lang="en-US" dirty="0"/>
              <a:t>Constant table</a:t>
            </a:r>
          </a:p>
          <a:p>
            <a:pPr lvl="1" eaLnBrk="1" hangingPunct="1">
              <a:lnSpc>
                <a:spcPct val="120000"/>
              </a:lnSpc>
            </a:pPr>
            <a:r>
              <a:rPr lang="en-US" dirty="0"/>
              <a:t>Representation, type</a:t>
            </a:r>
          </a:p>
          <a:p>
            <a:pPr lvl="1" eaLnBrk="1" hangingPunct="1">
              <a:lnSpc>
                <a:spcPct val="120000"/>
              </a:lnSpc>
            </a:pPr>
            <a:r>
              <a:rPr lang="en-US" dirty="0"/>
              <a:t>Storage class, offset</a:t>
            </a:r>
          </a:p>
          <a:p>
            <a:pPr eaLnBrk="1" hangingPunct="1">
              <a:lnSpc>
                <a:spcPct val="120000"/>
              </a:lnSpc>
            </a:pPr>
            <a:r>
              <a:rPr lang="en-US" dirty="0"/>
              <a:t>Storage map</a:t>
            </a:r>
          </a:p>
          <a:p>
            <a:pPr lvl="1" eaLnBrk="1" hangingPunct="1">
              <a:lnSpc>
                <a:spcPct val="120000"/>
              </a:lnSpc>
            </a:pPr>
            <a:r>
              <a:rPr lang="en-US" dirty="0"/>
              <a:t>Overall storage layout</a:t>
            </a:r>
          </a:p>
          <a:p>
            <a:pPr lvl="1" eaLnBrk="1" hangingPunct="1">
              <a:lnSpc>
                <a:spcPct val="120000"/>
              </a:lnSpc>
            </a:pPr>
            <a:r>
              <a:rPr lang="en-US" dirty="0"/>
              <a:t>Overlap information</a:t>
            </a:r>
          </a:p>
          <a:p>
            <a:pPr lvl="1" eaLnBrk="1" hangingPunct="1">
              <a:lnSpc>
                <a:spcPct val="120000"/>
              </a:lnSpc>
            </a:pPr>
            <a:r>
              <a:rPr lang="en-US" dirty="0"/>
              <a:t>Virtual register assignments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A9E78-C5DC-F94A-B6FB-3E99FB454851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850387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 bwMode="auto">
          <a:xfrm>
            <a:off x="6324600" y="1295400"/>
            <a:ext cx="3886200" cy="4956048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latin typeface="Comic Sans MS" charset="0"/>
              <a:ea typeface="ヒラギノ角ゴ Pro W3" charset="-128"/>
              <a:cs typeface="ヒラギノ角ゴ Pro W3" charset="-128"/>
            </a:endParaRPr>
          </a:p>
        </p:txBody>
      </p:sp>
      <p:sp>
        <p:nvSpPr>
          <p:cNvPr id="604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Example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0" y="5986790"/>
            <a:ext cx="152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rgbClr val="003C75"/>
                </a:solidFill>
              </a:rPr>
              <a:t>Algol-like language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7491812"/>
              </p:ext>
            </p:extLst>
          </p:nvPr>
        </p:nvGraphicFramePr>
        <p:xfrm>
          <a:off x="9144000" y="2667000"/>
          <a:ext cx="6858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00FF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00FF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0000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9258300" y="37338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p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7833256"/>
              </p:ext>
            </p:extLst>
          </p:nvPr>
        </p:nvGraphicFramePr>
        <p:xfrm>
          <a:off x="7924800" y="2590800"/>
          <a:ext cx="6858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0000"/>
                          </a:solidFill>
                        </a:rPr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00FF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0000"/>
                          </a:solidFill>
                        </a:rPr>
                        <a:t>w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8039100" y="40386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q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4602605"/>
              </p:ext>
            </p:extLst>
          </p:nvPr>
        </p:nvGraphicFramePr>
        <p:xfrm>
          <a:off x="6705600" y="1524000"/>
          <a:ext cx="6858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73E74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00FF"/>
                          </a:solidFill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0000"/>
                          </a:solidFill>
                        </a:rPr>
                        <a:t>z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6819900" y="25908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r</a:t>
            </a: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6275754"/>
              </p:ext>
            </p:extLst>
          </p:nvPr>
        </p:nvGraphicFramePr>
        <p:xfrm>
          <a:off x="6705600" y="3657600"/>
          <a:ext cx="6858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73E74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0000"/>
                          </a:solidFill>
                        </a:rPr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6819900" y="47244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s</a:t>
            </a:r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7391400" y="1752600"/>
            <a:ext cx="533400" cy="83820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9" name="Straight Arrow Connector 8"/>
          <p:cNvCxnSpPr/>
          <p:nvPr/>
        </p:nvCxnSpPr>
        <p:spPr bwMode="auto">
          <a:xfrm flipV="1">
            <a:off x="7391400" y="2743200"/>
            <a:ext cx="533400" cy="10668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>
            <a:off x="8610600" y="2743200"/>
            <a:ext cx="53340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1" name="Rectangle 3"/>
          <p:cNvSpPr txBox="1">
            <a:spLocks noChangeArrowheads="1"/>
          </p:cNvSpPr>
          <p:nvPr/>
        </p:nvSpPr>
        <p:spPr>
          <a:xfrm>
            <a:off x="2209800" y="1295400"/>
            <a:ext cx="3886200" cy="4953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2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227013" indent="-227013" algn="l" defTabSz="457200" rtl="0" eaLnBrk="1" latinLnBrk="0" hangingPunct="1">
              <a:spcBef>
                <a:spcPts val="600"/>
              </a:spcBef>
              <a:buClr>
                <a:srgbClr val="073E74"/>
              </a:buClr>
              <a:buSzPct val="120000"/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66738" indent="-290513" algn="l" defTabSz="457200" rtl="0" eaLnBrk="1" latinLnBrk="0" hangingPunct="1">
              <a:spcBef>
                <a:spcPts val="600"/>
              </a:spcBef>
              <a:buClr>
                <a:srgbClr val="073E74"/>
              </a:buClr>
              <a:buFont typeface="Arial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62013" indent="-285750" algn="l" defTabSz="457200" rtl="0" eaLnBrk="1" latinLnBrk="0" hangingPunct="1">
              <a:spcBef>
                <a:spcPts val="600"/>
              </a:spcBef>
              <a:buClr>
                <a:srgbClr val="073E74"/>
              </a:buClr>
              <a:buFont typeface="Lucida Grande"/>
              <a:buChar char="➝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400"/>
              </a:spcBef>
              <a:buNone/>
            </a:pPr>
            <a:r>
              <a:rPr lang="en-US" sz="1600" dirty="0">
                <a:latin typeface="Geneva" charset="0"/>
              </a:rPr>
              <a:t>procedure </a:t>
            </a:r>
            <a:r>
              <a:rPr lang="en-US" sz="1600" i="1" dirty="0">
                <a:latin typeface="Geneva" charset="0"/>
              </a:rPr>
              <a:t>p</a:t>
            </a:r>
            <a:r>
              <a:rPr lang="en-US" sz="1600" dirty="0">
                <a:latin typeface="Geneva" charset="0"/>
              </a:rPr>
              <a:t> {</a:t>
            </a:r>
          </a:p>
          <a:p>
            <a:pPr>
              <a:spcBef>
                <a:spcPts val="400"/>
              </a:spcBef>
              <a:buNone/>
            </a:pPr>
            <a:r>
              <a:rPr lang="en-US" sz="1600" dirty="0">
                <a:latin typeface="Geneva" charset="0"/>
              </a:rPr>
              <a:t>		</a:t>
            </a:r>
            <a:r>
              <a:rPr lang="en-US" sz="1600" dirty="0" err="1">
                <a:latin typeface="Geneva" charset="0"/>
              </a:rPr>
              <a:t>int</a:t>
            </a:r>
            <a:r>
              <a:rPr lang="en-US" sz="1600" dirty="0">
                <a:latin typeface="Geneva" charset="0"/>
              </a:rPr>
              <a:t> </a:t>
            </a:r>
            <a:r>
              <a:rPr lang="en-US" sz="1600" i="1" dirty="0">
                <a:solidFill>
                  <a:srgbClr val="073E74"/>
                </a:solidFill>
                <a:latin typeface="Geneva" charset="0"/>
              </a:rPr>
              <a:t>a</a:t>
            </a:r>
            <a:r>
              <a:rPr lang="en-US" sz="1600" i="1" dirty="0">
                <a:solidFill>
                  <a:srgbClr val="000090"/>
                </a:solidFill>
                <a:latin typeface="Geneva" charset="0"/>
              </a:rPr>
              <a:t>, </a:t>
            </a:r>
            <a:r>
              <a:rPr lang="en-US" sz="1600" i="1" dirty="0">
                <a:solidFill>
                  <a:srgbClr val="0000FF"/>
                </a:solidFill>
                <a:latin typeface="Geneva" charset="0"/>
              </a:rPr>
              <a:t>b</a:t>
            </a:r>
            <a:r>
              <a:rPr lang="en-US" sz="1600" i="1" dirty="0">
                <a:latin typeface="Geneva" charset="0"/>
              </a:rPr>
              <a:t>, c</a:t>
            </a:r>
            <a:endParaRPr lang="en-US" sz="1600" dirty="0">
              <a:latin typeface="Geneva" charset="0"/>
            </a:endParaRPr>
          </a:p>
          <a:p>
            <a:pPr>
              <a:spcBef>
                <a:spcPts val="400"/>
              </a:spcBef>
              <a:buNone/>
            </a:pPr>
            <a:r>
              <a:rPr lang="en-US" sz="1600" dirty="0">
                <a:latin typeface="Geneva" charset="0"/>
              </a:rPr>
              <a:t>		procedure </a:t>
            </a:r>
            <a:r>
              <a:rPr lang="en-US" sz="1600" i="1" dirty="0">
                <a:latin typeface="Geneva" charset="0"/>
              </a:rPr>
              <a:t>q</a:t>
            </a:r>
            <a:r>
              <a:rPr lang="en-US" sz="1600" dirty="0">
                <a:latin typeface="Geneva" charset="0"/>
              </a:rPr>
              <a:t> {</a:t>
            </a:r>
          </a:p>
          <a:p>
            <a:pPr>
              <a:spcBef>
                <a:spcPts val="400"/>
              </a:spcBef>
              <a:buNone/>
            </a:pPr>
            <a:r>
              <a:rPr lang="en-US" sz="1600" dirty="0">
                <a:latin typeface="Geneva" charset="0"/>
              </a:rPr>
              <a:t>			</a:t>
            </a:r>
            <a:r>
              <a:rPr lang="en-US" sz="1600" dirty="0" err="1">
                <a:latin typeface="Geneva" charset="0"/>
              </a:rPr>
              <a:t>int</a:t>
            </a:r>
            <a:r>
              <a:rPr lang="en-US" sz="1600" dirty="0">
                <a:latin typeface="Geneva" charset="0"/>
              </a:rPr>
              <a:t> </a:t>
            </a:r>
            <a:r>
              <a:rPr lang="en-US" sz="1600" i="1" dirty="0">
                <a:latin typeface="Geneva" charset="0"/>
              </a:rPr>
              <a:t>v, </a:t>
            </a:r>
            <a:r>
              <a:rPr lang="en-US" sz="1600" i="1" dirty="0">
                <a:solidFill>
                  <a:srgbClr val="0000FF"/>
                </a:solidFill>
                <a:latin typeface="Geneva" charset="0"/>
              </a:rPr>
              <a:t>b</a:t>
            </a:r>
            <a:r>
              <a:rPr lang="en-US" sz="1600" i="1" dirty="0">
                <a:latin typeface="Geneva" charset="0"/>
              </a:rPr>
              <a:t>, </a:t>
            </a:r>
            <a:r>
              <a:rPr lang="en-US" sz="1600" i="1" dirty="0">
                <a:solidFill>
                  <a:srgbClr val="FF0000"/>
                </a:solidFill>
                <a:latin typeface="Geneva" charset="0"/>
              </a:rPr>
              <a:t>x</a:t>
            </a:r>
            <a:r>
              <a:rPr lang="en-US" sz="1600" i="1" dirty="0">
                <a:latin typeface="Geneva" charset="0"/>
              </a:rPr>
              <a:t>, w</a:t>
            </a:r>
            <a:endParaRPr lang="en-US" sz="1600" dirty="0">
              <a:latin typeface="Geneva" charset="0"/>
            </a:endParaRPr>
          </a:p>
          <a:p>
            <a:pPr>
              <a:spcBef>
                <a:spcPts val="400"/>
              </a:spcBef>
              <a:buNone/>
            </a:pPr>
            <a:r>
              <a:rPr lang="en-US" sz="1600" dirty="0">
                <a:latin typeface="Geneva" charset="0"/>
              </a:rPr>
              <a:t>			procedure  </a:t>
            </a:r>
            <a:r>
              <a:rPr lang="en-US" sz="1600" i="1" dirty="0">
                <a:latin typeface="Geneva" charset="0"/>
              </a:rPr>
              <a:t>r</a:t>
            </a:r>
            <a:r>
              <a:rPr lang="en-US" sz="1600" dirty="0">
                <a:latin typeface="Geneva" charset="0"/>
              </a:rPr>
              <a:t> {</a:t>
            </a:r>
          </a:p>
          <a:p>
            <a:pPr>
              <a:spcBef>
                <a:spcPts val="400"/>
              </a:spcBef>
              <a:buNone/>
            </a:pPr>
            <a:r>
              <a:rPr lang="en-US" sz="1600" dirty="0">
                <a:latin typeface="Geneva" charset="0"/>
              </a:rPr>
              <a:t>				</a:t>
            </a:r>
            <a:r>
              <a:rPr lang="en-US" sz="1600" dirty="0" err="1">
                <a:latin typeface="Geneva" charset="0"/>
              </a:rPr>
              <a:t>int</a:t>
            </a:r>
            <a:r>
              <a:rPr lang="en-US" sz="1600" dirty="0">
                <a:latin typeface="Geneva" charset="0"/>
              </a:rPr>
              <a:t> </a:t>
            </a:r>
            <a:r>
              <a:rPr lang="en-US" sz="1600" i="1" dirty="0">
                <a:solidFill>
                  <a:srgbClr val="FF0000"/>
                </a:solidFill>
                <a:latin typeface="Geneva" charset="0"/>
              </a:rPr>
              <a:t>x</a:t>
            </a:r>
            <a:r>
              <a:rPr lang="en-US" sz="1600" i="1" dirty="0">
                <a:latin typeface="Geneva" charset="0"/>
              </a:rPr>
              <a:t>, y, z</a:t>
            </a:r>
          </a:p>
          <a:p>
            <a:pPr>
              <a:spcBef>
                <a:spcPts val="400"/>
              </a:spcBef>
              <a:buNone/>
            </a:pPr>
            <a:r>
              <a:rPr lang="en-US" sz="1600" dirty="0">
                <a:latin typeface="Geneva" charset="0"/>
              </a:rPr>
              <a:t>				….</a:t>
            </a:r>
          </a:p>
          <a:p>
            <a:pPr>
              <a:spcBef>
                <a:spcPts val="400"/>
              </a:spcBef>
              <a:buNone/>
            </a:pPr>
            <a:r>
              <a:rPr lang="en-US" sz="1600" dirty="0">
                <a:latin typeface="Geneva" charset="0"/>
              </a:rPr>
              <a:t>			}</a:t>
            </a:r>
          </a:p>
          <a:p>
            <a:pPr>
              <a:spcBef>
                <a:spcPts val="400"/>
              </a:spcBef>
              <a:buNone/>
            </a:pPr>
            <a:r>
              <a:rPr lang="en-US" sz="1600" dirty="0">
                <a:latin typeface="Geneva" charset="0"/>
              </a:rPr>
              <a:t>			procedure </a:t>
            </a:r>
            <a:r>
              <a:rPr lang="en-US" sz="1600" i="1" dirty="0">
                <a:latin typeface="Geneva" charset="0"/>
              </a:rPr>
              <a:t>s</a:t>
            </a:r>
            <a:r>
              <a:rPr lang="en-US" sz="1600" dirty="0">
                <a:latin typeface="Geneva" charset="0"/>
              </a:rPr>
              <a:t> {</a:t>
            </a:r>
          </a:p>
          <a:p>
            <a:pPr>
              <a:spcBef>
                <a:spcPts val="400"/>
              </a:spcBef>
              <a:buNone/>
            </a:pPr>
            <a:r>
              <a:rPr lang="en-US" sz="1600" dirty="0">
                <a:latin typeface="Geneva" charset="0"/>
              </a:rPr>
              <a:t>				</a:t>
            </a:r>
            <a:r>
              <a:rPr lang="en-US" sz="1600" dirty="0" err="1">
                <a:latin typeface="Geneva" charset="0"/>
              </a:rPr>
              <a:t>int</a:t>
            </a:r>
            <a:r>
              <a:rPr lang="en-US" sz="1600" dirty="0">
                <a:latin typeface="Geneva" charset="0"/>
              </a:rPr>
              <a:t> </a:t>
            </a:r>
            <a:r>
              <a:rPr lang="en-US" sz="1600" i="1" dirty="0">
                <a:solidFill>
                  <a:srgbClr val="FF0000"/>
                </a:solidFill>
                <a:latin typeface="Geneva" charset="0"/>
              </a:rPr>
              <a:t>x</a:t>
            </a:r>
            <a:r>
              <a:rPr lang="en-US" sz="1600" i="1" dirty="0">
                <a:latin typeface="Geneva" charset="0"/>
              </a:rPr>
              <a:t>, </a:t>
            </a:r>
            <a:r>
              <a:rPr lang="en-US" sz="1600" i="1" dirty="0">
                <a:solidFill>
                  <a:srgbClr val="073E74"/>
                </a:solidFill>
                <a:latin typeface="Geneva" charset="0"/>
              </a:rPr>
              <a:t>a</a:t>
            </a:r>
            <a:r>
              <a:rPr lang="en-US" sz="1600" i="1" dirty="0">
                <a:solidFill>
                  <a:srgbClr val="000090"/>
                </a:solidFill>
                <a:latin typeface="Geneva" charset="0"/>
              </a:rPr>
              <a:t>,</a:t>
            </a:r>
            <a:r>
              <a:rPr lang="en-US" sz="1600" i="1" dirty="0">
                <a:latin typeface="Geneva" charset="0"/>
              </a:rPr>
              <a:t> v</a:t>
            </a:r>
          </a:p>
          <a:p>
            <a:pPr>
              <a:spcBef>
                <a:spcPts val="400"/>
              </a:spcBef>
              <a:buNone/>
            </a:pPr>
            <a:r>
              <a:rPr lang="en-US" sz="1600" dirty="0">
                <a:latin typeface="Geneva" charset="0"/>
              </a:rPr>
              <a:t>				…</a:t>
            </a:r>
          </a:p>
          <a:p>
            <a:pPr>
              <a:spcBef>
                <a:spcPts val="400"/>
              </a:spcBef>
              <a:buNone/>
            </a:pPr>
            <a:r>
              <a:rPr lang="en-US" sz="1600" dirty="0">
                <a:latin typeface="Geneva" charset="0"/>
              </a:rPr>
              <a:t>			}</a:t>
            </a:r>
          </a:p>
          <a:p>
            <a:pPr>
              <a:spcBef>
                <a:spcPts val="400"/>
              </a:spcBef>
              <a:buNone/>
            </a:pPr>
            <a:r>
              <a:rPr lang="en-US" sz="1600" dirty="0">
                <a:latin typeface="Geneva" charset="0"/>
              </a:rPr>
              <a:t>			… </a:t>
            </a:r>
            <a:r>
              <a:rPr lang="en-US" sz="1600" i="1" dirty="0">
                <a:latin typeface="Geneva" charset="0"/>
              </a:rPr>
              <a:t>r</a:t>
            </a:r>
            <a:r>
              <a:rPr lang="en-US" sz="1600" dirty="0">
                <a:latin typeface="Geneva" charset="0"/>
              </a:rPr>
              <a:t> … </a:t>
            </a:r>
            <a:r>
              <a:rPr lang="en-US" sz="1600" i="1" dirty="0">
                <a:latin typeface="Geneva" charset="0"/>
              </a:rPr>
              <a:t>s</a:t>
            </a:r>
            <a:endParaRPr lang="en-US" sz="1600" dirty="0">
              <a:latin typeface="Geneva" charset="0"/>
            </a:endParaRPr>
          </a:p>
          <a:p>
            <a:pPr>
              <a:spcBef>
                <a:spcPts val="400"/>
              </a:spcBef>
              <a:buNone/>
            </a:pPr>
            <a:r>
              <a:rPr lang="en-US" sz="1600" dirty="0">
                <a:latin typeface="Geneva" charset="0"/>
              </a:rPr>
              <a:t>		}</a:t>
            </a:r>
          </a:p>
          <a:p>
            <a:pPr>
              <a:spcBef>
                <a:spcPts val="400"/>
              </a:spcBef>
              <a:buNone/>
            </a:pPr>
            <a:r>
              <a:rPr lang="en-US" sz="1600" dirty="0">
                <a:latin typeface="Geneva" charset="0"/>
              </a:rPr>
              <a:t>		… </a:t>
            </a:r>
            <a:r>
              <a:rPr lang="en-US" sz="1600" i="1" dirty="0">
                <a:latin typeface="Geneva" charset="0"/>
              </a:rPr>
              <a:t>q …</a:t>
            </a:r>
            <a:endParaRPr lang="en-US" sz="1600" dirty="0">
              <a:latin typeface="Geneva" charset="0"/>
            </a:endParaRPr>
          </a:p>
          <a:p>
            <a:pPr>
              <a:spcBef>
                <a:spcPts val="400"/>
              </a:spcBef>
              <a:buNone/>
            </a:pPr>
            <a:r>
              <a:rPr lang="en-US" sz="1600" dirty="0">
                <a:latin typeface="Geneva" charset="0"/>
              </a:rPr>
              <a:t>}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207352" y="5912950"/>
            <a:ext cx="28886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>
                <a:solidFill>
                  <a:srgbClr val="074073"/>
                </a:solidFill>
              </a:rPr>
              <a:t>Algol-like language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330628" y="5912950"/>
            <a:ext cx="28886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>
                <a:solidFill>
                  <a:srgbClr val="074073"/>
                </a:solidFill>
              </a:rPr>
              <a:t>Tree of Symbol Tables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A9E78-C5DC-F94A-B6FB-3E99FB45485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149316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IR</a:t>
            </a:r>
            <a:r>
              <a:rPr lang="en-US" dirty="0"/>
              <a:t>s and Name Spaces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tx2"/>
                </a:solidFill>
              </a:rPr>
              <a:t>To generate code, the compiler needs more than just the code</a:t>
            </a:r>
          </a:p>
          <a:p>
            <a:r>
              <a:rPr lang="en-US" dirty="0"/>
              <a:t>Need to represent the </a:t>
            </a:r>
            <a:r>
              <a:rPr lang="en-US" b="1" dirty="0"/>
              <a:t>name space</a:t>
            </a:r>
            <a:r>
              <a:rPr lang="en-US" dirty="0"/>
              <a:t> of the code being compiled</a:t>
            </a:r>
          </a:p>
          <a:p>
            <a:pPr lvl="1"/>
            <a:r>
              <a:rPr lang="en-US" dirty="0"/>
              <a:t>Declarations for variables, procedures, aggregate values, types, objects, classes, constants, system services, …</a:t>
            </a:r>
          </a:p>
          <a:p>
            <a:pPr lvl="1"/>
            <a:r>
              <a:rPr lang="en-US" dirty="0"/>
              <a:t>For each name, the compiler needs a mechanism to compute its </a:t>
            </a:r>
            <a:r>
              <a:rPr lang="en-US" dirty="0">
                <a:solidFill>
                  <a:srgbClr val="FF0000"/>
                </a:solidFill>
              </a:rPr>
              <a:t>address</a:t>
            </a:r>
          </a:p>
          <a:p>
            <a:pPr lvl="1"/>
            <a:r>
              <a:rPr lang="en-US" dirty="0"/>
              <a:t>For many names, the compiler needs detailed </a:t>
            </a:r>
            <a:r>
              <a:rPr lang="en-US" dirty="0">
                <a:solidFill>
                  <a:srgbClr val="FF0000"/>
                </a:solidFill>
              </a:rPr>
              <a:t>structural information</a:t>
            </a:r>
          </a:p>
          <a:p>
            <a:r>
              <a:rPr lang="en-US" dirty="0"/>
              <a:t> All of that knowledge must be organized and quickly accessible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A9E78-C5DC-F94A-B6FB-3E99FB454851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3606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the compiler know …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en-US" b="1" dirty="0">
                <a:solidFill>
                  <a:schemeClr val="tx2"/>
                </a:solidFill>
              </a:rPr>
              <a:t>In most cases, names are declared, either explicitly or implicitly</a:t>
            </a:r>
            <a:r>
              <a:rPr lang="en-US" b="1" dirty="0"/>
              <a:t> 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The </a:t>
            </a:r>
            <a:r>
              <a:rPr lang="en-US" dirty="0"/>
              <a:t>compiler parses the declarations; </a:t>
            </a:r>
            <a:r>
              <a:rPr lang="en-US" dirty="0" smtClean="0"/>
              <a:t>it must </a:t>
            </a:r>
            <a:r>
              <a:rPr lang="en-US" dirty="0"/>
              <a:t>record the </a:t>
            </a:r>
            <a:r>
              <a:rPr lang="en-US" dirty="0" smtClean="0"/>
              <a:t>information associated with names.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 </a:t>
            </a:r>
            <a:r>
              <a:rPr lang="en-US" dirty="0" smtClean="0"/>
              <a:t>       For example, f</a:t>
            </a:r>
            <a:r>
              <a:rPr lang="en-US" dirty="0" smtClean="0"/>
              <a:t>or a variable  it needs </a:t>
            </a:r>
          </a:p>
          <a:p>
            <a:pPr marL="857250" indent="285750"/>
            <a:r>
              <a:rPr lang="en-US" dirty="0"/>
              <a:t>data type</a:t>
            </a:r>
          </a:p>
          <a:p>
            <a:pPr marL="857250" indent="285750"/>
            <a:r>
              <a:rPr lang="en-US" dirty="0"/>
              <a:t>storage class</a:t>
            </a:r>
          </a:p>
          <a:p>
            <a:pPr marL="857250" indent="285750"/>
            <a:r>
              <a:rPr lang="en-US" dirty="0"/>
              <a:t>name and </a:t>
            </a:r>
          </a:p>
          <a:p>
            <a:pPr marL="857250" indent="285750"/>
            <a:r>
              <a:rPr lang="en-US" dirty="0"/>
              <a:t>lexical level of its declaring procedure</a:t>
            </a:r>
          </a:p>
          <a:p>
            <a:pPr marL="857250" indent="285750"/>
            <a:r>
              <a:rPr lang="en-US" dirty="0"/>
              <a:t>a base address and offset in memory  </a:t>
            </a:r>
          </a:p>
          <a:p>
            <a:pPr>
              <a:lnSpc>
                <a:spcPct val="120000"/>
              </a:lnSpc>
            </a:pPr>
            <a:r>
              <a:rPr lang="en-US" dirty="0"/>
              <a:t>The compiler </a:t>
            </a:r>
            <a:r>
              <a:rPr lang="en-US" dirty="0" smtClean="0"/>
              <a:t>needs </a:t>
            </a:r>
            <a:r>
              <a:rPr lang="en-US" dirty="0"/>
              <a:t>a repository </a:t>
            </a:r>
            <a:r>
              <a:rPr lang="en-US" dirty="0">
                <a:solidFill>
                  <a:srgbClr val="FF0000"/>
                </a:solidFill>
              </a:rPr>
              <a:t>that associates attributes with </a:t>
            </a:r>
            <a:r>
              <a:rPr lang="en-US" dirty="0" smtClean="0">
                <a:solidFill>
                  <a:srgbClr val="FF0000"/>
                </a:solidFill>
              </a:rPr>
              <a:t>names. </a:t>
            </a:r>
            <a:r>
              <a:rPr lang="en-US" dirty="0" smtClean="0"/>
              <a:t>This </a:t>
            </a:r>
            <a:r>
              <a:rPr lang="en-US" dirty="0"/>
              <a:t>central </a:t>
            </a:r>
            <a:r>
              <a:rPr lang="en-US" dirty="0" smtClean="0"/>
              <a:t>repository is called a </a:t>
            </a:r>
            <a:r>
              <a:rPr lang="en-US" b="1" dirty="0"/>
              <a:t>symbol </a:t>
            </a:r>
            <a:r>
              <a:rPr lang="en-US" b="1" dirty="0" smtClean="0"/>
              <a:t>table.</a:t>
            </a:r>
            <a:endParaRPr lang="en-US" dirty="0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</a:pPr>
            <a:r>
              <a:rPr lang="en-US" dirty="0" smtClean="0"/>
              <a:t>A </a:t>
            </a:r>
            <a:r>
              <a:rPr lang="en-US" dirty="0"/>
              <a:t>compiler has one or more </a:t>
            </a:r>
            <a:r>
              <a:rPr lang="en-US" b="1" dirty="0"/>
              <a:t>symbol tables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en-US" dirty="0"/>
              <a:t>Fast lookup of attributes by name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Must be scalable and inexpensive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A9E78-C5DC-F94A-B6FB-3E99FB454851}" type="slidenum">
              <a:rPr lang="en-US" smtClean="0"/>
              <a:t>4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762711" y="5228314"/>
            <a:ext cx="3455498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>
              <a:lnSpc>
                <a:spcPct val="120000"/>
              </a:lnSpc>
            </a:pPr>
            <a:r>
              <a:rPr lang="en-US" dirty="0"/>
              <a:t>Strongly suggests a </a:t>
            </a:r>
            <a:r>
              <a:rPr lang="en-US" dirty="0">
                <a:solidFill>
                  <a:srgbClr val="FF0000"/>
                </a:solidFill>
              </a:rPr>
              <a:t>hash table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6965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 Compiler’s </a:t>
            </a:r>
            <a:r>
              <a:rPr lang="en-US" dirty="0" smtClean="0"/>
              <a:t>Symbol Table: </a:t>
            </a:r>
            <a:r>
              <a:rPr lang="en-US" dirty="0"/>
              <a:t>a single name space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4294967295"/>
          </p:nvPr>
        </p:nvSpPr>
        <p:spPr>
          <a:xfrm>
            <a:off x="609600" y="1440319"/>
            <a:ext cx="10972800" cy="4685845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dirty="0" smtClean="0"/>
              <a:t>Symbol table</a:t>
            </a:r>
            <a:endParaRPr lang="en-US" dirty="0"/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dirty="0" smtClean="0"/>
              <a:t>Initial </a:t>
            </a:r>
            <a:r>
              <a:rPr lang="en-US" dirty="0"/>
              <a:t>entries inserted by parser, elaborated as compilation progresses. 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dirty="0"/>
              <a:t>As compiler generates new temporary names, it adds them, too</a:t>
            </a:r>
            <a:r>
              <a:rPr lang="en-US" dirty="0" smtClean="0"/>
              <a:t>.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dirty="0"/>
              <a:t>The symbol </a:t>
            </a:r>
            <a:r>
              <a:rPr lang="en-US" dirty="0" smtClean="0"/>
              <a:t>table </a:t>
            </a:r>
            <a:r>
              <a:rPr lang="en-US" dirty="0"/>
              <a:t>interface </a:t>
            </a:r>
            <a:r>
              <a:rPr lang="en-US" dirty="0" smtClean="0"/>
              <a:t> </a:t>
            </a:r>
            <a:endParaRPr lang="en-US" dirty="0"/>
          </a:p>
          <a:p>
            <a:pPr marL="51435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b="1" dirty="0"/>
              <a:t>1. </a:t>
            </a:r>
            <a:r>
              <a:rPr lang="en-US" sz="2800" dirty="0" err="1"/>
              <a:t>LookUp</a:t>
            </a:r>
            <a:r>
              <a:rPr lang="en-US" sz="2800" dirty="0"/>
              <a:t>(name) </a:t>
            </a:r>
            <a:r>
              <a:rPr lang="en-US" dirty="0"/>
              <a:t>returns the record stored in the table at </a:t>
            </a:r>
            <a:r>
              <a:rPr lang="en-US" i="1" dirty="0"/>
              <a:t>h</a:t>
            </a:r>
            <a:r>
              <a:rPr lang="en-US" dirty="0"/>
              <a:t>(</a:t>
            </a:r>
            <a:r>
              <a:rPr lang="en-US" sz="2800" dirty="0"/>
              <a:t>name</a:t>
            </a:r>
            <a:r>
              <a:rPr lang="en-US" dirty="0"/>
              <a:t>) if </a:t>
            </a:r>
            <a:r>
              <a:rPr lang="en-US" dirty="0" smtClean="0"/>
              <a:t>one exists</a:t>
            </a:r>
            <a:r>
              <a:rPr lang="en-US" dirty="0"/>
              <a:t>. Otherwise, it returns a value indicating that </a:t>
            </a:r>
            <a:r>
              <a:rPr lang="en-US" sz="2800" dirty="0"/>
              <a:t>name </a:t>
            </a:r>
            <a:r>
              <a:rPr lang="en-US" dirty="0"/>
              <a:t>was </a:t>
            </a:r>
            <a:r>
              <a:rPr lang="en-US" dirty="0" smtClean="0"/>
              <a:t>not found</a:t>
            </a:r>
            <a:r>
              <a:rPr lang="en-US" dirty="0"/>
              <a:t>.</a:t>
            </a:r>
          </a:p>
          <a:p>
            <a:pPr marL="51435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b="1" dirty="0"/>
              <a:t>2. </a:t>
            </a:r>
            <a:r>
              <a:rPr lang="en-US" sz="2800" dirty="0"/>
              <a:t>Insert(name</a:t>
            </a:r>
            <a:r>
              <a:rPr lang="en-US" sz="2800" dirty="0" smtClean="0"/>
              <a:t>, record</a:t>
            </a:r>
            <a:r>
              <a:rPr lang="en-US" sz="2800" dirty="0"/>
              <a:t>) </a:t>
            </a:r>
            <a:r>
              <a:rPr lang="en-US" dirty="0"/>
              <a:t>stores the information in </a:t>
            </a:r>
            <a:r>
              <a:rPr lang="en-US" sz="2800" dirty="0"/>
              <a:t>record </a:t>
            </a:r>
            <a:r>
              <a:rPr lang="en-US" dirty="0"/>
              <a:t>in the table </a:t>
            </a:r>
            <a:r>
              <a:rPr lang="en-US" dirty="0" smtClean="0"/>
              <a:t>at </a:t>
            </a:r>
            <a:r>
              <a:rPr lang="en-US" i="1" dirty="0" smtClean="0"/>
              <a:t>h(</a:t>
            </a:r>
            <a:r>
              <a:rPr lang="en-US" sz="2800" dirty="0" smtClean="0"/>
              <a:t>name)</a:t>
            </a:r>
            <a:r>
              <a:rPr lang="en-US" dirty="0" smtClean="0"/>
              <a:t>. </a:t>
            </a:r>
            <a:r>
              <a:rPr lang="en-US" dirty="0"/>
              <a:t>It may expand the table to accommodate the record for </a:t>
            </a:r>
            <a:r>
              <a:rPr lang="en-US" sz="2800" dirty="0"/>
              <a:t>name</a:t>
            </a:r>
            <a:r>
              <a:rPr lang="en-US" dirty="0"/>
              <a:t>.</a:t>
            </a:r>
            <a:endParaRPr lang="en-US" dirty="0"/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dirty="0" smtClean="0"/>
              <a:t>Might </a:t>
            </a:r>
            <a:r>
              <a:rPr lang="en-US" dirty="0"/>
              <a:t>need to keep the symbol table around for debugging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dirty="0"/>
              <a:t>Would like the ability to write the symbol table to disk and read it back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dirty="0"/>
              <a:t>Whole process should scale nicely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A9E78-C5DC-F94A-B6FB-3E99FB45485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180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 Compiler’s </a:t>
            </a:r>
            <a:r>
              <a:rPr lang="en-US" dirty="0" smtClean="0"/>
              <a:t>Symbol: </a:t>
            </a:r>
            <a:r>
              <a:rPr lang="en-US" dirty="0"/>
              <a:t>Table a single name space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4294967295"/>
          </p:nvPr>
        </p:nvSpPr>
        <p:spPr>
          <a:xfrm>
            <a:off x="872359" y="1454087"/>
            <a:ext cx="9338441" cy="4525963"/>
          </a:xfrm>
        </p:spPr>
        <p:txBody>
          <a:bodyPr/>
          <a:lstStyle/>
          <a:p>
            <a:r>
              <a:rPr lang="en-US" sz="2000" dirty="0"/>
              <a:t>Table has an entry for every name that the compiler knows</a:t>
            </a:r>
          </a:p>
          <a:p>
            <a:pPr lvl="1"/>
            <a:r>
              <a:rPr lang="en-US" sz="2000" dirty="0"/>
              <a:t>Variables, labels, procedures, classes, system calls, …</a:t>
            </a:r>
          </a:p>
          <a:p>
            <a:r>
              <a:rPr lang="en-US" sz="2000" dirty="0"/>
              <a:t>Entry for a name has a whole bunch of associated fields</a:t>
            </a:r>
          </a:p>
          <a:p>
            <a:pPr lvl="1"/>
            <a:r>
              <a:rPr lang="en-US" sz="2000" dirty="0"/>
              <a:t>Lexeme, type, address, length, storage class, declaring scope, …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3403600" y="3215559"/>
            <a:ext cx="622300" cy="381000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dirty="0"/>
              <a:t>h(</a:t>
            </a:r>
            <a:r>
              <a:rPr lang="en-US" dirty="0">
                <a:solidFill>
                  <a:srgbClr val="073E74"/>
                </a:solidFill>
              </a:rPr>
              <a:t>y</a:t>
            </a:r>
            <a:r>
              <a:rPr lang="en-US" dirty="0"/>
              <a:t>)</a:t>
            </a:r>
          </a:p>
        </p:txBody>
      </p:sp>
      <p:cxnSp>
        <p:nvCxnSpPr>
          <p:cNvPr id="67" name="Straight Arrow Connector 66"/>
          <p:cNvCxnSpPr/>
          <p:nvPr/>
        </p:nvCxnSpPr>
        <p:spPr bwMode="auto">
          <a:xfrm>
            <a:off x="4025900" y="3406059"/>
            <a:ext cx="1130300" cy="5715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A9E78-C5DC-F94A-B6FB-3E99FB454851}" type="slidenum">
              <a:rPr lang="en-US" smtClean="0"/>
              <a:t>6</a:t>
            </a:fld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057400" y="5115801"/>
            <a:ext cx="2362200" cy="830997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mpd="sng">
            <a:solidFill>
              <a:srgbClr val="074073"/>
            </a:solidFill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73E74"/>
                </a:solidFill>
              </a:rPr>
              <a:t>The compiler can use y’s table index, h(y), as a short name for y in the </a:t>
            </a:r>
            <a:r>
              <a:rPr lang="en-US" sz="1400" b="1" dirty="0">
                <a:solidFill>
                  <a:srgbClr val="073E74"/>
                </a:solidFill>
              </a:rPr>
              <a:t>IR</a:t>
            </a:r>
            <a:endParaRPr lang="en-US" sz="1600" dirty="0">
              <a:solidFill>
                <a:srgbClr val="073E74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406777"/>
              </p:ext>
            </p:extLst>
          </p:nvPr>
        </p:nvGraphicFramePr>
        <p:xfrm>
          <a:off x="5225391" y="3004240"/>
          <a:ext cx="4501538" cy="34148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72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72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72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72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72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510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2"/>
                          </a:solidFill>
                        </a:rPr>
                        <a:t>Name</a:t>
                      </a:r>
                    </a:p>
                  </a:txBody>
                  <a:tcPr anchor="b">
                    <a:lnL w="190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2"/>
                          </a:solidFill>
                        </a:rPr>
                        <a:t>Type</a:t>
                      </a:r>
                    </a:p>
                  </a:txBody>
                  <a:tcPr anchor="b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solidFill>
                            <a:schemeClr val="tx2"/>
                          </a:solidFill>
                        </a:rPr>
                        <a:t>Addr</a:t>
                      </a:r>
                      <a:endParaRPr lang="en-US" sz="1600" dirty="0">
                        <a:solidFill>
                          <a:schemeClr val="tx2"/>
                        </a:solidFill>
                      </a:endParaRPr>
                    </a:p>
                  </a:txBody>
                  <a:tcPr anchor="b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2"/>
                          </a:solidFill>
                        </a:rPr>
                        <a:t>Len</a:t>
                      </a:r>
                    </a:p>
                  </a:txBody>
                  <a:tcPr anchor="b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2"/>
                          </a:solidFill>
                        </a:rPr>
                        <a:t>SC</a:t>
                      </a:r>
                    </a:p>
                  </a:txBody>
                  <a:tcPr anchor="b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2"/>
                          </a:solidFill>
                        </a:rPr>
                        <a:t>…</a:t>
                      </a:r>
                    </a:p>
                  </a:txBody>
                  <a:tcPr anchor="b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b">
                    <a:lnL w="190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b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b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b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b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b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y</a:t>
                      </a:r>
                    </a:p>
                  </a:txBody>
                  <a:tcPr anchor="b">
                    <a:lnL w="190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int</a:t>
                      </a:r>
                      <a:endParaRPr lang="en-US" sz="1600" dirty="0"/>
                    </a:p>
                  </a:txBody>
                  <a:tcPr anchor="b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8</a:t>
                      </a:r>
                    </a:p>
                  </a:txBody>
                  <a:tcPr anchor="b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</a:p>
                  </a:txBody>
                  <a:tcPr anchor="b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local</a:t>
                      </a:r>
                    </a:p>
                  </a:txBody>
                  <a:tcPr anchor="b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b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b">
                    <a:lnL w="190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b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b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b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b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b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x</a:t>
                      </a:r>
                    </a:p>
                  </a:txBody>
                  <a:tcPr anchor="b">
                    <a:lnL w="190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char</a:t>
                      </a:r>
                    </a:p>
                  </a:txBody>
                  <a:tcPr anchor="b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12</a:t>
                      </a:r>
                    </a:p>
                  </a:txBody>
                  <a:tcPr anchor="b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anchor="b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static</a:t>
                      </a:r>
                    </a:p>
                  </a:txBody>
                  <a:tcPr anchor="b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b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b">
                    <a:lnL w="190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b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b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b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b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b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z</a:t>
                      </a:r>
                    </a:p>
                  </a:txBody>
                  <a:tcPr anchor="b">
                    <a:lnL w="190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double</a:t>
                      </a:r>
                    </a:p>
                  </a:txBody>
                  <a:tcPr anchor="b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anchor="b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8 </a:t>
                      </a:r>
                    </a:p>
                  </a:txBody>
                  <a:tcPr anchor="b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local</a:t>
                      </a:r>
                    </a:p>
                  </a:txBody>
                  <a:tcPr anchor="b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b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b">
                    <a:lnL w="190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b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b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b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b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b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48130">
                <a:tc gridSpan="6">
                  <a:txBody>
                    <a:bodyPr/>
                    <a:lstStyle/>
                    <a:p>
                      <a:pPr algn="ctr"/>
                      <a:r>
                        <a:rPr lang="en-US" sz="1600" b="1" i="1" dirty="0">
                          <a:solidFill>
                            <a:schemeClr val="tx2"/>
                          </a:solidFill>
                        </a:rPr>
                        <a:t>Conceptual image of a symbol table</a:t>
                      </a:r>
                    </a:p>
                  </a:txBody>
                  <a:tcPr anchor="b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0388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609600" y="274638"/>
            <a:ext cx="10972800" cy="948372"/>
          </a:xfrm>
        </p:spPr>
        <p:txBody>
          <a:bodyPr>
            <a:normAutofit fontScale="90000"/>
          </a:bodyPr>
          <a:lstStyle/>
          <a:p>
            <a:r>
              <a:rPr lang="en-US" dirty="0"/>
              <a:t>A Compiler’s Symbol </a:t>
            </a:r>
            <a:r>
              <a:rPr lang="en-US" dirty="0" smtClean="0"/>
              <a:t>Table:</a:t>
            </a:r>
            <a:r>
              <a:rPr lang="en-US" dirty="0"/>
              <a:t> </a:t>
            </a:r>
            <a:r>
              <a:rPr lang="en-US" dirty="0" smtClean="0"/>
              <a:t>a </a:t>
            </a:r>
            <a:r>
              <a:rPr lang="en-US" dirty="0"/>
              <a:t>single </a:t>
            </a:r>
            <a:r>
              <a:rPr lang="en-US" dirty="0" smtClean="0"/>
              <a:t>name </a:t>
            </a:r>
            <a:r>
              <a:rPr lang="en-US" dirty="0"/>
              <a:t>space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4294967295"/>
          </p:nvPr>
        </p:nvSpPr>
        <p:spPr>
          <a:xfrm>
            <a:off x="1981200" y="1351298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074073"/>
                </a:solidFill>
              </a:rPr>
              <a:t>Information in the symbol table implies a storage map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378200" y="1892300"/>
            <a:ext cx="622300" cy="381000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dirty="0"/>
              <a:t>h(</a:t>
            </a:r>
            <a:r>
              <a:rPr lang="en-US" dirty="0">
                <a:solidFill>
                  <a:srgbClr val="073E74"/>
                </a:solidFill>
              </a:rPr>
              <a:t>y</a:t>
            </a:r>
            <a:r>
              <a:rPr lang="en-US" dirty="0"/>
              <a:t>)</a:t>
            </a:r>
          </a:p>
        </p:txBody>
      </p:sp>
      <p:cxnSp>
        <p:nvCxnSpPr>
          <p:cNvPr id="67" name="Straight Arrow Connector 66"/>
          <p:cNvCxnSpPr/>
          <p:nvPr/>
        </p:nvCxnSpPr>
        <p:spPr bwMode="auto">
          <a:xfrm>
            <a:off x="3962400" y="2159000"/>
            <a:ext cx="1130300" cy="5715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A9E78-C5DC-F94A-B6FB-3E99FB454851}" type="slidenum">
              <a:rPr lang="en-US" smtClean="0"/>
              <a:t>7</a:t>
            </a:fld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8752343"/>
              </p:ext>
            </p:extLst>
          </p:nvPr>
        </p:nvGraphicFramePr>
        <p:xfrm>
          <a:off x="4914900" y="1808480"/>
          <a:ext cx="42545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35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80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89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35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35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683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2"/>
                          </a:solidFill>
                        </a:rPr>
                        <a:t>Name</a:t>
                      </a:r>
                    </a:p>
                  </a:txBody>
                  <a:tcPr>
                    <a:lnL w="190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2"/>
                          </a:solidFill>
                        </a:rPr>
                        <a:t>Type</a:t>
                      </a: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solidFill>
                            <a:schemeClr val="tx2"/>
                          </a:solidFill>
                        </a:rPr>
                        <a:t>Addr</a:t>
                      </a:r>
                      <a:endParaRPr lang="en-US" sz="160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2"/>
                          </a:solidFill>
                        </a:rPr>
                        <a:t>Len</a:t>
                      </a: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2"/>
                          </a:solidFill>
                        </a:rPr>
                        <a:t>SC</a:t>
                      </a: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2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90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y</a:t>
                      </a:r>
                    </a:p>
                  </a:txBody>
                  <a:tcPr>
                    <a:lnL w="190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int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local</a:t>
                      </a: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x</a:t>
                      </a:r>
                    </a:p>
                  </a:txBody>
                  <a:tcPr>
                    <a:lnL w="190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char</a:t>
                      </a: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static</a:t>
                      </a: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z</a:t>
                      </a:r>
                    </a:p>
                  </a:txBody>
                  <a:tcPr>
                    <a:lnL w="190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double</a:t>
                      </a: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8 </a:t>
                      </a: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local</a:t>
                      </a: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>
                    <a:lnL w="190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4855098"/>
              </p:ext>
            </p:extLst>
          </p:nvPr>
        </p:nvGraphicFramePr>
        <p:xfrm>
          <a:off x="2444236" y="5221213"/>
          <a:ext cx="6051206" cy="8823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2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2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2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2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2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2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22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22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22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22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22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3222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3222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3222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193548">
                <a:tc gridSpan="8">
                  <a:txBody>
                    <a:bodyPr/>
                    <a:lstStyle/>
                    <a:p>
                      <a:pPr>
                        <a:lnSpc>
                          <a:spcPts val="1400"/>
                        </a:lnSpc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ourier"/>
                          <a:cs typeface="Courier"/>
                        </a:rPr>
                        <a:t>z</a:t>
                      </a: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ts val="1400"/>
                        </a:lnSpc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ourier"/>
                          <a:cs typeface="Courier"/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ts val="1400"/>
                        </a:lnSpc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ourier"/>
                          <a:cs typeface="Courier"/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1299">
                <a:tc>
                  <a:txBody>
                    <a:bodyPr/>
                    <a:lstStyle/>
                    <a:p>
                      <a:pPr algn="l">
                        <a:lnSpc>
                          <a:spcPts val="1400"/>
                        </a:lnSpc>
                      </a:pPr>
                      <a:r>
                        <a:rPr lang="en-US" sz="1000" dirty="0"/>
                        <a:t>0</a:t>
                      </a:r>
                    </a:p>
                  </a:txBody>
                  <a:tcPr marR="0" marT="18288">
                    <a:lnL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400"/>
                        </a:lnSpc>
                      </a:pPr>
                      <a:r>
                        <a:rPr lang="en-US" sz="1000" dirty="0"/>
                        <a:t>1</a:t>
                      </a:r>
                    </a:p>
                  </a:txBody>
                  <a:tcPr marR="0" marT="18288">
                    <a:lnL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400"/>
                        </a:lnSpc>
                      </a:pPr>
                      <a:r>
                        <a:rPr lang="en-US" sz="1000" dirty="0"/>
                        <a:t>2</a:t>
                      </a:r>
                    </a:p>
                  </a:txBody>
                  <a:tcPr marR="0" marT="18288">
                    <a:lnL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400"/>
                        </a:lnSpc>
                      </a:pPr>
                      <a:r>
                        <a:rPr lang="en-US" sz="1000" dirty="0"/>
                        <a:t>3</a:t>
                      </a:r>
                    </a:p>
                  </a:txBody>
                  <a:tcPr marR="0" marT="18288">
                    <a:lnL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400"/>
                        </a:lnSpc>
                      </a:pPr>
                      <a:r>
                        <a:rPr lang="en-US" sz="1000" dirty="0"/>
                        <a:t>4</a:t>
                      </a:r>
                    </a:p>
                  </a:txBody>
                  <a:tcPr marR="0" marT="18288">
                    <a:lnL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400"/>
                        </a:lnSpc>
                      </a:pPr>
                      <a:r>
                        <a:rPr lang="en-US" sz="1000" dirty="0"/>
                        <a:t>5</a:t>
                      </a:r>
                    </a:p>
                  </a:txBody>
                  <a:tcPr marR="0" marT="18288">
                    <a:lnL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400"/>
                        </a:lnSpc>
                      </a:pPr>
                      <a:r>
                        <a:rPr lang="en-US" sz="1000" dirty="0"/>
                        <a:t>6</a:t>
                      </a:r>
                    </a:p>
                  </a:txBody>
                  <a:tcPr marR="0" marT="18288">
                    <a:lnL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400"/>
                        </a:lnSpc>
                      </a:pPr>
                      <a:r>
                        <a:rPr lang="en-US" sz="1000" dirty="0"/>
                        <a:t>7</a:t>
                      </a:r>
                    </a:p>
                  </a:txBody>
                  <a:tcPr marR="0" marT="18288">
                    <a:lnL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400"/>
                        </a:lnSpc>
                      </a:pPr>
                      <a:r>
                        <a:rPr lang="en-US" sz="1000" dirty="0"/>
                        <a:t>8</a:t>
                      </a:r>
                    </a:p>
                  </a:txBody>
                  <a:tcPr marR="0" marT="18288">
                    <a:lnL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400"/>
                        </a:lnSpc>
                      </a:pPr>
                      <a:r>
                        <a:rPr lang="en-US" sz="1000" dirty="0"/>
                        <a:t>9</a:t>
                      </a:r>
                    </a:p>
                  </a:txBody>
                  <a:tcPr marR="0" marT="18288">
                    <a:lnL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400"/>
                        </a:lnSpc>
                      </a:pPr>
                      <a:r>
                        <a:rPr lang="en-US" sz="1000" dirty="0"/>
                        <a:t>10</a:t>
                      </a:r>
                    </a:p>
                  </a:txBody>
                  <a:tcPr marR="0" marT="18288">
                    <a:lnL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400"/>
                        </a:lnSpc>
                      </a:pPr>
                      <a:r>
                        <a:rPr lang="en-US" sz="1000" dirty="0"/>
                        <a:t>11</a:t>
                      </a:r>
                    </a:p>
                  </a:txBody>
                  <a:tcPr marR="0" marT="18288">
                    <a:lnL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400"/>
                        </a:lnSpc>
                      </a:pPr>
                      <a:r>
                        <a:rPr lang="en-US" sz="1000" dirty="0"/>
                        <a:t>12</a:t>
                      </a:r>
                    </a:p>
                  </a:txBody>
                  <a:tcPr marR="0" marT="18288">
                    <a:lnL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400"/>
                        </a:lnSpc>
                      </a:pPr>
                      <a:r>
                        <a:rPr lang="en-US" sz="1000" dirty="0"/>
                        <a:t>13</a:t>
                      </a:r>
                    </a:p>
                  </a:txBody>
                  <a:tcPr marR="0" marT="18288">
                    <a:lnL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348">
                <a:tc gridSpan="14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ts val="1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1" dirty="0">
                          <a:solidFill>
                            <a:schemeClr val="tx2"/>
                          </a:solidFill>
                          <a:latin typeface="+mn-lt"/>
                          <a:cs typeface="Courier"/>
                        </a:rPr>
                        <a:t>Storage</a:t>
                      </a:r>
                      <a:r>
                        <a:rPr lang="en-US" sz="1600" b="1" i="1" baseline="0" dirty="0">
                          <a:solidFill>
                            <a:schemeClr val="tx2"/>
                          </a:solidFill>
                          <a:latin typeface="+mn-lt"/>
                          <a:cs typeface="Courier"/>
                        </a:rPr>
                        <a:t> map implied by the symbol table</a:t>
                      </a:r>
                      <a:endParaRPr lang="en-US" sz="1600" b="1" i="1" dirty="0">
                        <a:solidFill>
                          <a:schemeClr val="tx2"/>
                        </a:solidFill>
                        <a:latin typeface="+mn-lt"/>
                        <a:cs typeface="Courier"/>
                      </a:endParaRPr>
                    </a:p>
                  </a:txBody>
                  <a:tcPr marR="0" marT="18288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>
                        <a:lnSpc>
                          <a:spcPts val="1400"/>
                        </a:lnSpc>
                      </a:pPr>
                      <a:endParaRPr lang="en-US" sz="1000" dirty="0"/>
                    </a:p>
                  </a:txBody>
                  <a:tcPr marR="0" marT="18288">
                    <a:lnL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>
                        <a:lnSpc>
                          <a:spcPts val="1400"/>
                        </a:lnSpc>
                      </a:pPr>
                      <a:endParaRPr lang="en-US" sz="1000" dirty="0"/>
                    </a:p>
                  </a:txBody>
                  <a:tcPr marR="0" marT="18288">
                    <a:lnL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>
                        <a:lnSpc>
                          <a:spcPts val="1400"/>
                        </a:lnSpc>
                      </a:pPr>
                      <a:endParaRPr lang="en-US" sz="1000" dirty="0"/>
                    </a:p>
                  </a:txBody>
                  <a:tcPr marR="0" marT="18288">
                    <a:lnL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>
                        <a:lnSpc>
                          <a:spcPts val="1400"/>
                        </a:lnSpc>
                      </a:pPr>
                      <a:endParaRPr lang="en-US" sz="1000" dirty="0"/>
                    </a:p>
                  </a:txBody>
                  <a:tcPr marR="0" marT="18288">
                    <a:lnL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>
                        <a:lnSpc>
                          <a:spcPts val="1400"/>
                        </a:lnSpc>
                      </a:pPr>
                      <a:endParaRPr lang="en-US" sz="1000" dirty="0"/>
                    </a:p>
                  </a:txBody>
                  <a:tcPr marR="0" marT="18288">
                    <a:lnL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>
                        <a:lnSpc>
                          <a:spcPts val="1400"/>
                        </a:lnSpc>
                      </a:pPr>
                      <a:endParaRPr lang="en-US" sz="1000" dirty="0"/>
                    </a:p>
                  </a:txBody>
                  <a:tcPr marR="0" marT="18288">
                    <a:lnL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>
                        <a:lnSpc>
                          <a:spcPts val="1400"/>
                        </a:lnSpc>
                      </a:pPr>
                      <a:endParaRPr lang="en-US" sz="1000" dirty="0"/>
                    </a:p>
                  </a:txBody>
                  <a:tcPr marR="0" marT="18288">
                    <a:lnL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>
                        <a:lnSpc>
                          <a:spcPts val="1400"/>
                        </a:lnSpc>
                      </a:pPr>
                      <a:endParaRPr lang="en-US" sz="1000" dirty="0"/>
                    </a:p>
                  </a:txBody>
                  <a:tcPr marR="0" marT="18288">
                    <a:lnL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>
                        <a:lnSpc>
                          <a:spcPts val="1400"/>
                        </a:lnSpc>
                      </a:pPr>
                      <a:endParaRPr lang="en-US" sz="1000" dirty="0"/>
                    </a:p>
                  </a:txBody>
                  <a:tcPr marR="0" marT="18288">
                    <a:lnL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>
                        <a:lnSpc>
                          <a:spcPts val="1400"/>
                        </a:lnSpc>
                      </a:pPr>
                      <a:endParaRPr lang="en-US" sz="1000" dirty="0"/>
                    </a:p>
                  </a:txBody>
                  <a:tcPr marR="0" marT="18288">
                    <a:lnL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>
                        <a:lnSpc>
                          <a:spcPts val="1400"/>
                        </a:lnSpc>
                      </a:pPr>
                      <a:endParaRPr lang="en-US" sz="1000" dirty="0"/>
                    </a:p>
                  </a:txBody>
                  <a:tcPr marR="0" marT="18288">
                    <a:lnL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>
                        <a:lnSpc>
                          <a:spcPts val="1400"/>
                        </a:lnSpc>
                      </a:pPr>
                      <a:endParaRPr lang="en-US" sz="1000" dirty="0"/>
                    </a:p>
                  </a:txBody>
                  <a:tcPr marR="0" marT="18288">
                    <a:lnL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>
                        <a:lnSpc>
                          <a:spcPts val="1400"/>
                        </a:lnSpc>
                      </a:pPr>
                      <a:endParaRPr lang="en-US" sz="1000" dirty="0"/>
                    </a:p>
                  </a:txBody>
                  <a:tcPr marR="0" marT="18288">
                    <a:lnL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1407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E0E1F-71D2-9042-A23A-DAC19B3D63BB}" type="slidenum">
              <a:rPr lang="en-US"/>
              <a:pPr/>
              <a:t>8</a:t>
            </a:fld>
            <a:endParaRPr lang="en-US"/>
          </a:p>
        </p:txBody>
      </p:sp>
      <p:sp>
        <p:nvSpPr>
          <p:cNvPr id="12595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r>
              <a:rPr lang="en-US" dirty="0"/>
              <a:t>Of course, it is not that simple …		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09600" y="1417639"/>
            <a:ext cx="10972800" cy="4708526"/>
          </a:xfrm>
        </p:spPr>
        <p:txBody>
          <a:bodyPr>
            <a:normAutofit fontScale="85000" lnSpcReduction="1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dirty="0" smtClean="0"/>
              <a:t>Large </a:t>
            </a:r>
            <a:r>
              <a:rPr lang="en-US" dirty="0"/>
              <a:t>programs would be impractical if each name had to be unique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 smtClean="0"/>
              <a:t>PL’s </a:t>
            </a:r>
            <a:r>
              <a:rPr lang="en-US" dirty="0"/>
              <a:t>introduce </a:t>
            </a:r>
            <a:r>
              <a:rPr lang="en-US" dirty="0" smtClean="0"/>
              <a:t>scopes </a:t>
            </a:r>
            <a:r>
              <a:rPr lang="en-US" dirty="0"/>
              <a:t>of names</a:t>
            </a:r>
          </a:p>
          <a:p>
            <a:pPr>
              <a:lnSpc>
                <a:spcPct val="120000"/>
              </a:lnSpc>
            </a:pPr>
            <a:r>
              <a:rPr lang="en-US" dirty="0"/>
              <a:t>Each “scope” creates a new name space</a:t>
            </a:r>
          </a:p>
          <a:p>
            <a:pPr lvl="1">
              <a:lnSpc>
                <a:spcPct val="120000"/>
              </a:lnSpc>
            </a:pPr>
            <a:r>
              <a:rPr lang="en-US" i="1" dirty="0"/>
              <a:t>Typical scopes are procedures, blocks, objects, files (or modules)</a:t>
            </a:r>
          </a:p>
          <a:p>
            <a:pPr>
              <a:lnSpc>
                <a:spcPct val="120000"/>
              </a:lnSpc>
            </a:pPr>
            <a:r>
              <a:rPr lang="en-US" dirty="0"/>
              <a:t>Well defined rules for inheriting &amp; obscuring names from outer scopes</a:t>
            </a:r>
          </a:p>
          <a:p>
            <a:pPr lvl="1">
              <a:lnSpc>
                <a:spcPct val="120000"/>
              </a:lnSpc>
            </a:pPr>
            <a:r>
              <a:rPr lang="en-US" i="1" dirty="0"/>
              <a:t>New scope implies a clean name space</a:t>
            </a:r>
          </a:p>
          <a:p>
            <a:pPr lvl="1">
              <a:lnSpc>
                <a:spcPct val="120000"/>
              </a:lnSpc>
            </a:pPr>
            <a:r>
              <a:rPr lang="en-US" i="1" dirty="0"/>
              <a:t>Local declaration hides same name in an outer scope</a:t>
            </a:r>
          </a:p>
          <a:p>
            <a:pPr>
              <a:lnSpc>
                <a:spcPct val="120000"/>
              </a:lnSpc>
            </a:pPr>
            <a:r>
              <a:rPr lang="en-US" dirty="0"/>
              <a:t>Rules arbitrate clashes of names and declarations</a:t>
            </a:r>
          </a:p>
          <a:p>
            <a:pPr>
              <a:lnSpc>
                <a:spcPct val="120000"/>
              </a:lnSpc>
            </a:pPr>
            <a:r>
              <a:rPr lang="en-US" b="1" dirty="0" smtClean="0">
                <a:solidFill>
                  <a:srgbClr val="074073"/>
                </a:solidFill>
              </a:rPr>
              <a:t>Common case: </a:t>
            </a:r>
            <a:r>
              <a:rPr lang="en-US" b="1" dirty="0">
                <a:solidFill>
                  <a:srgbClr val="074073"/>
                </a:solidFill>
              </a:rPr>
              <a:t>lexical scoping </a:t>
            </a:r>
          </a:p>
          <a:p>
            <a:pPr>
              <a:lnSpc>
                <a:spcPct val="12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850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F9841-AC00-7A4A-A0C2-828D72D8BF8C}" type="slidenum">
              <a:rPr lang="en-US" smtClean="0"/>
              <a:t>9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7015" y="1043658"/>
            <a:ext cx="4200886" cy="549525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1928" y="1589457"/>
            <a:ext cx="3077004" cy="269595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1342" y="4873142"/>
            <a:ext cx="3477110" cy="44773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459609" y="5322665"/>
            <a:ext cx="47371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Times-Roman"/>
              </a:rPr>
              <a:t>Using subscripting </a:t>
            </a:r>
            <a:r>
              <a:rPr lang="en-US" dirty="0">
                <a:latin typeface="Times-Roman"/>
              </a:rPr>
              <a:t>names to show their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424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8740</TotalTime>
  <Words>2372</Words>
  <Application>Microsoft Office PowerPoint</Application>
  <PresentationFormat>Widescreen</PresentationFormat>
  <Paragraphs>468</Paragraphs>
  <Slides>20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1" baseType="lpstr">
      <vt:lpstr>Courier</vt:lpstr>
      <vt:lpstr>Geneva</vt:lpstr>
      <vt:lpstr>Times-Roman</vt:lpstr>
      <vt:lpstr>ヒラギノ角ゴ Pro W3</vt:lpstr>
      <vt:lpstr>Arial</vt:lpstr>
      <vt:lpstr>Arial Rounded MT Bold</vt:lpstr>
      <vt:lpstr>Calibri</vt:lpstr>
      <vt:lpstr>Comic Sans MS</vt:lpstr>
      <vt:lpstr>Symbol</vt:lpstr>
      <vt:lpstr>Times</vt:lpstr>
      <vt:lpstr>Office Theme</vt:lpstr>
      <vt:lpstr>Chapter 5 Intermediate Representations II</vt:lpstr>
      <vt:lpstr>The Rest of the Story…</vt:lpstr>
      <vt:lpstr>IRs and Name Spaces</vt:lpstr>
      <vt:lpstr>How does the compiler know … ?</vt:lpstr>
      <vt:lpstr>A Compiler’s Symbol Table: a single name space</vt:lpstr>
      <vt:lpstr>A Compiler’s Symbol: Table a single name space</vt:lpstr>
      <vt:lpstr>A Compiler’s Symbol Table: a single name space</vt:lpstr>
      <vt:lpstr>Of course, it is not that simple …  </vt:lpstr>
      <vt:lpstr>PowerPoint Presentation</vt:lpstr>
      <vt:lpstr>Lexical Scoping in an Algol-like Language</vt:lpstr>
      <vt:lpstr>Lexical Scoping Example</vt:lpstr>
      <vt:lpstr>What does Lexical Scoping buy us?</vt:lpstr>
      <vt:lpstr>Naming Needs Support at Different “Times”</vt:lpstr>
      <vt:lpstr>Primer on Lexically-scoped Symbol Tables</vt:lpstr>
      <vt:lpstr>Example</vt:lpstr>
      <vt:lpstr>Lexically-Scoped Symbol Tables</vt:lpstr>
      <vt:lpstr>Implementing Lexically-Scoped Hash Tables</vt:lpstr>
      <vt:lpstr>Implementing Lexically-Scoped Symbol Tables</vt:lpstr>
      <vt:lpstr>Back to the Big Picture</vt:lpstr>
      <vt:lpstr>Example</vt:lpstr>
    </vt:vector>
  </TitlesOfParts>
  <Company>Myself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Shuhui Yang</dc:creator>
  <cp:lastModifiedBy>Hairong Zhao</cp:lastModifiedBy>
  <cp:revision>229</cp:revision>
  <dcterms:created xsi:type="dcterms:W3CDTF">2015-08-23T14:27:08Z</dcterms:created>
  <dcterms:modified xsi:type="dcterms:W3CDTF">2023-03-28T15:51:17Z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044bd30-2ed7-4c9d-9d12-46200872a97b_Enabled">
    <vt:lpwstr>true</vt:lpwstr>
  </property>
  <property fmtid="{D5CDD505-2E9C-101B-9397-08002B2CF9AE}" pid="3" name="MSIP_Label_4044bd30-2ed7-4c9d-9d12-46200872a97b_SetDate">
    <vt:lpwstr>2023-03-02T18:50:10Z</vt:lpwstr>
  </property>
  <property fmtid="{D5CDD505-2E9C-101B-9397-08002B2CF9AE}" pid="4" name="MSIP_Label_4044bd30-2ed7-4c9d-9d12-46200872a97b_Method">
    <vt:lpwstr>Standard</vt:lpwstr>
  </property>
  <property fmtid="{D5CDD505-2E9C-101B-9397-08002B2CF9AE}" pid="5" name="MSIP_Label_4044bd30-2ed7-4c9d-9d12-46200872a97b_Name">
    <vt:lpwstr>defa4170-0d19-0005-0004-bc88714345d2</vt:lpwstr>
  </property>
  <property fmtid="{D5CDD505-2E9C-101B-9397-08002B2CF9AE}" pid="6" name="MSIP_Label_4044bd30-2ed7-4c9d-9d12-46200872a97b_SiteId">
    <vt:lpwstr>4130bd39-7c53-419c-b1e5-8758d6d63f21</vt:lpwstr>
  </property>
  <property fmtid="{D5CDD505-2E9C-101B-9397-08002B2CF9AE}" pid="7" name="MSIP_Label_4044bd30-2ed7-4c9d-9d12-46200872a97b_ActionId">
    <vt:lpwstr>1af400f6-f1db-468a-afa9-a220e05a7a88</vt:lpwstr>
  </property>
  <property fmtid="{D5CDD505-2E9C-101B-9397-08002B2CF9AE}" pid="8" name="MSIP_Label_4044bd30-2ed7-4c9d-9d12-46200872a97b_ContentBits">
    <vt:lpwstr>0</vt:lpwstr>
  </property>
</Properties>
</file>