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30" r:id="rId2"/>
    <p:sldId id="303" r:id="rId3"/>
    <p:sldId id="283" r:id="rId4"/>
    <p:sldId id="256" r:id="rId5"/>
    <p:sldId id="293" r:id="rId6"/>
    <p:sldId id="260" r:id="rId7"/>
    <p:sldId id="261" r:id="rId8"/>
    <p:sldId id="262" r:id="rId9"/>
    <p:sldId id="263" r:id="rId10"/>
    <p:sldId id="264" r:id="rId11"/>
    <p:sldId id="335" r:id="rId12"/>
    <p:sldId id="336" r:id="rId13"/>
    <p:sldId id="337" r:id="rId14"/>
    <p:sldId id="338" r:id="rId15"/>
    <p:sldId id="339" r:id="rId16"/>
    <p:sldId id="340" r:id="rId17"/>
    <p:sldId id="346" r:id="rId18"/>
    <p:sldId id="287" r:id="rId19"/>
    <p:sldId id="304" r:id="rId20"/>
    <p:sldId id="351" r:id="rId21"/>
    <p:sldId id="290" r:id="rId22"/>
    <p:sldId id="352" r:id="rId23"/>
    <p:sldId id="292" r:id="rId24"/>
    <p:sldId id="291" r:id="rId25"/>
    <p:sldId id="311" r:id="rId26"/>
    <p:sldId id="312" r:id="rId27"/>
    <p:sldId id="316" r:id="rId28"/>
    <p:sldId id="313" r:id="rId29"/>
    <p:sldId id="314" r:id="rId30"/>
    <p:sldId id="315" r:id="rId31"/>
    <p:sldId id="317" r:id="rId32"/>
    <p:sldId id="318" r:id="rId33"/>
    <p:sldId id="319" r:id="rId34"/>
    <p:sldId id="320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6E6E6"/>
    <a:srgbClr val="B025A6"/>
    <a:srgbClr val="FF0065"/>
    <a:srgbClr val="003C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B59D5B-DAFF-43AA-B6EB-FC9251989E14}" v="36" dt="2023-03-30T13:06:30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3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rong Zhao" userId="836876fe-804d-4bd9-9d0e-c259ce8ab2ed" providerId="ADAL" clId="{63591B7B-B045-4651-85F5-23EE1FCC02BB}"/>
    <pc:docChg chg="delSld">
      <pc:chgData name="Hairong Zhao" userId="836876fe-804d-4bd9-9d0e-c259ce8ab2ed" providerId="ADAL" clId="{63591B7B-B045-4651-85F5-23EE1FCC02BB}" dt="2022-02-27T15:35:56.588" v="4" actId="47"/>
      <pc:docMkLst>
        <pc:docMk/>
      </pc:docMkLst>
      <pc:sldChg chg="del">
        <pc:chgData name="Hairong Zhao" userId="836876fe-804d-4bd9-9d0e-c259ce8ab2ed" providerId="ADAL" clId="{63591B7B-B045-4651-85F5-23EE1FCC02BB}" dt="2022-02-27T15:33:36.904" v="3" actId="47"/>
        <pc:sldMkLst>
          <pc:docMk/>
          <pc:sldMk cId="0" sldId="280"/>
        </pc:sldMkLst>
      </pc:sldChg>
      <pc:sldChg chg="del">
        <pc:chgData name="Hairong Zhao" userId="836876fe-804d-4bd9-9d0e-c259ce8ab2ed" providerId="ADAL" clId="{63591B7B-B045-4651-85F5-23EE1FCC02BB}" dt="2022-02-27T15:33:35.262" v="2" actId="47"/>
        <pc:sldMkLst>
          <pc:docMk/>
          <pc:sldMk cId="0" sldId="297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0" sldId="300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0" sldId="301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1494817767" sldId="302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1682597319" sldId="303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2696797212" sldId="304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0" sldId="305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1480525311" sldId="306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725501494" sldId="307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2934287698" sldId="308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0" sldId="309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0" sldId="310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304024288" sldId="311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1066032507" sldId="312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2048775710" sldId="313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245004721" sldId="314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3379485355" sldId="315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228122011" sldId="316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1515206933" sldId="317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61480997" sldId="318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2825388277" sldId="319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3552578345" sldId="320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1751665128" sldId="321"/>
        </pc:sldMkLst>
      </pc:sldChg>
      <pc:sldChg chg="del">
        <pc:chgData name="Hairong Zhao" userId="836876fe-804d-4bd9-9d0e-c259ce8ab2ed" providerId="ADAL" clId="{63591B7B-B045-4651-85F5-23EE1FCC02BB}" dt="2022-02-27T15:33:03.422" v="0" actId="47"/>
        <pc:sldMkLst>
          <pc:docMk/>
          <pc:sldMk cId="3169720800" sldId="322"/>
        </pc:sldMkLst>
      </pc:sldChg>
      <pc:sldChg chg="del">
        <pc:chgData name="Hairong Zhao" userId="836876fe-804d-4bd9-9d0e-c259ce8ab2ed" providerId="ADAL" clId="{63591B7B-B045-4651-85F5-23EE1FCC02BB}" dt="2022-02-27T15:33:04.663" v="1" actId="47"/>
        <pc:sldMkLst>
          <pc:docMk/>
          <pc:sldMk cId="1180120244" sldId="323"/>
        </pc:sldMkLst>
      </pc:sldChg>
    </pc:docChg>
  </pc:docChgLst>
  <pc:docChgLst>
    <pc:chgData name="Hairong Zhao" userId="836876fe-804d-4bd9-9d0e-c259ce8ab2ed" providerId="ADAL" clId="{800BEABE-3E0E-419D-8ADD-4F5ED069E6CA}"/>
    <pc:docChg chg="undo custSel addSld delSld modSld sldOrd">
      <pc:chgData name="Hairong Zhao" userId="836876fe-804d-4bd9-9d0e-c259ce8ab2ed" providerId="ADAL" clId="{800BEABE-3E0E-419D-8ADD-4F5ED069E6CA}" dt="2022-03-09T14:09:18.267" v="191" actId="1076"/>
      <pc:docMkLst>
        <pc:docMk/>
      </pc:docMkLst>
      <pc:sldChg chg="addSp delSp modSp mod">
        <pc:chgData name="Hairong Zhao" userId="836876fe-804d-4bd9-9d0e-c259ce8ab2ed" providerId="ADAL" clId="{800BEABE-3E0E-419D-8ADD-4F5ED069E6CA}" dt="2022-03-06T15:01:28.861" v="38" actId="2711"/>
        <pc:sldMkLst>
          <pc:docMk/>
          <pc:sldMk cId="0" sldId="256"/>
        </pc:sldMkLst>
        <pc:spChg chg="add del mod">
          <ac:chgData name="Hairong Zhao" userId="836876fe-804d-4bd9-9d0e-c259ce8ab2ed" providerId="ADAL" clId="{800BEABE-3E0E-419D-8ADD-4F5ED069E6CA}" dt="2022-02-27T16:08:15.628" v="5" actId="478"/>
          <ac:spMkLst>
            <pc:docMk/>
            <pc:sldMk cId="0" sldId="256"/>
            <ac:spMk id="2" creationId="{013297DC-9DB4-4732-A8CC-8BDEE4D34D39}"/>
          </ac:spMkLst>
        </pc:spChg>
        <pc:spChg chg="mod">
          <ac:chgData name="Hairong Zhao" userId="836876fe-804d-4bd9-9d0e-c259ce8ab2ed" providerId="ADAL" clId="{800BEABE-3E0E-419D-8ADD-4F5ED069E6CA}" dt="2022-03-06T15:01:28.861" v="38" actId="2711"/>
          <ac:spMkLst>
            <pc:docMk/>
            <pc:sldMk cId="0" sldId="256"/>
            <ac:spMk id="15361" creationId="{DDB9F843-CE67-481A-A1E3-1DD5330C54D8}"/>
          </ac:spMkLst>
        </pc:spChg>
        <pc:spChg chg="del">
          <ac:chgData name="Hairong Zhao" userId="836876fe-804d-4bd9-9d0e-c259ce8ab2ed" providerId="ADAL" clId="{800BEABE-3E0E-419D-8ADD-4F5ED069E6CA}" dt="2022-02-27T16:08:13.566" v="4" actId="478"/>
          <ac:spMkLst>
            <pc:docMk/>
            <pc:sldMk cId="0" sldId="256"/>
            <ac:spMk id="15362" creationId="{C9F0F14F-A1CB-4FC6-A454-491A36E202BD}"/>
          </ac:spMkLst>
        </pc:spChg>
        <pc:spChg chg="del">
          <ac:chgData name="Hairong Zhao" userId="836876fe-804d-4bd9-9d0e-c259ce8ab2ed" providerId="ADAL" clId="{800BEABE-3E0E-419D-8ADD-4F5ED069E6CA}" dt="2022-02-27T16:08:03.806" v="2" actId="478"/>
          <ac:spMkLst>
            <pc:docMk/>
            <pc:sldMk cId="0" sldId="256"/>
            <ac:spMk id="15364" creationId="{C093ECD4-C416-411D-97D9-DDCA3EA45389}"/>
          </ac:spMkLst>
        </pc:spChg>
        <pc:spChg chg="del mod">
          <ac:chgData name="Hairong Zhao" userId="836876fe-804d-4bd9-9d0e-c259ce8ab2ed" providerId="ADAL" clId="{800BEABE-3E0E-419D-8ADD-4F5ED069E6CA}" dt="2022-03-06T14:57:39.539" v="37" actId="478"/>
          <ac:spMkLst>
            <pc:docMk/>
            <pc:sldMk cId="0" sldId="256"/>
            <ac:spMk id="15366" creationId="{4C776140-B227-4BB6-89C7-C4667A37EAA8}"/>
          </ac:spMkLst>
        </pc:spChg>
        <pc:picChg chg="del">
          <ac:chgData name="Hairong Zhao" userId="836876fe-804d-4bd9-9d0e-c259ce8ab2ed" providerId="ADAL" clId="{800BEABE-3E0E-419D-8ADD-4F5ED069E6CA}" dt="2022-02-27T16:08:00.955" v="1" actId="478"/>
          <ac:picMkLst>
            <pc:docMk/>
            <pc:sldMk cId="0" sldId="256"/>
            <ac:picMk id="15363" creationId="{A951AEC5-FDEC-4B46-9BD3-A648B76ABB81}"/>
          </ac:picMkLst>
        </pc:picChg>
      </pc:sldChg>
      <pc:sldChg chg="addSp delSp modSp">
        <pc:chgData name="Hairong Zhao" userId="836876fe-804d-4bd9-9d0e-c259ce8ab2ed" providerId="ADAL" clId="{800BEABE-3E0E-419D-8ADD-4F5ED069E6CA}" dt="2022-02-27T16:09:14.549" v="18"/>
        <pc:sldMkLst>
          <pc:docMk/>
          <pc:sldMk cId="0" sldId="259"/>
        </pc:sldMkLst>
        <pc:spChg chg="add del mod">
          <ac:chgData name="Hairong Zhao" userId="836876fe-804d-4bd9-9d0e-c259ce8ab2ed" providerId="ADAL" clId="{800BEABE-3E0E-419D-8ADD-4F5ED069E6CA}" dt="2022-02-27T16:09:14.549" v="18"/>
          <ac:spMkLst>
            <pc:docMk/>
            <pc:sldMk cId="0" sldId="259"/>
            <ac:spMk id="2" creationId="{EC869B84-8AFE-4962-BD5F-206282604531}"/>
          </ac:spMkLst>
        </pc:spChg>
        <pc:spChg chg="add del mod">
          <ac:chgData name="Hairong Zhao" userId="836876fe-804d-4bd9-9d0e-c259ce8ab2ed" providerId="ADAL" clId="{800BEABE-3E0E-419D-8ADD-4F5ED069E6CA}" dt="2022-02-27T16:09:14.549" v="18"/>
          <ac:spMkLst>
            <pc:docMk/>
            <pc:sldMk cId="0" sldId="259"/>
            <ac:spMk id="3" creationId="{8F1868C4-C429-48E2-86A9-B57511FFBCF3}"/>
          </ac:spMkLst>
        </pc:spChg>
        <pc:spChg chg="add del mod">
          <ac:chgData name="Hairong Zhao" userId="836876fe-804d-4bd9-9d0e-c259ce8ab2ed" providerId="ADAL" clId="{800BEABE-3E0E-419D-8ADD-4F5ED069E6CA}" dt="2022-02-27T16:09:14.549" v="18"/>
          <ac:spMkLst>
            <pc:docMk/>
            <pc:sldMk cId="0" sldId="259"/>
            <ac:spMk id="4" creationId="{81985A8A-65E1-45A7-92CD-3E5B6714B5B9}"/>
          </ac:spMkLst>
        </pc:spChg>
        <pc:spChg chg="mod">
          <ac:chgData name="Hairong Zhao" userId="836876fe-804d-4bd9-9d0e-c259ce8ab2ed" providerId="ADAL" clId="{800BEABE-3E0E-419D-8ADD-4F5ED069E6CA}" dt="2022-02-27T16:09:14.549" v="18"/>
          <ac:spMkLst>
            <pc:docMk/>
            <pc:sldMk cId="0" sldId="259"/>
            <ac:spMk id="17410" creationId="{37791E24-5F9F-49A9-B624-267D3E680090}"/>
          </ac:spMkLst>
        </pc:spChg>
        <pc:spChg chg="mod">
          <ac:chgData name="Hairong Zhao" userId="836876fe-804d-4bd9-9d0e-c259ce8ab2ed" providerId="ADAL" clId="{800BEABE-3E0E-419D-8ADD-4F5ED069E6CA}" dt="2022-02-27T16:09:14.549" v="18"/>
          <ac:spMkLst>
            <pc:docMk/>
            <pc:sldMk cId="0" sldId="259"/>
            <ac:spMk id="17411" creationId="{32212098-A50B-4CD3-BB12-771FC0BF5382}"/>
          </ac:spMkLst>
        </pc:spChg>
        <pc:spChg chg="mod">
          <ac:chgData name="Hairong Zhao" userId="836876fe-804d-4bd9-9d0e-c259ce8ab2ed" providerId="ADAL" clId="{800BEABE-3E0E-419D-8ADD-4F5ED069E6CA}" dt="2022-02-27T16:09:14.549" v="18"/>
          <ac:spMkLst>
            <pc:docMk/>
            <pc:sldMk cId="0" sldId="259"/>
            <ac:spMk id="17412" creationId="{365BBF41-18B7-4DFE-B61B-90A8A2824CCD}"/>
          </ac:spMkLst>
        </pc:spChg>
      </pc:sldChg>
      <pc:sldChg chg="modSp">
        <pc:chgData name="Hairong Zhao" userId="836876fe-804d-4bd9-9d0e-c259ce8ab2ed" providerId="ADAL" clId="{800BEABE-3E0E-419D-8ADD-4F5ED069E6CA}" dt="2022-03-06T15:03:19.494" v="40" actId="20578"/>
        <pc:sldMkLst>
          <pc:docMk/>
          <pc:sldMk cId="0" sldId="264"/>
        </pc:sldMkLst>
        <pc:spChg chg="mod">
          <ac:chgData name="Hairong Zhao" userId="836876fe-804d-4bd9-9d0e-c259ce8ab2ed" providerId="ADAL" clId="{800BEABE-3E0E-419D-8ADD-4F5ED069E6CA}" dt="2022-03-06T15:03:19.494" v="40" actId="20578"/>
          <ac:spMkLst>
            <pc:docMk/>
            <pc:sldMk cId="0" sldId="264"/>
            <ac:spMk id="32772" creationId="{E4C25ACA-C041-4211-8993-C635754CBF5D}"/>
          </ac:spMkLst>
        </pc:spChg>
      </pc:sldChg>
      <pc:sldChg chg="mod modShow">
        <pc:chgData name="Hairong Zhao" userId="836876fe-804d-4bd9-9d0e-c259ce8ab2ed" providerId="ADAL" clId="{800BEABE-3E0E-419D-8ADD-4F5ED069E6CA}" dt="2022-03-06T15:05:16.921" v="41" actId="729"/>
        <pc:sldMkLst>
          <pc:docMk/>
          <pc:sldMk cId="0" sldId="265"/>
        </pc:sldMkLst>
      </pc:sldChg>
      <pc:sldChg chg="modSp mod ord">
        <pc:chgData name="Hairong Zhao" userId="836876fe-804d-4bd9-9d0e-c259ce8ab2ed" providerId="ADAL" clId="{800BEABE-3E0E-419D-8ADD-4F5ED069E6CA}" dt="2022-03-06T15:07:21.695" v="43"/>
        <pc:sldMkLst>
          <pc:docMk/>
          <pc:sldMk cId="0" sldId="268"/>
        </pc:sldMkLst>
        <pc:spChg chg="mod">
          <ac:chgData name="Hairong Zhao" userId="836876fe-804d-4bd9-9d0e-c259ce8ab2ed" providerId="ADAL" clId="{800BEABE-3E0E-419D-8ADD-4F5ED069E6CA}" dt="2022-02-27T16:35:14.212" v="26" actId="20577"/>
          <ac:spMkLst>
            <pc:docMk/>
            <pc:sldMk cId="0" sldId="268"/>
            <ac:spMk id="40964" creationId="{4E95F798-0C5B-4BFA-843C-12D9A7C20E6B}"/>
          </ac:spMkLst>
        </pc:spChg>
      </pc:sldChg>
      <pc:sldChg chg="delSp mod">
        <pc:chgData name="Hairong Zhao" userId="836876fe-804d-4bd9-9d0e-c259ce8ab2ed" providerId="ADAL" clId="{800BEABE-3E0E-419D-8ADD-4F5ED069E6CA}" dt="2022-03-07T12:19:19.639" v="85" actId="478"/>
        <pc:sldMkLst>
          <pc:docMk/>
          <pc:sldMk cId="0" sldId="272"/>
        </pc:sldMkLst>
        <pc:spChg chg="del">
          <ac:chgData name="Hairong Zhao" userId="836876fe-804d-4bd9-9d0e-c259ce8ab2ed" providerId="ADAL" clId="{800BEABE-3E0E-419D-8ADD-4F5ED069E6CA}" dt="2022-03-07T12:19:19.639" v="85" actId="478"/>
          <ac:spMkLst>
            <pc:docMk/>
            <pc:sldMk cId="0" sldId="272"/>
            <ac:spMk id="49159" creationId="{3A1D69B9-2EA9-4B0C-965C-53A2EB28E8BF}"/>
          </ac:spMkLst>
        </pc:spChg>
      </pc:sldChg>
      <pc:sldChg chg="del">
        <pc:chgData name="Hairong Zhao" userId="836876fe-804d-4bd9-9d0e-c259ce8ab2ed" providerId="ADAL" clId="{800BEABE-3E0E-419D-8ADD-4F5ED069E6CA}" dt="2022-02-27T16:10:54.123" v="19" actId="47"/>
        <pc:sldMkLst>
          <pc:docMk/>
          <pc:sldMk cId="0" sldId="273"/>
        </pc:sldMkLst>
      </pc:sldChg>
      <pc:sldChg chg="modSp mod">
        <pc:chgData name="Hairong Zhao" userId="836876fe-804d-4bd9-9d0e-c259ce8ab2ed" providerId="ADAL" clId="{800BEABE-3E0E-419D-8ADD-4F5ED069E6CA}" dt="2022-03-06T15:19:52.841" v="71" actId="207"/>
        <pc:sldMkLst>
          <pc:docMk/>
          <pc:sldMk cId="0" sldId="275"/>
        </pc:sldMkLst>
        <pc:spChg chg="mod">
          <ac:chgData name="Hairong Zhao" userId="836876fe-804d-4bd9-9d0e-c259ce8ab2ed" providerId="ADAL" clId="{800BEABE-3E0E-419D-8ADD-4F5ED069E6CA}" dt="2022-03-06T15:19:52.841" v="71" actId="207"/>
          <ac:spMkLst>
            <pc:docMk/>
            <pc:sldMk cId="0" sldId="275"/>
            <ac:spMk id="57348" creationId="{6DD6E7AC-65FF-4514-A27D-DFE043F929D8}"/>
          </ac:spMkLst>
        </pc:spChg>
      </pc:sldChg>
      <pc:sldChg chg="addSp delSp modSp del mod">
        <pc:chgData name="Hairong Zhao" userId="836876fe-804d-4bd9-9d0e-c259ce8ab2ed" providerId="ADAL" clId="{800BEABE-3E0E-419D-8ADD-4F5ED069E6CA}" dt="2022-03-06T15:16:29.351" v="64" actId="47"/>
        <pc:sldMkLst>
          <pc:docMk/>
          <pc:sldMk cId="0" sldId="276"/>
        </pc:sldMkLst>
        <pc:spChg chg="mod">
          <ac:chgData name="Hairong Zhao" userId="836876fe-804d-4bd9-9d0e-c259ce8ab2ed" providerId="ADAL" clId="{800BEABE-3E0E-419D-8ADD-4F5ED069E6CA}" dt="2022-03-06T15:14:30.093" v="52"/>
          <ac:spMkLst>
            <pc:docMk/>
            <pc:sldMk cId="0" sldId="276"/>
            <ac:spMk id="59397" creationId="{E9A5E1D8-285F-4E44-8A55-C4E3AFCC0CD4}"/>
          </ac:spMkLst>
        </pc:spChg>
        <pc:picChg chg="add del">
          <ac:chgData name="Hairong Zhao" userId="836876fe-804d-4bd9-9d0e-c259ce8ab2ed" providerId="ADAL" clId="{800BEABE-3E0E-419D-8ADD-4F5ED069E6CA}" dt="2022-03-06T15:15:48.002" v="54" actId="22"/>
          <ac:picMkLst>
            <pc:docMk/>
            <pc:sldMk cId="0" sldId="276"/>
            <ac:picMk id="3" creationId="{4D9BE590-BECF-416A-B1BE-F2B5ED26D63E}"/>
          </ac:picMkLst>
        </pc:picChg>
        <pc:picChg chg="add del">
          <ac:chgData name="Hairong Zhao" userId="836876fe-804d-4bd9-9d0e-c259ce8ab2ed" providerId="ADAL" clId="{800BEABE-3E0E-419D-8ADD-4F5ED069E6CA}" dt="2022-03-06T15:16:02.838" v="60" actId="478"/>
          <ac:picMkLst>
            <pc:docMk/>
            <pc:sldMk cId="0" sldId="276"/>
            <ac:picMk id="5" creationId="{FD460B8C-90AE-47CB-90B4-7C4E5BD3793B}"/>
          </ac:picMkLst>
        </pc:picChg>
      </pc:sldChg>
      <pc:sldChg chg="delSp del">
        <pc:chgData name="Hairong Zhao" userId="836876fe-804d-4bd9-9d0e-c259ce8ab2ed" providerId="ADAL" clId="{800BEABE-3E0E-419D-8ADD-4F5ED069E6CA}" dt="2022-03-06T15:19:29.874" v="69" actId="47"/>
        <pc:sldMkLst>
          <pc:docMk/>
          <pc:sldMk cId="0" sldId="277"/>
        </pc:sldMkLst>
        <pc:spChg chg="del">
          <ac:chgData name="Hairong Zhao" userId="836876fe-804d-4bd9-9d0e-c259ce8ab2ed" providerId="ADAL" clId="{800BEABE-3E0E-419D-8ADD-4F5ED069E6CA}" dt="2022-03-06T15:16:54.601" v="67" actId="478"/>
          <ac:spMkLst>
            <pc:docMk/>
            <pc:sldMk cId="0" sldId="277"/>
            <ac:spMk id="63494" creationId="{7039FFF6-B925-4018-952D-85457F89803A}"/>
          </ac:spMkLst>
        </pc:spChg>
      </pc:sldChg>
      <pc:sldChg chg="del">
        <pc:chgData name="Hairong Zhao" userId="836876fe-804d-4bd9-9d0e-c259ce8ab2ed" providerId="ADAL" clId="{800BEABE-3E0E-419D-8ADD-4F5ED069E6CA}" dt="2022-03-06T15:19:31.491" v="70" actId="47"/>
        <pc:sldMkLst>
          <pc:docMk/>
          <pc:sldMk cId="0" sldId="278"/>
        </pc:sldMkLst>
      </pc:sldChg>
      <pc:sldChg chg="del">
        <pc:chgData name="Hairong Zhao" userId="836876fe-804d-4bd9-9d0e-c259ce8ab2ed" providerId="ADAL" clId="{800BEABE-3E0E-419D-8ADD-4F5ED069E6CA}" dt="2022-03-06T15:21:13.229" v="73" actId="47"/>
        <pc:sldMkLst>
          <pc:docMk/>
          <pc:sldMk cId="0" sldId="279"/>
        </pc:sldMkLst>
      </pc:sldChg>
      <pc:sldChg chg="add del">
        <pc:chgData name="Hairong Zhao" userId="836876fe-804d-4bd9-9d0e-c259ce8ab2ed" providerId="ADAL" clId="{800BEABE-3E0E-419D-8ADD-4F5ED069E6CA}" dt="2022-03-06T15:47:39.629" v="81" actId="47"/>
        <pc:sldMkLst>
          <pc:docMk/>
          <pc:sldMk cId="0" sldId="281"/>
        </pc:sldMkLst>
      </pc:sldChg>
      <pc:sldChg chg="modSp mod">
        <pc:chgData name="Hairong Zhao" userId="836876fe-804d-4bd9-9d0e-c259ce8ab2ed" providerId="ADAL" clId="{800BEABE-3E0E-419D-8ADD-4F5ED069E6CA}" dt="2022-03-09T14:09:18.267" v="191" actId="1076"/>
        <pc:sldMkLst>
          <pc:docMk/>
          <pc:sldMk cId="0" sldId="284"/>
        </pc:sldMkLst>
        <pc:grpChg chg="mod">
          <ac:chgData name="Hairong Zhao" userId="836876fe-804d-4bd9-9d0e-c259ce8ab2ed" providerId="ADAL" clId="{800BEABE-3E0E-419D-8ADD-4F5ED069E6CA}" dt="2022-03-09T14:09:18.267" v="191" actId="1076"/>
          <ac:grpSpMkLst>
            <pc:docMk/>
            <pc:sldMk cId="0" sldId="284"/>
            <ac:grpSpMk id="72712" creationId="{8C8CB1C5-8FA2-44AF-8262-9F0EFA406E41}"/>
          </ac:grpSpMkLst>
        </pc:grpChg>
      </pc:sldChg>
      <pc:sldChg chg="add del">
        <pc:chgData name="Hairong Zhao" userId="836876fe-804d-4bd9-9d0e-c259ce8ab2ed" providerId="ADAL" clId="{800BEABE-3E0E-419D-8ADD-4F5ED069E6CA}" dt="2022-03-06T15:47:39.323" v="80" actId="47"/>
        <pc:sldMkLst>
          <pc:docMk/>
          <pc:sldMk cId="0" sldId="289"/>
        </pc:sldMkLst>
      </pc:sldChg>
      <pc:sldChg chg="delSp modSp add del mod">
        <pc:chgData name="Hairong Zhao" userId="836876fe-804d-4bd9-9d0e-c259ce8ab2ed" providerId="ADAL" clId="{800BEABE-3E0E-419D-8ADD-4F5ED069E6CA}" dt="2022-03-09T02:27:56.848" v="190" actId="1035"/>
        <pc:sldMkLst>
          <pc:docMk/>
          <pc:sldMk cId="0" sldId="290"/>
        </pc:sldMkLst>
        <pc:spChg chg="mod">
          <ac:chgData name="Hairong Zhao" userId="836876fe-804d-4bd9-9d0e-c259ce8ab2ed" providerId="ADAL" clId="{800BEABE-3E0E-419D-8ADD-4F5ED069E6CA}" dt="2022-03-09T02:22:46.844" v="129" actId="1076"/>
          <ac:spMkLst>
            <pc:docMk/>
            <pc:sldMk cId="0" sldId="290"/>
            <ac:spMk id="84998" creationId="{C7E517D8-0A96-48F3-A404-A18310B8B8B6}"/>
          </ac:spMkLst>
        </pc:spChg>
        <pc:spChg chg="mod">
          <ac:chgData name="Hairong Zhao" userId="836876fe-804d-4bd9-9d0e-c259ce8ab2ed" providerId="ADAL" clId="{800BEABE-3E0E-419D-8ADD-4F5ED069E6CA}" dt="2022-03-09T02:27:56.848" v="190" actId="1035"/>
          <ac:spMkLst>
            <pc:docMk/>
            <pc:sldMk cId="0" sldId="290"/>
            <ac:spMk id="84999" creationId="{8A71DA36-2E49-4843-91A9-9B3240484518}"/>
          </ac:spMkLst>
        </pc:spChg>
        <pc:spChg chg="mod">
          <ac:chgData name="Hairong Zhao" userId="836876fe-804d-4bd9-9d0e-c259ce8ab2ed" providerId="ADAL" clId="{800BEABE-3E0E-419D-8ADD-4F5ED069E6CA}" dt="2022-03-09T02:27:52.293" v="189" actId="1035"/>
          <ac:spMkLst>
            <pc:docMk/>
            <pc:sldMk cId="0" sldId="290"/>
            <ac:spMk id="85000" creationId="{60FC0493-DF13-4E79-856A-3E3650F6110F}"/>
          </ac:spMkLst>
        </pc:spChg>
        <pc:spChg chg="mod">
          <ac:chgData name="Hairong Zhao" userId="836876fe-804d-4bd9-9d0e-c259ce8ab2ed" providerId="ADAL" clId="{800BEABE-3E0E-419D-8ADD-4F5ED069E6CA}" dt="2022-03-09T02:25:39.301" v="159" actId="1037"/>
          <ac:spMkLst>
            <pc:docMk/>
            <pc:sldMk cId="0" sldId="290"/>
            <ac:spMk id="85001" creationId="{CEF5E64C-6B31-4A6C-B8CA-A0E67F32FF9A}"/>
          </ac:spMkLst>
        </pc:spChg>
        <pc:spChg chg="mod">
          <ac:chgData name="Hairong Zhao" userId="836876fe-804d-4bd9-9d0e-c259ce8ab2ed" providerId="ADAL" clId="{800BEABE-3E0E-419D-8ADD-4F5ED069E6CA}" dt="2022-03-09T02:25:22.500" v="154" actId="1035"/>
          <ac:spMkLst>
            <pc:docMk/>
            <pc:sldMk cId="0" sldId="290"/>
            <ac:spMk id="85002" creationId="{2ED09B82-63F3-477A-952D-337923C5257B}"/>
          </ac:spMkLst>
        </pc:spChg>
        <pc:spChg chg="mod">
          <ac:chgData name="Hairong Zhao" userId="836876fe-804d-4bd9-9d0e-c259ce8ab2ed" providerId="ADAL" clId="{800BEABE-3E0E-419D-8ADD-4F5ED069E6CA}" dt="2022-03-09T02:25:00.474" v="148" actId="1076"/>
          <ac:spMkLst>
            <pc:docMk/>
            <pc:sldMk cId="0" sldId="290"/>
            <ac:spMk id="85003" creationId="{B379F0FF-2A88-49DC-A654-11E3B348FEA2}"/>
          </ac:spMkLst>
        </pc:spChg>
        <pc:spChg chg="mod">
          <ac:chgData name="Hairong Zhao" userId="836876fe-804d-4bd9-9d0e-c259ce8ab2ed" providerId="ADAL" clId="{800BEABE-3E0E-419D-8ADD-4F5ED069E6CA}" dt="2022-03-09T02:25:16.472" v="151" actId="1036"/>
          <ac:spMkLst>
            <pc:docMk/>
            <pc:sldMk cId="0" sldId="290"/>
            <ac:spMk id="85004" creationId="{B9B22CE1-F40B-400F-9E8F-37400A669047}"/>
          </ac:spMkLst>
        </pc:spChg>
        <pc:spChg chg="mod">
          <ac:chgData name="Hairong Zhao" userId="836876fe-804d-4bd9-9d0e-c259ce8ab2ed" providerId="ADAL" clId="{800BEABE-3E0E-419D-8ADD-4F5ED069E6CA}" dt="2022-03-09T02:26:04.393" v="167" actId="1076"/>
          <ac:spMkLst>
            <pc:docMk/>
            <pc:sldMk cId="0" sldId="290"/>
            <ac:spMk id="85005" creationId="{81CC5101-25FB-4581-A50B-2D18FCD7FBA7}"/>
          </ac:spMkLst>
        </pc:spChg>
        <pc:spChg chg="mod">
          <ac:chgData name="Hairong Zhao" userId="836876fe-804d-4bd9-9d0e-c259ce8ab2ed" providerId="ADAL" clId="{800BEABE-3E0E-419D-8ADD-4F5ED069E6CA}" dt="2022-03-09T02:25:56.060" v="165" actId="1076"/>
          <ac:spMkLst>
            <pc:docMk/>
            <pc:sldMk cId="0" sldId="290"/>
            <ac:spMk id="85006" creationId="{AED5C657-56C0-496A-B814-920C0632C1E4}"/>
          </ac:spMkLst>
        </pc:spChg>
        <pc:spChg chg="del">
          <ac:chgData name="Hairong Zhao" userId="836876fe-804d-4bd9-9d0e-c259ce8ab2ed" providerId="ADAL" clId="{800BEABE-3E0E-419D-8ADD-4F5ED069E6CA}" dt="2022-03-09T02:27:07.809" v="179" actId="478"/>
          <ac:spMkLst>
            <pc:docMk/>
            <pc:sldMk cId="0" sldId="290"/>
            <ac:spMk id="85007" creationId="{C88DF7A7-7D50-4660-8CED-06EBCA319FB3}"/>
          </ac:spMkLst>
        </pc:spChg>
        <pc:spChg chg="mod">
          <ac:chgData name="Hairong Zhao" userId="836876fe-804d-4bd9-9d0e-c259ce8ab2ed" providerId="ADAL" clId="{800BEABE-3E0E-419D-8ADD-4F5ED069E6CA}" dt="2022-03-09T02:26:38.025" v="172" actId="14100"/>
          <ac:spMkLst>
            <pc:docMk/>
            <pc:sldMk cId="0" sldId="290"/>
            <ac:spMk id="85008" creationId="{12F38F4F-DC34-4318-8589-3274654937C3}"/>
          </ac:spMkLst>
        </pc:spChg>
        <pc:spChg chg="mod">
          <ac:chgData name="Hairong Zhao" userId="836876fe-804d-4bd9-9d0e-c259ce8ab2ed" providerId="ADAL" clId="{800BEABE-3E0E-419D-8ADD-4F5ED069E6CA}" dt="2022-03-09T02:27:11.887" v="180" actId="1076"/>
          <ac:spMkLst>
            <pc:docMk/>
            <pc:sldMk cId="0" sldId="290"/>
            <ac:spMk id="85009" creationId="{6ED28DFC-77B0-40B6-860F-B70444F7F938}"/>
          </ac:spMkLst>
        </pc:spChg>
        <pc:spChg chg="mod">
          <ac:chgData name="Hairong Zhao" userId="836876fe-804d-4bd9-9d0e-c259ce8ab2ed" providerId="ADAL" clId="{800BEABE-3E0E-419D-8ADD-4F5ED069E6CA}" dt="2022-03-09T02:27:49.434" v="187" actId="14100"/>
          <ac:spMkLst>
            <pc:docMk/>
            <pc:sldMk cId="0" sldId="290"/>
            <ac:spMk id="85010" creationId="{5F0D22EA-2493-480C-A5F4-EFA754EC3C92}"/>
          </ac:spMkLst>
        </pc:spChg>
        <pc:spChg chg="mod">
          <ac:chgData name="Hairong Zhao" userId="836876fe-804d-4bd9-9d0e-c259ce8ab2ed" providerId="ADAL" clId="{800BEABE-3E0E-419D-8ADD-4F5ED069E6CA}" dt="2022-03-09T02:27:43.767" v="185" actId="14100"/>
          <ac:spMkLst>
            <pc:docMk/>
            <pc:sldMk cId="0" sldId="290"/>
            <ac:spMk id="85011" creationId="{3F920CB4-C778-4E62-ACF4-E008234DB1AE}"/>
          </ac:spMkLst>
        </pc:spChg>
        <pc:spChg chg="mod">
          <ac:chgData name="Hairong Zhao" userId="836876fe-804d-4bd9-9d0e-c259ce8ab2ed" providerId="ADAL" clId="{800BEABE-3E0E-419D-8ADD-4F5ED069E6CA}" dt="2022-03-09T02:27:38.622" v="183" actId="14100"/>
          <ac:spMkLst>
            <pc:docMk/>
            <pc:sldMk cId="0" sldId="290"/>
            <ac:spMk id="85012" creationId="{72E86DA6-6056-41D5-BFD7-75B05E66B09A}"/>
          </ac:spMkLst>
        </pc:spChg>
        <pc:spChg chg="mod">
          <ac:chgData name="Hairong Zhao" userId="836876fe-804d-4bd9-9d0e-c259ce8ab2ed" providerId="ADAL" clId="{800BEABE-3E0E-419D-8ADD-4F5ED069E6CA}" dt="2022-03-09T02:26:53.521" v="176" actId="14100"/>
          <ac:spMkLst>
            <pc:docMk/>
            <pc:sldMk cId="0" sldId="290"/>
            <ac:spMk id="85013" creationId="{CB6C9BB6-D208-40CC-82CA-19FE72EE1655}"/>
          </ac:spMkLst>
        </pc:spChg>
        <pc:spChg chg="mod">
          <ac:chgData name="Hairong Zhao" userId="836876fe-804d-4bd9-9d0e-c259ce8ab2ed" providerId="ADAL" clId="{800BEABE-3E0E-419D-8ADD-4F5ED069E6CA}" dt="2022-03-09T02:26:30.163" v="170" actId="14100"/>
          <ac:spMkLst>
            <pc:docMk/>
            <pc:sldMk cId="0" sldId="290"/>
            <ac:spMk id="85014" creationId="{319AD0F5-0E65-4CD1-9CE4-0DF11152595B}"/>
          </ac:spMkLst>
        </pc:spChg>
      </pc:sldChg>
      <pc:sldChg chg="add del">
        <pc:chgData name="Hairong Zhao" userId="836876fe-804d-4bd9-9d0e-c259ce8ab2ed" providerId="ADAL" clId="{800BEABE-3E0E-419D-8ADD-4F5ED069E6CA}" dt="2022-03-06T15:47:38.716" v="78" actId="47"/>
        <pc:sldMkLst>
          <pc:docMk/>
          <pc:sldMk cId="0" sldId="291"/>
        </pc:sldMkLst>
      </pc:sldChg>
      <pc:sldChg chg="delSp">
        <pc:chgData name="Hairong Zhao" userId="836876fe-804d-4bd9-9d0e-c259ce8ab2ed" providerId="ADAL" clId="{800BEABE-3E0E-419D-8ADD-4F5ED069E6CA}" dt="2022-02-27T16:11:39.749" v="20" actId="478"/>
        <pc:sldMkLst>
          <pc:docMk/>
          <pc:sldMk cId="0" sldId="292"/>
        </pc:sldMkLst>
        <pc:grpChg chg="del">
          <ac:chgData name="Hairong Zhao" userId="836876fe-804d-4bd9-9d0e-c259ce8ab2ed" providerId="ADAL" clId="{800BEABE-3E0E-419D-8ADD-4F5ED069E6CA}" dt="2022-02-27T16:11:39.749" v="20" actId="478"/>
          <ac:grpSpMkLst>
            <pc:docMk/>
            <pc:sldMk cId="0" sldId="292"/>
            <ac:grpSpMk id="94217" creationId="{0FFB78B8-7EA1-48AA-929E-1C8A3FDFCC23}"/>
          </ac:grpSpMkLst>
        </pc:grpChg>
      </pc:sldChg>
      <pc:sldChg chg="modSp mod">
        <pc:chgData name="Hairong Zhao" userId="836876fe-804d-4bd9-9d0e-c259ce8ab2ed" providerId="ADAL" clId="{800BEABE-3E0E-419D-8ADD-4F5ED069E6CA}" dt="2022-03-06T15:01:51.136" v="39" actId="20578"/>
        <pc:sldMkLst>
          <pc:docMk/>
          <pc:sldMk cId="0" sldId="294"/>
        </pc:sldMkLst>
        <pc:spChg chg="mod">
          <ac:chgData name="Hairong Zhao" userId="836876fe-804d-4bd9-9d0e-c259ce8ab2ed" providerId="ADAL" clId="{800BEABE-3E0E-419D-8ADD-4F5ED069E6CA}" dt="2022-03-06T15:01:51.136" v="39" actId="20578"/>
          <ac:spMkLst>
            <pc:docMk/>
            <pc:sldMk cId="0" sldId="294"/>
            <ac:spMk id="21506" creationId="{C277B802-9593-4944-8767-3AF38E13230D}"/>
          </ac:spMkLst>
        </pc:spChg>
      </pc:sldChg>
      <pc:sldChg chg="modSp mod">
        <pc:chgData name="Hairong Zhao" userId="836876fe-804d-4bd9-9d0e-c259ce8ab2ed" providerId="ADAL" clId="{800BEABE-3E0E-419D-8ADD-4F5ED069E6CA}" dt="2022-02-27T16:21:38.774" v="24" actId="20577"/>
        <pc:sldMkLst>
          <pc:docMk/>
          <pc:sldMk cId="0" sldId="295"/>
        </pc:sldMkLst>
        <pc:spChg chg="mod">
          <ac:chgData name="Hairong Zhao" userId="836876fe-804d-4bd9-9d0e-c259ce8ab2ed" providerId="ADAL" clId="{800BEABE-3E0E-419D-8ADD-4F5ED069E6CA}" dt="2022-02-27T16:21:38.774" v="24" actId="20577"/>
          <ac:spMkLst>
            <pc:docMk/>
            <pc:sldMk cId="0" sldId="295"/>
            <ac:spMk id="3" creationId="{C854171D-0190-43B6-A8E2-DA93E86DAA40}"/>
          </ac:spMkLst>
        </pc:spChg>
      </pc:sldChg>
      <pc:sldChg chg="addSp delSp modSp del mod modShow">
        <pc:chgData name="Hairong Zhao" userId="836876fe-804d-4bd9-9d0e-c259ce8ab2ed" providerId="ADAL" clId="{800BEABE-3E0E-419D-8ADD-4F5ED069E6CA}" dt="2022-03-06T15:20:03.957" v="72" actId="47"/>
        <pc:sldMkLst>
          <pc:docMk/>
          <pc:sldMk cId="0" sldId="296"/>
        </pc:sldMkLst>
        <pc:spChg chg="mod">
          <ac:chgData name="Hairong Zhao" userId="836876fe-804d-4bd9-9d0e-c259ce8ab2ed" providerId="ADAL" clId="{800BEABE-3E0E-419D-8ADD-4F5ED069E6CA}" dt="2022-03-06T15:16:11.158" v="62" actId="1076"/>
          <ac:spMkLst>
            <pc:docMk/>
            <pc:sldMk cId="0" sldId="296"/>
            <ac:spMk id="11" creationId="{5FFDE5DD-8943-4886-8238-66BA7102B397}"/>
          </ac:spMkLst>
        </pc:spChg>
        <pc:spChg chg="mod">
          <ac:chgData name="Hairong Zhao" userId="836876fe-804d-4bd9-9d0e-c259ce8ab2ed" providerId="ADAL" clId="{800BEABE-3E0E-419D-8ADD-4F5ED069E6CA}" dt="2022-03-06T15:16:11.158" v="62" actId="1076"/>
          <ac:spMkLst>
            <pc:docMk/>
            <pc:sldMk cId="0" sldId="296"/>
            <ac:spMk id="14" creationId="{842774E5-21E7-4DCC-A6C0-950841F49DE8}"/>
          </ac:spMkLst>
        </pc:spChg>
        <pc:spChg chg="mod">
          <ac:chgData name="Hairong Zhao" userId="836876fe-804d-4bd9-9d0e-c259ce8ab2ed" providerId="ADAL" clId="{800BEABE-3E0E-419D-8ADD-4F5ED069E6CA}" dt="2022-03-06T15:16:33.792" v="65" actId="6549"/>
          <ac:spMkLst>
            <pc:docMk/>
            <pc:sldMk cId="0" sldId="296"/>
            <ac:spMk id="61445" creationId="{065CF11A-3F6F-4A74-80BA-0572125F3A02}"/>
          </ac:spMkLst>
        </pc:spChg>
        <pc:spChg chg="mod">
          <ac:chgData name="Hairong Zhao" userId="836876fe-804d-4bd9-9d0e-c259ce8ab2ed" providerId="ADAL" clId="{800BEABE-3E0E-419D-8ADD-4F5ED069E6CA}" dt="2022-03-06T15:16:22.487" v="63" actId="1076"/>
          <ac:spMkLst>
            <pc:docMk/>
            <pc:sldMk cId="0" sldId="296"/>
            <ac:spMk id="61446" creationId="{C58B7C43-1923-4CCC-AE77-56709745F15D}"/>
          </ac:spMkLst>
        </pc:spChg>
        <pc:spChg chg="mod">
          <ac:chgData name="Hairong Zhao" userId="836876fe-804d-4bd9-9d0e-c259ce8ab2ed" providerId="ADAL" clId="{800BEABE-3E0E-419D-8ADD-4F5ED069E6CA}" dt="2022-03-06T15:16:39.343" v="66" actId="1076"/>
          <ac:spMkLst>
            <pc:docMk/>
            <pc:sldMk cId="0" sldId="296"/>
            <ac:spMk id="61447" creationId="{7B094923-1E57-46C7-AF67-10782B8832C3}"/>
          </ac:spMkLst>
        </pc:spChg>
        <pc:grpChg chg="add mod">
          <ac:chgData name="Hairong Zhao" userId="836876fe-804d-4bd9-9d0e-c259ce8ab2ed" providerId="ADAL" clId="{800BEABE-3E0E-419D-8ADD-4F5ED069E6CA}" dt="2022-03-06T15:16:11.158" v="62" actId="1076"/>
          <ac:grpSpMkLst>
            <pc:docMk/>
            <pc:sldMk cId="0" sldId="296"/>
            <ac:grpSpMk id="10" creationId="{13CFAE6F-4211-42F1-9D61-0786D7A26C1E}"/>
          </ac:grpSpMkLst>
        </pc:grpChg>
        <pc:picChg chg="add del">
          <ac:chgData name="Hairong Zhao" userId="836876fe-804d-4bd9-9d0e-c259ce8ab2ed" providerId="ADAL" clId="{800BEABE-3E0E-419D-8ADD-4F5ED069E6CA}" dt="2022-03-06T15:15:59.348" v="59" actId="22"/>
          <ac:picMkLst>
            <pc:docMk/>
            <pc:sldMk cId="0" sldId="296"/>
            <ac:picMk id="3" creationId="{5B4237D9-B4D9-4E22-AF26-EB9C9A833F98}"/>
          </ac:picMkLst>
        </pc:picChg>
        <pc:cxnChg chg="mod">
          <ac:chgData name="Hairong Zhao" userId="836876fe-804d-4bd9-9d0e-c259ce8ab2ed" providerId="ADAL" clId="{800BEABE-3E0E-419D-8ADD-4F5ED069E6CA}" dt="2022-03-06T15:16:11.158" v="62" actId="1076"/>
          <ac:cxnSpMkLst>
            <pc:docMk/>
            <pc:sldMk cId="0" sldId="296"/>
            <ac:cxnSpMk id="13" creationId="{0907A55A-9427-4143-B6C3-DDBE65A71F3B}"/>
          </ac:cxnSpMkLst>
        </pc:cxnChg>
      </pc:sldChg>
      <pc:sldChg chg="add del ord">
        <pc:chgData name="Hairong Zhao" userId="836876fe-804d-4bd9-9d0e-c259ce8ab2ed" providerId="ADAL" clId="{800BEABE-3E0E-419D-8ADD-4F5ED069E6CA}" dt="2022-03-06T15:49:57.360" v="84"/>
        <pc:sldMkLst>
          <pc:docMk/>
          <pc:sldMk cId="0" sldId="299"/>
        </pc:sldMkLst>
      </pc:sldChg>
      <pc:sldChg chg="add ord">
        <pc:chgData name="Hairong Zhao" userId="836876fe-804d-4bd9-9d0e-c259ce8ab2ed" providerId="ADAL" clId="{800BEABE-3E0E-419D-8ADD-4F5ED069E6CA}" dt="2022-03-06T15:49:57.360" v="84"/>
        <pc:sldMkLst>
          <pc:docMk/>
          <pc:sldMk cId="0" sldId="300"/>
        </pc:sldMkLst>
      </pc:sldChg>
      <pc:sldChg chg="add ord">
        <pc:chgData name="Hairong Zhao" userId="836876fe-804d-4bd9-9d0e-c259ce8ab2ed" providerId="ADAL" clId="{800BEABE-3E0E-419D-8ADD-4F5ED069E6CA}" dt="2022-03-06T15:49:57.360" v="84"/>
        <pc:sldMkLst>
          <pc:docMk/>
          <pc:sldMk cId="0" sldId="301"/>
        </pc:sldMkLst>
      </pc:sldChg>
      <pc:sldChg chg="addSp delSp modSp new mod">
        <pc:chgData name="Hairong Zhao" userId="836876fe-804d-4bd9-9d0e-c259ce8ab2ed" providerId="ADAL" clId="{800BEABE-3E0E-419D-8ADD-4F5ED069E6CA}" dt="2022-03-07T12:36:48.540" v="126" actId="1076"/>
        <pc:sldMkLst>
          <pc:docMk/>
          <pc:sldMk cId="1494817767" sldId="302"/>
        </pc:sldMkLst>
        <pc:spChg chg="mod">
          <ac:chgData name="Hairong Zhao" userId="836876fe-804d-4bd9-9d0e-c259ce8ab2ed" providerId="ADAL" clId="{800BEABE-3E0E-419D-8ADD-4F5ED069E6CA}" dt="2022-03-07T12:30:58.879" v="103" actId="1076"/>
          <ac:spMkLst>
            <pc:docMk/>
            <pc:sldMk cId="1494817767" sldId="302"/>
            <ac:spMk id="2" creationId="{D1F2D4C4-977E-4702-92E9-6BCD3D31678B}"/>
          </ac:spMkLst>
        </pc:spChg>
        <pc:spChg chg="add mod">
          <ac:chgData name="Hairong Zhao" userId="836876fe-804d-4bd9-9d0e-c259ce8ab2ed" providerId="ADAL" clId="{800BEABE-3E0E-419D-8ADD-4F5ED069E6CA}" dt="2022-03-07T12:32:56.698" v="106" actId="14100"/>
          <ac:spMkLst>
            <pc:docMk/>
            <pc:sldMk cId="1494817767" sldId="302"/>
            <ac:spMk id="12" creationId="{867938BE-E278-4CDB-835E-79E3A2275FA3}"/>
          </ac:spMkLst>
        </pc:spChg>
        <pc:picChg chg="add mod">
          <ac:chgData name="Hairong Zhao" userId="836876fe-804d-4bd9-9d0e-c259ce8ab2ed" providerId="ADAL" clId="{800BEABE-3E0E-419D-8ADD-4F5ED069E6CA}" dt="2022-03-07T12:30:36.360" v="99" actId="1076"/>
          <ac:picMkLst>
            <pc:docMk/>
            <pc:sldMk cId="1494817767" sldId="302"/>
            <ac:picMk id="6" creationId="{496A02A2-3A75-47FF-8775-569C72D921B5}"/>
          </ac:picMkLst>
        </pc:picChg>
        <pc:picChg chg="add mod">
          <ac:chgData name="Hairong Zhao" userId="836876fe-804d-4bd9-9d0e-c259ce8ab2ed" providerId="ADAL" clId="{800BEABE-3E0E-419D-8ADD-4F5ED069E6CA}" dt="2022-03-07T12:30:42.840" v="100" actId="1076"/>
          <ac:picMkLst>
            <pc:docMk/>
            <pc:sldMk cId="1494817767" sldId="302"/>
            <ac:picMk id="8" creationId="{4A9854C9-F644-4565-B7DE-8D108B36E08D}"/>
          </ac:picMkLst>
        </pc:picChg>
        <pc:picChg chg="add del mod">
          <ac:chgData name="Hairong Zhao" userId="836876fe-804d-4bd9-9d0e-c259ce8ab2ed" providerId="ADAL" clId="{800BEABE-3E0E-419D-8ADD-4F5ED069E6CA}" dt="2022-03-07T12:36:29.974" v="123" actId="478"/>
          <ac:picMkLst>
            <pc:docMk/>
            <pc:sldMk cId="1494817767" sldId="302"/>
            <ac:picMk id="10" creationId="{A0114E0F-C68B-4E00-9210-9797CD5A7A93}"/>
          </ac:picMkLst>
        </pc:picChg>
        <pc:picChg chg="add mod">
          <ac:chgData name="Hairong Zhao" userId="836876fe-804d-4bd9-9d0e-c259ce8ab2ed" providerId="ADAL" clId="{800BEABE-3E0E-419D-8ADD-4F5ED069E6CA}" dt="2022-03-07T12:36:48.540" v="126" actId="1076"/>
          <ac:picMkLst>
            <pc:docMk/>
            <pc:sldMk cId="1494817767" sldId="302"/>
            <ac:picMk id="24" creationId="{0F1B15B0-89AF-4B8F-9649-994BBE0D2A36}"/>
          </ac:picMkLst>
        </pc:picChg>
        <pc:cxnChg chg="add del mod">
          <ac:chgData name="Hairong Zhao" userId="836876fe-804d-4bd9-9d0e-c259ce8ab2ed" providerId="ADAL" clId="{800BEABE-3E0E-419D-8ADD-4F5ED069E6CA}" dt="2022-03-07T12:35:24.875" v="122" actId="478"/>
          <ac:cxnSpMkLst>
            <pc:docMk/>
            <pc:sldMk cId="1494817767" sldId="302"/>
            <ac:cxnSpMk id="13" creationId="{84D8A1B5-B23D-4839-B5AF-DCAF3AB96747}"/>
          </ac:cxnSpMkLst>
        </pc:cxnChg>
        <pc:cxnChg chg="add del mod">
          <ac:chgData name="Hairong Zhao" userId="836876fe-804d-4bd9-9d0e-c259ce8ab2ed" providerId="ADAL" clId="{800BEABE-3E0E-419D-8ADD-4F5ED069E6CA}" dt="2022-03-07T12:35:23.346" v="121" actId="478"/>
          <ac:cxnSpMkLst>
            <pc:docMk/>
            <pc:sldMk cId="1494817767" sldId="302"/>
            <ac:cxnSpMk id="16" creationId="{072F0B1A-5C23-43CA-957B-86FBEDDA98CF}"/>
          </ac:cxnSpMkLst>
        </pc:cxnChg>
      </pc:sldChg>
    </pc:docChg>
  </pc:docChgLst>
  <pc:docChgLst>
    <pc:chgData name="Zhao, Hairong" userId="S::hairong@purdue.edu::836876fe-804d-4bd9-9d0e-c259ce8ab2ed" providerId="AD" clId="Web-{AC895580-41AD-7E37-DBC6-F14055EE1B46}"/>
    <pc:docChg chg="mod">
      <pc:chgData name="Zhao, Hairong" userId="S::hairong@purdue.edu::836876fe-804d-4bd9-9d0e-c259ce8ab2ed" providerId="AD" clId="Web-{AC895580-41AD-7E37-DBC6-F14055EE1B46}" dt="2023-03-02T18:57:05.453" v="0" actId="33475"/>
      <pc:docMkLst>
        <pc:docMk/>
      </pc:docMkLst>
    </pc:docChg>
  </pc:docChgLst>
  <pc:docChgLst>
    <pc:chgData name="Zhao, Hairong" userId="836876fe-804d-4bd9-9d0e-c259ce8ab2ed" providerId="ADAL" clId="{85B59D5B-DAFF-43AA-B6EB-FC9251989E14}"/>
    <pc:docChg chg="undo custSel addSld delSld modSld sldOrd">
      <pc:chgData name="Zhao, Hairong" userId="836876fe-804d-4bd9-9d0e-c259ce8ab2ed" providerId="ADAL" clId="{85B59D5B-DAFF-43AA-B6EB-FC9251989E14}" dt="2023-03-30T13:07:11.845" v="421" actId="22"/>
      <pc:docMkLst>
        <pc:docMk/>
      </pc:docMkLst>
      <pc:sldChg chg="addSp delSp modSp del mod ord">
        <pc:chgData name="Zhao, Hairong" userId="836876fe-804d-4bd9-9d0e-c259ce8ab2ed" providerId="ADAL" clId="{85B59D5B-DAFF-43AA-B6EB-FC9251989E14}" dt="2023-03-30T12:04:44.091" v="80" actId="47"/>
        <pc:sldMkLst>
          <pc:docMk/>
          <pc:sldMk cId="0" sldId="274"/>
        </pc:sldMkLst>
        <pc:spChg chg="add del mod">
          <ac:chgData name="Zhao, Hairong" userId="836876fe-804d-4bd9-9d0e-c259ce8ab2ed" providerId="ADAL" clId="{85B59D5B-DAFF-43AA-B6EB-FC9251989E14}" dt="2023-03-30T12:01:20.475" v="26" actId="478"/>
          <ac:spMkLst>
            <pc:docMk/>
            <pc:sldMk cId="0" sldId="274"/>
            <ac:spMk id="3" creationId="{D1A8FFC1-B314-A50A-1E1D-5F1957B6728C}"/>
          </ac:spMkLst>
        </pc:spChg>
        <pc:spChg chg="add mod">
          <ac:chgData name="Zhao, Hairong" userId="836876fe-804d-4bd9-9d0e-c259ce8ab2ed" providerId="ADAL" clId="{85B59D5B-DAFF-43AA-B6EB-FC9251989E14}" dt="2023-03-30T12:02:08.909" v="32" actId="1076"/>
          <ac:spMkLst>
            <pc:docMk/>
            <pc:sldMk cId="0" sldId="274"/>
            <ac:spMk id="5" creationId="{F5852EC3-DE6F-1D7B-664C-598F25B035F1}"/>
          </ac:spMkLst>
        </pc:spChg>
        <pc:spChg chg="mod">
          <ac:chgData name="Zhao, Hairong" userId="836876fe-804d-4bd9-9d0e-c259ce8ab2ed" providerId="ADAL" clId="{85B59D5B-DAFF-43AA-B6EB-FC9251989E14}" dt="2023-03-30T11:58:59.915" v="18"/>
          <ac:spMkLst>
            <pc:docMk/>
            <pc:sldMk cId="0" sldId="274"/>
            <ac:spMk id="55299" creationId="{09B0AEF1-39CD-49E3-8F2C-610FD8A39D34}"/>
          </ac:spMkLst>
        </pc:spChg>
        <pc:spChg chg="mod">
          <ac:chgData name="Zhao, Hairong" userId="836876fe-804d-4bd9-9d0e-c259ce8ab2ed" providerId="ADAL" clId="{85B59D5B-DAFF-43AA-B6EB-FC9251989E14}" dt="2023-03-30T12:00:39.227" v="20" actId="21"/>
          <ac:spMkLst>
            <pc:docMk/>
            <pc:sldMk cId="0" sldId="274"/>
            <ac:spMk id="55300" creationId="{9D19F110-94C1-4CF0-9490-A76DFEDB07F7}"/>
          </ac:spMkLst>
        </pc:spChg>
        <pc:graphicFrameChg chg="mod">
          <ac:chgData name="Zhao, Hairong" userId="836876fe-804d-4bd9-9d0e-c259ce8ab2ed" providerId="ADAL" clId="{85B59D5B-DAFF-43AA-B6EB-FC9251989E14}" dt="2023-03-30T12:00:44.768" v="21" actId="1076"/>
          <ac:graphicFrameMkLst>
            <pc:docMk/>
            <pc:sldMk cId="0" sldId="274"/>
            <ac:graphicFrameMk id="6" creationId="{00000000-0000-0000-0000-000000000000}"/>
          </ac:graphicFrameMkLst>
        </pc:graphicFrameChg>
        <pc:graphicFrameChg chg="mod">
          <ac:chgData name="Zhao, Hairong" userId="836876fe-804d-4bd9-9d0e-c259ce8ab2ed" providerId="ADAL" clId="{85B59D5B-DAFF-43AA-B6EB-FC9251989E14}" dt="2023-03-30T12:02:01.159" v="30" actId="1076"/>
          <ac:graphicFrameMkLst>
            <pc:docMk/>
            <pc:sldMk cId="0" sldId="274"/>
            <ac:graphicFrameMk id="7" creationId="{00000000-0000-0000-0000-000000000000}"/>
          </ac:graphicFrameMkLst>
        </pc:graphicFrameChg>
      </pc:sldChg>
      <pc:sldChg chg="modSp mod ord">
        <pc:chgData name="Zhao, Hairong" userId="836876fe-804d-4bd9-9d0e-c259ce8ab2ed" providerId="ADAL" clId="{85B59D5B-DAFF-43AA-B6EB-FC9251989E14}" dt="2023-03-30T12:42:24.998" v="380" actId="20577"/>
        <pc:sldMkLst>
          <pc:docMk/>
          <pc:sldMk cId="0" sldId="283"/>
        </pc:sldMkLst>
        <pc:spChg chg="mod">
          <ac:chgData name="Zhao, Hairong" userId="836876fe-804d-4bd9-9d0e-c259ce8ab2ed" providerId="ADAL" clId="{85B59D5B-DAFF-43AA-B6EB-FC9251989E14}" dt="2023-03-30T12:42:24.998" v="380" actId="20577"/>
          <ac:spMkLst>
            <pc:docMk/>
            <pc:sldMk cId="0" sldId="283"/>
            <ac:spMk id="73732" creationId="{79A6B628-59B6-4439-8835-22D5B98EFDBB}"/>
          </ac:spMkLst>
        </pc:spChg>
      </pc:sldChg>
      <pc:sldChg chg="modSp mod">
        <pc:chgData name="Zhao, Hairong" userId="836876fe-804d-4bd9-9d0e-c259ce8ab2ed" providerId="ADAL" clId="{85B59D5B-DAFF-43AA-B6EB-FC9251989E14}" dt="2023-03-30T12:44:25.635" v="385" actId="207"/>
        <pc:sldMkLst>
          <pc:docMk/>
          <pc:sldMk cId="0" sldId="284"/>
        </pc:sldMkLst>
        <pc:spChg chg="mod">
          <ac:chgData name="Zhao, Hairong" userId="836876fe-804d-4bd9-9d0e-c259ce8ab2ed" providerId="ADAL" clId="{85B59D5B-DAFF-43AA-B6EB-FC9251989E14}" dt="2023-03-30T12:44:25.635" v="385" actId="207"/>
          <ac:spMkLst>
            <pc:docMk/>
            <pc:sldMk cId="0" sldId="284"/>
            <ac:spMk id="72714" creationId="{8F7244F1-D3ED-4E3A-8F46-DB3D2DA330DF}"/>
          </ac:spMkLst>
        </pc:spChg>
      </pc:sldChg>
      <pc:sldChg chg="delSp modSp mod modAnim">
        <pc:chgData name="Zhao, Hairong" userId="836876fe-804d-4bd9-9d0e-c259ce8ab2ed" providerId="ADAL" clId="{85B59D5B-DAFF-43AA-B6EB-FC9251989E14}" dt="2023-03-30T13:03:49.043" v="415" actId="478"/>
        <pc:sldMkLst>
          <pc:docMk/>
          <pc:sldMk cId="0" sldId="286"/>
        </pc:sldMkLst>
        <pc:spChg chg="del">
          <ac:chgData name="Zhao, Hairong" userId="836876fe-804d-4bd9-9d0e-c259ce8ab2ed" providerId="ADAL" clId="{85B59D5B-DAFF-43AA-B6EB-FC9251989E14}" dt="2023-03-30T13:03:49.043" v="415" actId="478"/>
          <ac:spMkLst>
            <pc:docMk/>
            <pc:sldMk cId="0" sldId="286"/>
            <ac:spMk id="57348" creationId="{C6AC57F9-8E79-45EA-B82F-15F3BE82D679}"/>
          </ac:spMkLst>
        </pc:spChg>
        <pc:spChg chg="mod">
          <ac:chgData name="Zhao, Hairong" userId="836876fe-804d-4bd9-9d0e-c259ce8ab2ed" providerId="ADAL" clId="{85B59D5B-DAFF-43AA-B6EB-FC9251989E14}" dt="2023-03-30T13:03:47.793" v="414" actId="6549"/>
          <ac:spMkLst>
            <pc:docMk/>
            <pc:sldMk cId="0" sldId="286"/>
            <ac:spMk id="81924" creationId="{B42D3F45-72B8-4D3D-B89A-0C302D348975}"/>
          </ac:spMkLst>
        </pc:spChg>
      </pc:sldChg>
      <pc:sldChg chg="modSp mod">
        <pc:chgData name="Zhao, Hairong" userId="836876fe-804d-4bd9-9d0e-c259ce8ab2ed" providerId="ADAL" clId="{85B59D5B-DAFF-43AA-B6EB-FC9251989E14}" dt="2023-03-30T12:51:35.375" v="386" actId="207"/>
        <pc:sldMkLst>
          <pc:docMk/>
          <pc:sldMk cId="0" sldId="287"/>
        </pc:sldMkLst>
        <pc:spChg chg="mod">
          <ac:chgData name="Zhao, Hairong" userId="836876fe-804d-4bd9-9d0e-c259ce8ab2ed" providerId="ADAL" clId="{85B59D5B-DAFF-43AA-B6EB-FC9251989E14}" dt="2023-03-30T12:51:35.375" v="386" actId="207"/>
          <ac:spMkLst>
            <pc:docMk/>
            <pc:sldMk cId="0" sldId="287"/>
            <ac:spMk id="83972" creationId="{32F752A5-6DD1-4EE1-A067-AD214B52D998}"/>
          </ac:spMkLst>
        </pc:spChg>
      </pc:sldChg>
      <pc:sldChg chg="addSp delSp modSp mod ord modAnim">
        <pc:chgData name="Zhao, Hairong" userId="836876fe-804d-4bd9-9d0e-c259ce8ab2ed" providerId="ADAL" clId="{85B59D5B-DAFF-43AA-B6EB-FC9251989E14}" dt="2023-03-30T12:20:09.252" v="329" actId="478"/>
        <pc:sldMkLst>
          <pc:docMk/>
          <pc:sldMk cId="1682597319" sldId="303"/>
        </pc:sldMkLst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3" creationId="{AA10311B-311F-C4CE-E3EA-29A3C3F26CB8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4" creationId="{D8B1B81D-58CB-5DAA-28DB-43FE55C8D78D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7" creationId="{8944658A-1BE4-F19C-C0F9-BEF9F5827284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8" creationId="{4AA5F68A-5B62-CF6A-B66F-18279C80DEE5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9" creationId="{FEBC5D9A-25D2-A013-9798-9AA72A4315CA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10" creationId="{4E1D748D-EC7E-84B0-AA2B-E7F855AE6CFC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11" creationId="{27F9A0E1-B2EB-E337-CA6F-4A2A2589126A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12" creationId="{C74F250E-6445-F0BA-3BDA-975370A3E9E5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13" creationId="{D27DE40A-A21E-B09B-B91D-F2B6B426DAFF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14" creationId="{0BBA981D-8F9E-63BC-86DD-FFA7DD6F6DC0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15" creationId="{5D2D71F5-1182-C654-7CC3-60632A41EAAB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16" creationId="{02FA1350-0B50-C854-F873-717A598D4B99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17" creationId="{C3C5136F-D589-3A96-88BC-FBC812100506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18" creationId="{315FD53A-6BC2-3CFD-0551-370AFA9C1944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19" creationId="{E912BAE4-6686-6F41-DE43-3D1E550C9CA2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20" creationId="{7D4BCC76-79FE-A32D-8A4B-4E546A5A8005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21" creationId="{F6C463BA-9115-5DE6-9336-11BD656B6A76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22" creationId="{8FCF0B72-4411-67CB-072D-5E896E784C7B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23" creationId="{47A84362-6C2B-3052-521C-28BCA127A631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24" creationId="{6FFBB417-3D05-E9D9-57F9-17797A9D9403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25" creationId="{FFC58659-C6A1-3A22-4321-897D383ED6DB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26" creationId="{4004A5CC-EB6B-B39E-A5E6-C8F264E3859A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27" creationId="{D292C9CF-E160-3F2F-12E2-62B5B8042F21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28" creationId="{92B9BF96-B365-C96D-CEA1-45852AE53B87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29" creationId="{3E57029A-E599-591F-1289-53DB725729F8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30" creationId="{84FFD02A-2D58-80A9-87CF-5A3EBD6F3B89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31" creationId="{77B6BCC0-A2AF-3A48-55C5-3DA0E83F11CC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32" creationId="{23B79F79-9416-E040-380A-E83736B3DDCE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33" creationId="{A9B2A170-942E-261F-01B9-EAB0742CD63F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34" creationId="{B314D543-D39B-914B-EE8E-192D5E6FC6FF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35" creationId="{B57684CD-468D-3C94-5857-521EC9A5032D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36" creationId="{E5166E89-B6CC-5ED1-04A8-402C14579181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37" creationId="{9D4B8893-85EC-E927-79ED-0CFBBFF6F577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38" creationId="{CAF6A9D6-676E-998B-1074-75197E2D6A1C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39" creationId="{395F8659-346A-1591-D045-25CA686BACBD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40" creationId="{67A5A217-32D9-7BA2-AE19-3C747B7254A9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41" creationId="{DA820547-62B8-3048-F176-D3EF055A59E5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42" creationId="{89BDB8C9-BC4E-8765-ABDF-99F87CC17615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43" creationId="{B02BBFA1-FDEE-B2DD-0EFD-2B0934093FA9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44" creationId="{C4948FA8-2420-249D-852A-E8C26841F8A7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45" creationId="{EB688CE5-A3B9-90D2-D450-89DE15E5655A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46" creationId="{259ED70F-4A4C-3F74-D5A6-4DFCD4962940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47" creationId="{1AC17E59-75A4-6B1C-8141-D7BACE2CC9E6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48" creationId="{6FC2A5E4-59CE-314E-F3BD-3BB12132963E}"/>
          </ac:spMkLst>
        </pc:spChg>
        <pc:spChg chg="add del mod">
          <ac:chgData name="Zhao, Hairong" userId="836876fe-804d-4bd9-9d0e-c259ce8ab2ed" providerId="ADAL" clId="{85B59D5B-DAFF-43AA-B6EB-FC9251989E14}" dt="2023-03-30T12:09:53.938" v="111"/>
          <ac:spMkLst>
            <pc:docMk/>
            <pc:sldMk cId="1682597319" sldId="303"/>
            <ac:spMk id="49" creationId="{F7DEE86D-AE19-DE08-9CBE-54E752456D93}"/>
          </ac:spMkLst>
        </pc:spChg>
        <pc:spChg chg="add del mod ord">
          <ac:chgData name="Zhao, Hairong" userId="836876fe-804d-4bd9-9d0e-c259ce8ab2ed" providerId="ADAL" clId="{85B59D5B-DAFF-43AA-B6EB-FC9251989E14}" dt="2023-03-30T12:14:53.463" v="305"/>
          <ac:spMkLst>
            <pc:docMk/>
            <pc:sldMk cId="1682597319" sldId="303"/>
            <ac:spMk id="50" creationId="{7FDE7F59-DC50-AC0A-640C-54F20EAB71D4}"/>
          </ac:spMkLst>
        </pc:spChg>
        <pc:spChg chg="del mod">
          <ac:chgData name="Zhao, Hairong" userId="836876fe-804d-4bd9-9d0e-c259ce8ab2ed" providerId="ADAL" clId="{85B59D5B-DAFF-43AA-B6EB-FC9251989E14}" dt="2023-03-30T12:18:17.019" v="321" actId="478"/>
          <ac:spMkLst>
            <pc:docMk/>
            <pc:sldMk cId="1682597319" sldId="303"/>
            <ac:spMk id="54" creationId="{C34E4EAC-48CC-4C9C-2F33-84573C7CC05C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5" creationId="{C429A3E8-C7C0-0E0F-F17B-4346B33C6860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6" creationId="{77FE3EBD-1718-D586-CE26-610F65E64CD3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" creationId="{A01C5A02-8B83-5099-9B17-037FAFCBDCDC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8" creationId="{4AD7FDD6-FB9C-571A-AF93-EA6E2970A6D5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9" creationId="{8A83B6CC-113C-DCAD-EF16-2DBED9E2133B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60" creationId="{451DB082-5449-7186-4CD7-5010F407C67D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61" creationId="{4C0B601E-69BA-06C4-9B63-2FD3D054FCA3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62" creationId="{1A8A9F7A-FABC-3D08-C65A-3B3F495479F5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63" creationId="{89D9C30C-DCD1-8283-3A3F-DE46A5CF2E8A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44" creationId="{68065F0E-EFC1-6E09-5651-95B9B0983E11}"/>
          </ac:spMkLst>
        </pc:spChg>
        <pc:spChg chg="del mod">
          <ac:chgData name="Zhao, Hairong" userId="836876fe-804d-4bd9-9d0e-c259ce8ab2ed" providerId="ADAL" clId="{85B59D5B-DAFF-43AA-B6EB-FC9251989E14}" dt="2023-03-30T12:20:09.252" v="329" actId="478"/>
          <ac:spMkLst>
            <pc:docMk/>
            <pc:sldMk cId="1682597319" sldId="303"/>
            <ac:spMk id="57346" creationId="{F57EDC7D-F4C4-4616-8ADF-72C48E75FD38}"/>
          </ac:spMkLst>
        </pc:spChg>
        <pc:spChg chg="mod">
          <ac:chgData name="Zhao, Hairong" userId="836876fe-804d-4bd9-9d0e-c259ce8ab2ed" providerId="ADAL" clId="{85B59D5B-DAFF-43AA-B6EB-FC9251989E14}" dt="2023-03-30T12:05:00.279" v="81"/>
          <ac:spMkLst>
            <pc:docMk/>
            <pc:sldMk cId="1682597319" sldId="303"/>
            <ac:spMk id="57347" creationId="{59CD9B6A-671C-44CF-BB0D-DBDC24CB7BA0}"/>
          </ac:spMkLst>
        </pc:spChg>
        <pc:spChg chg="mod">
          <ac:chgData name="Zhao, Hairong" userId="836876fe-804d-4bd9-9d0e-c259ce8ab2ed" providerId="ADAL" clId="{85B59D5B-DAFF-43AA-B6EB-FC9251989E14}" dt="2023-03-30T12:15:01.901" v="306" actId="1076"/>
          <ac:spMkLst>
            <pc:docMk/>
            <pc:sldMk cId="1682597319" sldId="303"/>
            <ac:spMk id="57348" creationId="{6DD6E7AC-65FF-4514-A27D-DFE043F929D8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58" creationId="{F9A92CDB-E613-AC4F-A1AC-B1439DD90ABD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59" creationId="{5316DCC8-DF09-16AD-892A-36A143FACAC8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60" creationId="{D6D9CF76-1E95-DF97-124F-AE4EA2634151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61" creationId="{03ADE4EB-64A6-8233-0E10-C058599C8256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62" creationId="{1AFE1BF0-68A4-A490-20D2-B73FAB3B7FFB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63" creationId="{38922C30-3062-B3A1-6E89-C37552B21376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64" creationId="{1DA73EE7-9043-3859-0331-BEC33938D864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65" creationId="{FBD149F2-75CC-E2A8-DDFE-C464F013314B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66" creationId="{1C47B4D3-09D0-7D67-34C3-FAB0533404FB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67" creationId="{ACD13A8D-C72E-4C3B-5A71-5670A3855156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68" creationId="{938D3422-6FF1-D74B-DD71-928534BD59CA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69" creationId="{173DF288-F962-A68D-6ECD-C57853394EBE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70" creationId="{7E01890A-7CB4-6249-56A6-6DF9F55CC791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71" creationId="{7F261F9C-9445-28FC-A5F5-453ED5F359FD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72" creationId="{B2B992DA-C6A9-6683-3070-37895344835C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73" creationId="{513A9CDA-00F5-E4AA-765E-4E59AD5A773F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74" creationId="{2A8E161C-B758-53F2-EA04-33D7AB7A36B6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75" creationId="{6B0C23E2-9494-1760-9024-F162B775FF7C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76" creationId="{534DE149-8FA4-5591-0D87-BD282D9CA1E4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77" creationId="{635D4035-B1EA-5635-33BE-83B6DB72828C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78" creationId="{28A55458-60D1-02DD-C2B1-A6787489A37B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79" creationId="{AA13142B-1170-25EC-8903-83B8D2AC8B31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80" creationId="{CC515079-E2F2-A9E2-7B35-32B2059B35A2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81" creationId="{56E9DCD5-78DD-4814-5A8C-E7E3E44E5966}"/>
          </ac:spMkLst>
        </pc:spChg>
        <pc:spChg chg="add del mod">
          <ac:chgData name="Zhao, Hairong" userId="836876fe-804d-4bd9-9d0e-c259ce8ab2ed" providerId="ADAL" clId="{85B59D5B-DAFF-43AA-B6EB-FC9251989E14}" dt="2023-03-30T12:17:24.792" v="319"/>
          <ac:spMkLst>
            <pc:docMk/>
            <pc:sldMk cId="1682597319" sldId="303"/>
            <ac:spMk id="57383" creationId="{A0E35D62-26DA-7FA1-5A2D-BBB54F39E5B4}"/>
          </ac:spMkLst>
        </pc:spChg>
        <pc:spChg chg="add del mod">
          <ac:chgData name="Zhao, Hairong" userId="836876fe-804d-4bd9-9d0e-c259ce8ab2ed" providerId="ADAL" clId="{85B59D5B-DAFF-43AA-B6EB-FC9251989E14}" dt="2023-03-30T12:17:24.792" v="319"/>
          <ac:spMkLst>
            <pc:docMk/>
            <pc:sldMk cId="1682597319" sldId="303"/>
            <ac:spMk id="57384" creationId="{EF70F8FB-A458-B7E9-7716-2F398DE75A36}"/>
          </ac:spMkLst>
        </pc:spChg>
        <pc:spChg chg="add mod">
          <ac:chgData name="Zhao, Hairong" userId="836876fe-804d-4bd9-9d0e-c259ce8ab2ed" providerId="ADAL" clId="{85B59D5B-DAFF-43AA-B6EB-FC9251989E14}" dt="2023-03-30T12:18:28.706" v="324" actId="20577"/>
          <ac:spMkLst>
            <pc:docMk/>
            <pc:sldMk cId="1682597319" sldId="303"/>
            <ac:spMk id="57385" creationId="{539EA0C4-F36B-A5F6-6C23-8BF64C2C769E}"/>
          </ac:spMkLst>
        </pc:spChg>
        <pc:spChg chg="add mod">
          <ac:chgData name="Zhao, Hairong" userId="836876fe-804d-4bd9-9d0e-c259ce8ab2ed" providerId="ADAL" clId="{85B59D5B-DAFF-43AA-B6EB-FC9251989E14}" dt="2023-03-30T12:18:21.208" v="322" actId="1076"/>
          <ac:spMkLst>
            <pc:docMk/>
            <pc:sldMk cId="1682597319" sldId="303"/>
            <ac:spMk id="57386" creationId="{73DB4755-F3F6-DC50-8ED1-29D8B08B8AC4}"/>
          </ac:spMkLst>
        </pc:spChg>
        <pc:spChg chg="add mod">
          <ac:chgData name="Zhao, Hairong" userId="836876fe-804d-4bd9-9d0e-c259ce8ab2ed" providerId="ADAL" clId="{85B59D5B-DAFF-43AA-B6EB-FC9251989E14}" dt="2023-03-30T12:18:55.419" v="327" actId="1076"/>
          <ac:spMkLst>
            <pc:docMk/>
            <pc:sldMk cId="1682597319" sldId="303"/>
            <ac:spMk id="57387" creationId="{A4C7CD2B-38F0-11B7-272A-736B57E9C8BA}"/>
          </ac:spMkLst>
        </pc:spChg>
        <pc:grpChg chg="add mod">
          <ac:chgData name="Zhao, Hairong" userId="836876fe-804d-4bd9-9d0e-c259ce8ab2ed" providerId="ADAL" clId="{85B59D5B-DAFF-43AA-B6EB-FC9251989E14}" dt="2023-03-30T12:14:17.541" v="299" actId="1076"/>
          <ac:grpSpMkLst>
            <pc:docMk/>
            <pc:sldMk cId="1682597319" sldId="303"/>
            <ac:grpSpMk id="2" creationId="{58BBA5B4-2BCC-E294-A92B-832AE4BD9F17}"/>
          </ac:grpSpMkLst>
        </pc:grpChg>
        <pc:grpChg chg="add mod">
          <ac:chgData name="Zhao, Hairong" userId="836876fe-804d-4bd9-9d0e-c259ce8ab2ed" providerId="ADAL" clId="{85B59D5B-DAFF-43AA-B6EB-FC9251989E14}" dt="2023-03-30T12:16:04.793" v="313" actId="1076"/>
          <ac:grpSpMkLst>
            <pc:docMk/>
            <pc:sldMk cId="1682597319" sldId="303"/>
            <ac:grpSpMk id="52" creationId="{5BF5EE46-3F02-664A-38ED-38E3CF721708}"/>
          </ac:grpSpMkLst>
        </pc:grpChg>
        <pc:grpChg chg="mod">
          <ac:chgData name="Zhao, Hairong" userId="836876fe-804d-4bd9-9d0e-c259ce8ab2ed" providerId="ADAL" clId="{85B59D5B-DAFF-43AA-B6EB-FC9251989E14}" dt="2023-03-30T12:15:55.197" v="312"/>
          <ac:grpSpMkLst>
            <pc:docMk/>
            <pc:sldMk cId="1682597319" sldId="303"/>
            <ac:grpSpMk id="53" creationId="{A2D88720-D2C9-35ED-F3A0-F52171D82B2B}"/>
          </ac:grpSpMkLst>
        </pc:grpChg>
        <pc:graphicFrameChg chg="del">
          <ac:chgData name="Zhao, Hairong" userId="836876fe-804d-4bd9-9d0e-c259ce8ab2ed" providerId="ADAL" clId="{85B59D5B-DAFF-43AA-B6EB-FC9251989E14}" dt="2023-03-30T12:05:12.764" v="82" actId="478"/>
          <ac:graphicFrameMkLst>
            <pc:docMk/>
            <pc:sldMk cId="1682597319" sldId="303"/>
            <ac:graphicFrameMk id="5" creationId="{00000000-0000-0000-0000-000000000000}"/>
          </ac:graphicFrameMkLst>
        </pc:graphicFrameChg>
        <pc:graphicFrameChg chg="del">
          <ac:chgData name="Zhao, Hairong" userId="836876fe-804d-4bd9-9d0e-c259ce8ab2ed" providerId="ADAL" clId="{85B59D5B-DAFF-43AA-B6EB-FC9251989E14}" dt="2023-03-30T12:05:25.980" v="84" actId="478"/>
          <ac:graphicFrameMkLst>
            <pc:docMk/>
            <pc:sldMk cId="1682597319" sldId="303"/>
            <ac:graphicFrameMk id="6" creationId="{00000000-0000-0000-0000-000000000000}"/>
          </ac:graphicFrameMkLst>
        </pc:graphicFrameChg>
        <pc:graphicFrameChg chg="add del mod ord">
          <ac:chgData name="Zhao, Hairong" userId="836876fe-804d-4bd9-9d0e-c259ce8ab2ed" providerId="ADAL" clId="{85B59D5B-DAFF-43AA-B6EB-FC9251989E14}" dt="2023-03-30T12:14:53.463" v="305"/>
          <ac:graphicFrameMkLst>
            <pc:docMk/>
            <pc:sldMk cId="1682597319" sldId="303"/>
            <ac:graphicFrameMk id="51" creationId="{53597B30-F7C0-E6D8-D469-4654B12E6DE2}"/>
          </ac:graphicFrameMkLst>
        </pc:graphicFrameChg>
        <pc:graphicFrameChg chg="add mod">
          <ac:chgData name="Zhao, Hairong" userId="836876fe-804d-4bd9-9d0e-c259ce8ab2ed" providerId="ADAL" clId="{85B59D5B-DAFF-43AA-B6EB-FC9251989E14}" dt="2023-03-30T12:16:14.741" v="315" actId="1076"/>
          <ac:graphicFrameMkLst>
            <pc:docMk/>
            <pc:sldMk cId="1682597319" sldId="303"/>
            <ac:graphicFrameMk id="57382" creationId="{1EEDD4AF-3681-8ABD-355A-D6C07EF5C146}"/>
          </ac:graphicFrameMkLst>
        </pc:graphicFrameChg>
        <pc:cxnChg chg="mod">
          <ac:chgData name="Zhao, Hairong" userId="836876fe-804d-4bd9-9d0e-c259ce8ab2ed" providerId="ADAL" clId="{85B59D5B-DAFF-43AA-B6EB-FC9251989E14}" dt="2023-03-30T12:15:55.197" v="312"/>
          <ac:cxnSpMkLst>
            <pc:docMk/>
            <pc:sldMk cId="1682597319" sldId="303"/>
            <ac:cxnSpMk id="57345" creationId="{70054AE8-C9A9-7EA9-CF90-DA2687D1129A}"/>
          </ac:cxnSpMkLst>
        </pc:cxnChg>
        <pc:cxnChg chg="mod">
          <ac:chgData name="Zhao, Hairong" userId="836876fe-804d-4bd9-9d0e-c259ce8ab2ed" providerId="ADAL" clId="{85B59D5B-DAFF-43AA-B6EB-FC9251989E14}" dt="2023-03-30T12:15:55.197" v="312"/>
          <ac:cxnSpMkLst>
            <pc:docMk/>
            <pc:sldMk cId="1682597319" sldId="303"/>
            <ac:cxnSpMk id="57349" creationId="{06F3BAF6-A926-4A70-077A-C9335816CB31}"/>
          </ac:cxnSpMkLst>
        </pc:cxnChg>
        <pc:cxnChg chg="mod">
          <ac:chgData name="Zhao, Hairong" userId="836876fe-804d-4bd9-9d0e-c259ce8ab2ed" providerId="ADAL" clId="{85B59D5B-DAFF-43AA-B6EB-FC9251989E14}" dt="2023-03-30T12:15:55.197" v="312"/>
          <ac:cxnSpMkLst>
            <pc:docMk/>
            <pc:sldMk cId="1682597319" sldId="303"/>
            <ac:cxnSpMk id="57350" creationId="{914B2FBC-897F-9774-0440-03FBA7DDC65B}"/>
          </ac:cxnSpMkLst>
        </pc:cxnChg>
        <pc:cxnChg chg="mod">
          <ac:chgData name="Zhao, Hairong" userId="836876fe-804d-4bd9-9d0e-c259ce8ab2ed" providerId="ADAL" clId="{85B59D5B-DAFF-43AA-B6EB-FC9251989E14}" dt="2023-03-30T12:15:55.197" v="312"/>
          <ac:cxnSpMkLst>
            <pc:docMk/>
            <pc:sldMk cId="1682597319" sldId="303"/>
            <ac:cxnSpMk id="57351" creationId="{8545029D-38B7-E9D7-00EB-C5E39EB28904}"/>
          </ac:cxnSpMkLst>
        </pc:cxnChg>
        <pc:cxnChg chg="mod">
          <ac:chgData name="Zhao, Hairong" userId="836876fe-804d-4bd9-9d0e-c259ce8ab2ed" providerId="ADAL" clId="{85B59D5B-DAFF-43AA-B6EB-FC9251989E14}" dt="2023-03-30T12:15:55.197" v="312"/>
          <ac:cxnSpMkLst>
            <pc:docMk/>
            <pc:sldMk cId="1682597319" sldId="303"/>
            <ac:cxnSpMk id="57352" creationId="{EEFCB819-82BE-E7D8-EC4A-1C90771DF7D3}"/>
          </ac:cxnSpMkLst>
        </pc:cxnChg>
        <pc:cxnChg chg="mod">
          <ac:chgData name="Zhao, Hairong" userId="836876fe-804d-4bd9-9d0e-c259ce8ab2ed" providerId="ADAL" clId="{85B59D5B-DAFF-43AA-B6EB-FC9251989E14}" dt="2023-03-30T12:15:55.197" v="312"/>
          <ac:cxnSpMkLst>
            <pc:docMk/>
            <pc:sldMk cId="1682597319" sldId="303"/>
            <ac:cxnSpMk id="57353" creationId="{74D303FE-5B42-3AD4-86E6-94DA3F30D30A}"/>
          </ac:cxnSpMkLst>
        </pc:cxnChg>
        <pc:cxnChg chg="mod">
          <ac:chgData name="Zhao, Hairong" userId="836876fe-804d-4bd9-9d0e-c259ce8ab2ed" providerId="ADAL" clId="{85B59D5B-DAFF-43AA-B6EB-FC9251989E14}" dt="2023-03-30T12:15:55.197" v="312"/>
          <ac:cxnSpMkLst>
            <pc:docMk/>
            <pc:sldMk cId="1682597319" sldId="303"/>
            <ac:cxnSpMk id="57354" creationId="{B834E833-6C18-4BD2-FE42-611836BF5123}"/>
          </ac:cxnSpMkLst>
        </pc:cxnChg>
        <pc:cxnChg chg="mod">
          <ac:chgData name="Zhao, Hairong" userId="836876fe-804d-4bd9-9d0e-c259ce8ab2ed" providerId="ADAL" clId="{85B59D5B-DAFF-43AA-B6EB-FC9251989E14}" dt="2023-03-30T12:15:55.197" v="312"/>
          <ac:cxnSpMkLst>
            <pc:docMk/>
            <pc:sldMk cId="1682597319" sldId="303"/>
            <ac:cxnSpMk id="57355" creationId="{B7AED203-028C-941E-A5B2-AB1E235C224C}"/>
          </ac:cxnSpMkLst>
        </pc:cxnChg>
        <pc:cxnChg chg="mod">
          <ac:chgData name="Zhao, Hairong" userId="836876fe-804d-4bd9-9d0e-c259ce8ab2ed" providerId="ADAL" clId="{85B59D5B-DAFF-43AA-B6EB-FC9251989E14}" dt="2023-03-30T12:15:55.197" v="312"/>
          <ac:cxnSpMkLst>
            <pc:docMk/>
            <pc:sldMk cId="1682597319" sldId="303"/>
            <ac:cxnSpMk id="57356" creationId="{F1F38B58-06DD-D99D-3480-371AF0BBE840}"/>
          </ac:cxnSpMkLst>
        </pc:cxnChg>
        <pc:cxnChg chg="mod">
          <ac:chgData name="Zhao, Hairong" userId="836876fe-804d-4bd9-9d0e-c259ce8ab2ed" providerId="ADAL" clId="{85B59D5B-DAFF-43AA-B6EB-FC9251989E14}" dt="2023-03-30T12:15:55.197" v="312"/>
          <ac:cxnSpMkLst>
            <pc:docMk/>
            <pc:sldMk cId="1682597319" sldId="303"/>
            <ac:cxnSpMk id="57357" creationId="{E8A8EC3D-8D48-CCFA-7923-5F3B66026161}"/>
          </ac:cxnSpMkLst>
        </pc:cxnChg>
        <pc:cxnChg chg="add mod">
          <ac:chgData name="Zhao, Hairong" userId="836876fe-804d-4bd9-9d0e-c259ce8ab2ed" providerId="ADAL" clId="{85B59D5B-DAFF-43AA-B6EB-FC9251989E14}" dt="2023-03-30T12:18:50.491" v="326" actId="1076"/>
          <ac:cxnSpMkLst>
            <pc:docMk/>
            <pc:sldMk cId="1682597319" sldId="303"/>
            <ac:cxnSpMk id="57388" creationId="{E3C19608-8C11-C06C-ED17-86BFAB8F37EA}"/>
          </ac:cxnSpMkLst>
        </pc:cxnChg>
      </pc:sldChg>
      <pc:sldChg chg="modSp mod">
        <pc:chgData name="Zhao, Hairong" userId="836876fe-804d-4bd9-9d0e-c259ce8ab2ed" providerId="ADAL" clId="{85B59D5B-DAFF-43AA-B6EB-FC9251989E14}" dt="2023-03-30T12:43:04.303" v="384" actId="207"/>
        <pc:sldMkLst>
          <pc:docMk/>
          <pc:sldMk cId="1480525311" sldId="306"/>
        </pc:sldMkLst>
        <pc:spChg chg="mod">
          <ac:chgData name="Zhao, Hairong" userId="836876fe-804d-4bd9-9d0e-c259ce8ab2ed" providerId="ADAL" clId="{85B59D5B-DAFF-43AA-B6EB-FC9251989E14}" dt="2023-03-30T12:42:53.048" v="383" actId="207"/>
          <ac:spMkLst>
            <pc:docMk/>
            <pc:sldMk cId="1480525311" sldId="306"/>
            <ac:spMk id="3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43:04.303" v="384" actId="207"/>
          <ac:spMkLst>
            <pc:docMk/>
            <pc:sldMk cId="1480525311" sldId="306"/>
            <ac:spMk id="6" creationId="{00000000-0000-0000-0000-000000000000}"/>
          </ac:spMkLst>
        </pc:spChg>
      </pc:sldChg>
      <pc:sldChg chg="addSp delSp modSp mod">
        <pc:chgData name="Zhao, Hairong" userId="836876fe-804d-4bd9-9d0e-c259ce8ab2ed" providerId="ADAL" clId="{85B59D5B-DAFF-43AA-B6EB-FC9251989E14}" dt="2023-03-30T13:01:39.629" v="412" actId="478"/>
        <pc:sldMkLst>
          <pc:docMk/>
          <pc:sldMk cId="2934287698" sldId="308"/>
        </pc:sldMkLst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08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09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10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11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12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13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15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16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17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18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19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20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21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22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23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24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25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26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27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28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29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30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31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32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33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34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35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36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37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38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39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40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41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42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43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44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45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46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47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48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49" creationId="{00000000-0000-0000-0000-000000000000}"/>
          </ac:spMkLst>
        </pc:spChg>
        <pc:spChg chg="del 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50" creationId="{00000000-0000-0000-0000-000000000000}"/>
          </ac:spMkLst>
        </pc:spChg>
        <pc:spChg chg="add del mod">
          <ac:chgData name="Zhao, Hairong" userId="836876fe-804d-4bd9-9d0e-c259ce8ab2ed" providerId="ADAL" clId="{85B59D5B-DAFF-43AA-B6EB-FC9251989E14}" dt="2023-03-30T13:01:37.257" v="411" actId="478"/>
          <ac:spMkLst>
            <pc:docMk/>
            <pc:sldMk cId="2934287698" sldId="308"/>
            <ac:spMk id="25651" creationId="{00000000-0000-0000-0000-000000000000}"/>
          </ac:spMkLst>
        </pc:spChg>
        <pc:spChg chg="del mod">
          <ac:chgData name="Zhao, Hairong" userId="836876fe-804d-4bd9-9d0e-c259ce8ab2ed" providerId="ADAL" clId="{85B59D5B-DAFF-43AA-B6EB-FC9251989E14}" dt="2023-03-30T13:01:34.147" v="410" actId="478"/>
          <ac:spMkLst>
            <pc:docMk/>
            <pc:sldMk cId="2934287698" sldId="308"/>
            <ac:spMk id="25652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53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54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55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56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57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59:30.390" v="389" actId="1076"/>
          <ac:spMkLst>
            <pc:docMk/>
            <pc:sldMk cId="2934287698" sldId="308"/>
            <ac:spMk id="25658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59:30.390" v="389" actId="1076"/>
          <ac:spMkLst>
            <pc:docMk/>
            <pc:sldMk cId="2934287698" sldId="308"/>
            <ac:spMk id="25660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59:30.390" v="389" actId="1076"/>
          <ac:spMkLst>
            <pc:docMk/>
            <pc:sldMk cId="2934287698" sldId="308"/>
            <ac:spMk id="25661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59:30.390" v="389" actId="1076"/>
          <ac:spMkLst>
            <pc:docMk/>
            <pc:sldMk cId="2934287698" sldId="308"/>
            <ac:spMk id="25662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59:30.390" v="389" actId="1076"/>
          <ac:spMkLst>
            <pc:docMk/>
            <pc:sldMk cId="2934287698" sldId="308"/>
            <ac:spMk id="25663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59:30.390" v="389" actId="1076"/>
          <ac:spMkLst>
            <pc:docMk/>
            <pc:sldMk cId="2934287698" sldId="308"/>
            <ac:spMk id="25664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59:30.390" v="389" actId="1076"/>
          <ac:spMkLst>
            <pc:docMk/>
            <pc:sldMk cId="2934287698" sldId="308"/>
            <ac:spMk id="25665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59:30.390" v="389" actId="1076"/>
          <ac:spMkLst>
            <pc:docMk/>
            <pc:sldMk cId="2934287698" sldId="308"/>
            <ac:spMk id="25666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59:30.390" v="389" actId="1076"/>
          <ac:spMkLst>
            <pc:docMk/>
            <pc:sldMk cId="2934287698" sldId="308"/>
            <ac:spMk id="25667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59:30.390" v="389" actId="1076"/>
          <ac:spMkLst>
            <pc:docMk/>
            <pc:sldMk cId="2934287698" sldId="308"/>
            <ac:spMk id="25668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59:30.390" v="389" actId="1076"/>
          <ac:spMkLst>
            <pc:docMk/>
            <pc:sldMk cId="2934287698" sldId="308"/>
            <ac:spMk id="25669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59:30.390" v="389" actId="1076"/>
          <ac:spMkLst>
            <pc:docMk/>
            <pc:sldMk cId="2934287698" sldId="308"/>
            <ac:spMk id="25670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59:30.390" v="389" actId="1076"/>
          <ac:spMkLst>
            <pc:docMk/>
            <pc:sldMk cId="2934287698" sldId="308"/>
            <ac:spMk id="25671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59:30.390" v="389" actId="1076"/>
          <ac:spMkLst>
            <pc:docMk/>
            <pc:sldMk cId="2934287698" sldId="308"/>
            <ac:spMk id="25672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59:30.390" v="389" actId="1076"/>
          <ac:spMkLst>
            <pc:docMk/>
            <pc:sldMk cId="2934287698" sldId="308"/>
            <ac:spMk id="25673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59:30.390" v="389" actId="1076"/>
          <ac:spMkLst>
            <pc:docMk/>
            <pc:sldMk cId="2934287698" sldId="308"/>
            <ac:spMk id="25674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7701" creationId="{00000000-0000-0000-0000-000000000000}"/>
          </ac:spMkLst>
        </pc:spChg>
        <pc:grpChg chg="mod">
          <ac:chgData name="Zhao, Hairong" userId="836876fe-804d-4bd9-9d0e-c259ce8ab2ed" providerId="ADAL" clId="{85B59D5B-DAFF-43AA-B6EB-FC9251989E14}" dt="2023-03-30T12:59:30.390" v="389" actId="1076"/>
          <ac:grpSpMkLst>
            <pc:docMk/>
            <pc:sldMk cId="2934287698" sldId="308"/>
            <ac:grpSpMk id="25605" creationId="{00000000-0000-0000-0000-000000000000}"/>
          </ac:grpSpMkLst>
        </pc:grpChg>
        <pc:grpChg chg="mod">
          <ac:chgData name="Zhao, Hairong" userId="836876fe-804d-4bd9-9d0e-c259ce8ab2ed" providerId="ADAL" clId="{85B59D5B-DAFF-43AA-B6EB-FC9251989E14}" dt="2023-03-30T13:01:39.629" v="412" actId="478"/>
          <ac:grpSpMkLst>
            <pc:docMk/>
            <pc:sldMk cId="2934287698" sldId="308"/>
            <ac:grpSpMk id="25606" creationId="{00000000-0000-0000-0000-000000000000}"/>
          </ac:grpSpMkLst>
        </pc:grpChg>
        <pc:grpChg chg="mod">
          <ac:chgData name="Zhao, Hairong" userId="836876fe-804d-4bd9-9d0e-c259ce8ab2ed" providerId="ADAL" clId="{85B59D5B-DAFF-43AA-B6EB-FC9251989E14}" dt="2023-03-30T13:01:39.629" v="412" actId="478"/>
          <ac:grpSpMkLst>
            <pc:docMk/>
            <pc:sldMk cId="2934287698" sldId="308"/>
            <ac:grpSpMk id="25607" creationId="{00000000-0000-0000-0000-000000000000}"/>
          </ac:grpSpMkLst>
        </pc:grpChg>
        <pc:grpChg chg="mod">
          <ac:chgData name="Zhao, Hairong" userId="836876fe-804d-4bd9-9d0e-c259ce8ab2ed" providerId="ADAL" clId="{85B59D5B-DAFF-43AA-B6EB-FC9251989E14}" dt="2023-03-30T12:59:30.390" v="389" actId="1076"/>
          <ac:grpSpMkLst>
            <pc:docMk/>
            <pc:sldMk cId="2934287698" sldId="308"/>
            <ac:grpSpMk id="25659" creationId="{00000000-0000-0000-0000-000000000000}"/>
          </ac:grpSpMkLst>
        </pc:grpChg>
      </pc:sldChg>
      <pc:sldChg chg="addSp delSp mod">
        <pc:chgData name="Zhao, Hairong" userId="836876fe-804d-4bd9-9d0e-c259ce8ab2ed" providerId="ADAL" clId="{85B59D5B-DAFF-43AA-B6EB-FC9251989E14}" dt="2023-03-30T13:07:02.928" v="419" actId="22"/>
        <pc:sldMkLst>
          <pc:docMk/>
          <pc:sldMk cId="304024288" sldId="311"/>
        </pc:sldMkLst>
        <pc:spChg chg="add del">
          <ac:chgData name="Zhao, Hairong" userId="836876fe-804d-4bd9-9d0e-c259ce8ab2ed" providerId="ADAL" clId="{85B59D5B-DAFF-43AA-B6EB-FC9251989E14}" dt="2023-03-30T13:07:02.928" v="419" actId="22"/>
          <ac:spMkLst>
            <pc:docMk/>
            <pc:sldMk cId="304024288" sldId="311"/>
            <ac:spMk id="32" creationId="{62B1546A-F41B-243B-AB37-971869B2DE67}"/>
          </ac:spMkLst>
        </pc:spChg>
      </pc:sldChg>
      <pc:sldChg chg="modSp mod">
        <pc:chgData name="Zhao, Hairong" userId="836876fe-804d-4bd9-9d0e-c259ce8ab2ed" providerId="ADAL" clId="{85B59D5B-DAFF-43AA-B6EB-FC9251989E14}" dt="2023-03-30T02:15:25.844" v="0" actId="1076"/>
        <pc:sldMkLst>
          <pc:docMk/>
          <pc:sldMk cId="2048775710" sldId="313"/>
        </pc:sldMkLst>
        <pc:picChg chg="mod">
          <ac:chgData name="Zhao, Hairong" userId="836876fe-804d-4bd9-9d0e-c259ce8ab2ed" providerId="ADAL" clId="{85B59D5B-DAFF-43AA-B6EB-FC9251989E14}" dt="2023-03-30T02:15:25.844" v="0" actId="1076"/>
          <ac:picMkLst>
            <pc:docMk/>
            <pc:sldMk cId="2048775710" sldId="313"/>
            <ac:picMk id="3" creationId="{E98EAB54-F72D-47B0-9C50-17ACF07AA59B}"/>
          </ac:picMkLst>
        </pc:picChg>
      </pc:sldChg>
      <pc:sldChg chg="addSp delSp modSp add mod">
        <pc:chgData name="Zhao, Hairong" userId="836876fe-804d-4bd9-9d0e-c259ce8ab2ed" providerId="ADAL" clId="{85B59D5B-DAFF-43AA-B6EB-FC9251989E14}" dt="2023-03-30T12:13:45.698" v="294" actId="207"/>
        <pc:sldMkLst>
          <pc:docMk/>
          <pc:sldMk cId="2331595467" sldId="330"/>
        </pc:sldMkLst>
        <pc:spChg chg="add mod">
          <ac:chgData name="Zhao, Hairong" userId="836876fe-804d-4bd9-9d0e-c259ce8ab2ed" providerId="ADAL" clId="{85B59D5B-DAFF-43AA-B6EB-FC9251989E14}" dt="2023-03-30T12:13:23.701" v="289" actId="1076"/>
          <ac:spMkLst>
            <pc:docMk/>
            <pc:sldMk cId="2331595467" sldId="330"/>
            <ac:spMk id="3" creationId="{FF4AEF77-537C-DBCF-89A7-A35BE6F8E896}"/>
          </ac:spMkLst>
        </pc:spChg>
        <pc:spChg chg="del mod">
          <ac:chgData name="Zhao, Hairong" userId="836876fe-804d-4bd9-9d0e-c259ce8ab2ed" providerId="ADAL" clId="{85B59D5B-DAFF-43AA-B6EB-FC9251989E14}" dt="2023-03-30T12:03:55.427" v="39" actId="478"/>
          <ac:spMkLst>
            <pc:docMk/>
            <pc:sldMk cId="2331595467" sldId="330"/>
            <ac:spMk id="5" creationId="{F5852EC3-DE6F-1D7B-664C-598F25B035F1}"/>
          </ac:spMkLst>
        </pc:spChg>
        <pc:spChg chg="add mod">
          <ac:chgData name="Zhao, Hairong" userId="836876fe-804d-4bd9-9d0e-c259ce8ab2ed" providerId="ADAL" clId="{85B59D5B-DAFF-43AA-B6EB-FC9251989E14}" dt="2023-03-30T12:13:45.698" v="294" actId="207"/>
          <ac:spMkLst>
            <pc:docMk/>
            <pc:sldMk cId="2331595467" sldId="330"/>
            <ac:spMk id="9" creationId="{98B28C4F-3714-72BA-66F0-34F2AC277570}"/>
          </ac:spMkLst>
        </pc:spChg>
        <pc:spChg chg="mod">
          <ac:chgData name="Zhao, Hairong" userId="836876fe-804d-4bd9-9d0e-c259ce8ab2ed" providerId="ADAL" clId="{85B59D5B-DAFF-43AA-B6EB-FC9251989E14}" dt="2023-03-30T12:08:24.678" v="105" actId="20577"/>
          <ac:spMkLst>
            <pc:docMk/>
            <pc:sldMk cId="2331595467" sldId="330"/>
            <ac:spMk id="55300" creationId="{9D19F110-94C1-4CF0-9490-A76DFEDB07F7}"/>
          </ac:spMkLst>
        </pc:spChg>
        <pc:graphicFrameChg chg="add del mod">
          <ac:chgData name="Zhao, Hairong" userId="836876fe-804d-4bd9-9d0e-c259ce8ab2ed" providerId="ADAL" clId="{85B59D5B-DAFF-43AA-B6EB-FC9251989E14}" dt="2023-03-30T12:06:55.550" v="93"/>
          <ac:graphicFrameMkLst>
            <pc:docMk/>
            <pc:sldMk cId="2331595467" sldId="330"/>
            <ac:graphicFrameMk id="2" creationId="{444C1679-D37D-A1E9-E97D-2AD9E6A96694}"/>
          </ac:graphicFrameMkLst>
        </pc:graphicFrameChg>
        <pc:graphicFrameChg chg="add del mod">
          <ac:chgData name="Zhao, Hairong" userId="836876fe-804d-4bd9-9d0e-c259ce8ab2ed" providerId="ADAL" clId="{85B59D5B-DAFF-43AA-B6EB-FC9251989E14}" dt="2023-03-30T12:13:23.701" v="289" actId="1076"/>
          <ac:graphicFrameMkLst>
            <pc:docMk/>
            <pc:sldMk cId="2331595467" sldId="330"/>
            <ac:graphicFrameMk id="6" creationId="{00000000-0000-0000-0000-000000000000}"/>
          </ac:graphicFrameMkLst>
        </pc:graphicFrameChg>
        <pc:graphicFrameChg chg="mod">
          <ac:chgData name="Zhao, Hairong" userId="836876fe-804d-4bd9-9d0e-c259ce8ab2ed" providerId="ADAL" clId="{85B59D5B-DAFF-43AA-B6EB-FC9251989E14}" dt="2023-03-30T12:13:23.701" v="289" actId="1076"/>
          <ac:graphicFrameMkLst>
            <pc:docMk/>
            <pc:sldMk cId="2331595467" sldId="330"/>
            <ac:graphicFrameMk id="7" creationId="{00000000-0000-0000-0000-000000000000}"/>
          </ac:graphicFrameMkLst>
        </pc:graphicFrameChg>
        <pc:cxnChg chg="add mod">
          <ac:chgData name="Zhao, Hairong" userId="836876fe-804d-4bd9-9d0e-c259ce8ab2ed" providerId="ADAL" clId="{85B59D5B-DAFF-43AA-B6EB-FC9251989E14}" dt="2023-03-30T12:13:23.701" v="289" actId="1076"/>
          <ac:cxnSpMkLst>
            <pc:docMk/>
            <pc:sldMk cId="2331595467" sldId="330"/>
            <ac:cxnSpMk id="4" creationId="{96ACEA4D-2585-08BC-BBB7-97FBC5B6F926}"/>
          </ac:cxnSpMkLst>
        </pc:cxnChg>
      </pc:sldChg>
      <pc:sldChg chg="addSp delSp modSp new del mod">
        <pc:chgData name="Zhao, Hairong" userId="836876fe-804d-4bd9-9d0e-c259ce8ab2ed" providerId="ADAL" clId="{85B59D5B-DAFF-43AA-B6EB-FC9251989E14}" dt="2023-03-30T12:20:16.438" v="330" actId="47"/>
        <pc:sldMkLst>
          <pc:docMk/>
          <pc:sldMk cId="262087327" sldId="331"/>
        </pc:sldMkLst>
        <pc:spChg chg="add del mod">
          <ac:chgData name="Zhao, Hairong" userId="836876fe-804d-4bd9-9d0e-c259ce8ab2ed" providerId="ADAL" clId="{85B59D5B-DAFF-43AA-B6EB-FC9251989E14}" dt="2023-03-30T12:15:25.899" v="308" actId="478"/>
          <ac:spMkLst>
            <pc:docMk/>
            <pc:sldMk cId="262087327" sldId="331"/>
            <ac:spMk id="3" creationId="{1BEFECF5-95F7-DBA0-F737-998C178BEEF6}"/>
          </ac:spMkLst>
        </pc:spChg>
        <pc:spChg chg="add 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4" creationId="{EB1A5636-8140-43B8-08B5-B54AF45E0ACF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6" creationId="{0E9B7FED-4DF1-3CC2-ECBF-ECA628D61AFD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7" creationId="{C2A227A3-77DB-8A38-628D-7A7FBE0338F5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8" creationId="{079B7542-8D53-AE68-F76A-FE04B1DF021D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9" creationId="{64AEE978-E4A0-A03E-B38B-EDE438DFCFF7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10" creationId="{7397FA8A-CAE7-CE88-7F34-2FD5CE31A487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11" creationId="{8406DEB4-7CB2-D148-A82D-CB9C248FC6A1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12" creationId="{28166EF5-EC3D-BA64-EF81-7224612667E9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13" creationId="{CBE019FB-1F41-A897-AD46-D21C17E9DAE0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14" creationId="{182F02B4-3621-DA6A-8B8B-BD3A0247959B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15" creationId="{375642BE-6D8F-87AD-75FC-AC9D66BDF9D7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16" creationId="{3E2E1E9C-BD74-AC27-64B9-603E6C24C80E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17" creationId="{976D7FF0-37B4-01A5-F338-43419E408F6F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18" creationId="{9D324151-3E0D-9211-3C14-8A39EBEF0099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19" creationId="{D3FA380E-7D26-E440-6260-11ACD58CE78E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20" creationId="{1FF31175-1242-5430-9D91-4322E88C5CF8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21" creationId="{E6587CEA-7DD9-D0F4-94F5-432A469FD826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22" creationId="{FB4BD657-59F4-E164-D485-82E76927868F}"/>
          </ac:spMkLst>
        </pc:spChg>
        <pc:spChg chg="add 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23" creationId="{481C5195-3E2A-E4B9-AD09-1C14F81727F7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24" creationId="{A2613D2F-F534-8263-E22C-36232316662F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25" creationId="{7F4C8A61-CF21-511E-55BB-47A0B855726B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26" creationId="{C8EBC776-E04B-E5B1-5826-769667BC25B3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27" creationId="{C385230F-790D-6166-5CE6-73B79E158799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28" creationId="{490AC87A-99D9-063A-CE75-1AC59144CF27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29" creationId="{A04CDD22-6461-51DC-812E-F3C891A31F8B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30" creationId="{45DFA56C-1586-6B85-7A88-FE4B3E333AFC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31" creationId="{F98875AC-D5DC-4B34-87F0-BA80E9D85CA9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32" creationId="{C198C893-ADCA-48ED-4492-F64845C317FE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33" creationId="{050099A9-62AF-B7E9-F710-286305BDF359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34" creationId="{AE0D4B3A-0D85-A123-14AB-06DA610712BC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45" creationId="{84147105-3272-7687-E4D2-18EBB84DC1B5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46" creationId="{F110318C-89E2-BCAD-9CA2-30DD31643F10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47" creationId="{C86D1EF6-0057-87CA-0E8F-9AFEBC5CAFA4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48" creationId="{295F06E4-64BE-3C70-0859-5CFE9EFA2A16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49" creationId="{A4935DBE-545F-0699-1D0E-67CD588BBA68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50" creationId="{8CFFB8AA-AC0D-ADF4-2B45-401D65608BAB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51" creationId="{74E8115A-C091-BC1A-FBA5-0DF0F9670733}"/>
          </ac:spMkLst>
        </pc:spChg>
        <pc:grpChg chg="add mod">
          <ac:chgData name="Zhao, Hairong" userId="836876fe-804d-4bd9-9d0e-c259ce8ab2ed" providerId="ADAL" clId="{85B59D5B-DAFF-43AA-B6EB-FC9251989E14}" dt="2023-03-30T12:15:49.365" v="311" actId="164"/>
          <ac:grpSpMkLst>
            <pc:docMk/>
            <pc:sldMk cId="262087327" sldId="331"/>
            <ac:grpSpMk id="5" creationId="{E3899BB3-2BC5-9A74-50E5-DDF5698B7ECC}"/>
          </ac:grpSpMkLst>
        </pc:grpChg>
        <pc:grpChg chg="add mod">
          <ac:chgData name="Zhao, Hairong" userId="836876fe-804d-4bd9-9d0e-c259ce8ab2ed" providerId="ADAL" clId="{85B59D5B-DAFF-43AA-B6EB-FC9251989E14}" dt="2023-03-30T12:15:49.365" v="311" actId="164"/>
          <ac:grpSpMkLst>
            <pc:docMk/>
            <pc:sldMk cId="262087327" sldId="331"/>
            <ac:grpSpMk id="53" creationId="{E1AA59C7-C6C4-3CF8-832A-8C32E454F14E}"/>
          </ac:grpSpMkLst>
        </pc:grpChg>
        <pc:graphicFrameChg chg="add mod modGraphic">
          <ac:chgData name="Zhao, Hairong" userId="836876fe-804d-4bd9-9d0e-c259ce8ab2ed" providerId="ADAL" clId="{85B59D5B-DAFF-43AA-B6EB-FC9251989E14}" dt="2023-03-30T12:15:36.480" v="310" actId="1076"/>
          <ac:graphicFrameMkLst>
            <pc:docMk/>
            <pc:sldMk cId="262087327" sldId="331"/>
            <ac:graphicFrameMk id="52" creationId="{7BBC722F-81A2-E6C6-8B31-2A7D1524E1FF}"/>
          </ac:graphicFrameMkLst>
        </pc:graphicFrameChg>
        <pc:cxnChg chg="add mod">
          <ac:chgData name="Zhao, Hairong" userId="836876fe-804d-4bd9-9d0e-c259ce8ab2ed" providerId="ADAL" clId="{85B59D5B-DAFF-43AA-B6EB-FC9251989E14}" dt="2023-03-30T12:15:49.365" v="311" actId="164"/>
          <ac:cxnSpMkLst>
            <pc:docMk/>
            <pc:sldMk cId="262087327" sldId="331"/>
            <ac:cxnSpMk id="35" creationId="{93B333B2-0A16-C1E7-AF6E-45FF5E828425}"/>
          </ac:cxnSpMkLst>
        </pc:cxnChg>
        <pc:cxnChg chg="add mod">
          <ac:chgData name="Zhao, Hairong" userId="836876fe-804d-4bd9-9d0e-c259ce8ab2ed" providerId="ADAL" clId="{85B59D5B-DAFF-43AA-B6EB-FC9251989E14}" dt="2023-03-30T12:15:49.365" v="311" actId="164"/>
          <ac:cxnSpMkLst>
            <pc:docMk/>
            <pc:sldMk cId="262087327" sldId="331"/>
            <ac:cxnSpMk id="36" creationId="{9DB6FF74-7A8D-7DF4-9602-8A3D2EE37E69}"/>
          </ac:cxnSpMkLst>
        </pc:cxnChg>
        <pc:cxnChg chg="add mod">
          <ac:chgData name="Zhao, Hairong" userId="836876fe-804d-4bd9-9d0e-c259ce8ab2ed" providerId="ADAL" clId="{85B59D5B-DAFF-43AA-B6EB-FC9251989E14}" dt="2023-03-30T12:15:49.365" v="311" actId="164"/>
          <ac:cxnSpMkLst>
            <pc:docMk/>
            <pc:sldMk cId="262087327" sldId="331"/>
            <ac:cxnSpMk id="37" creationId="{E73906B2-BDE6-6F1D-827E-B7CBD60F2050}"/>
          </ac:cxnSpMkLst>
        </pc:cxnChg>
        <pc:cxnChg chg="add mod">
          <ac:chgData name="Zhao, Hairong" userId="836876fe-804d-4bd9-9d0e-c259ce8ab2ed" providerId="ADAL" clId="{85B59D5B-DAFF-43AA-B6EB-FC9251989E14}" dt="2023-03-30T12:15:49.365" v="311" actId="164"/>
          <ac:cxnSpMkLst>
            <pc:docMk/>
            <pc:sldMk cId="262087327" sldId="331"/>
            <ac:cxnSpMk id="38" creationId="{8F62172A-0DA6-68CD-C9C3-BF14E3F5CAB0}"/>
          </ac:cxnSpMkLst>
        </pc:cxnChg>
        <pc:cxnChg chg="add mod">
          <ac:chgData name="Zhao, Hairong" userId="836876fe-804d-4bd9-9d0e-c259ce8ab2ed" providerId="ADAL" clId="{85B59D5B-DAFF-43AA-B6EB-FC9251989E14}" dt="2023-03-30T12:15:49.365" v="311" actId="164"/>
          <ac:cxnSpMkLst>
            <pc:docMk/>
            <pc:sldMk cId="262087327" sldId="331"/>
            <ac:cxnSpMk id="39" creationId="{F66C924F-D1D9-3A09-9871-3EEE64E1F7B2}"/>
          </ac:cxnSpMkLst>
        </pc:cxnChg>
        <pc:cxnChg chg="add mod">
          <ac:chgData name="Zhao, Hairong" userId="836876fe-804d-4bd9-9d0e-c259ce8ab2ed" providerId="ADAL" clId="{85B59D5B-DAFF-43AA-B6EB-FC9251989E14}" dt="2023-03-30T12:15:49.365" v="311" actId="164"/>
          <ac:cxnSpMkLst>
            <pc:docMk/>
            <pc:sldMk cId="262087327" sldId="331"/>
            <ac:cxnSpMk id="40" creationId="{6488A589-CA26-FF7A-EFCB-3FF41D35F175}"/>
          </ac:cxnSpMkLst>
        </pc:cxnChg>
        <pc:cxnChg chg="add mod">
          <ac:chgData name="Zhao, Hairong" userId="836876fe-804d-4bd9-9d0e-c259ce8ab2ed" providerId="ADAL" clId="{85B59D5B-DAFF-43AA-B6EB-FC9251989E14}" dt="2023-03-30T12:15:49.365" v="311" actId="164"/>
          <ac:cxnSpMkLst>
            <pc:docMk/>
            <pc:sldMk cId="262087327" sldId="331"/>
            <ac:cxnSpMk id="41" creationId="{63926808-7619-4B87-C13F-6BB4B7CBB827}"/>
          </ac:cxnSpMkLst>
        </pc:cxnChg>
        <pc:cxnChg chg="add mod">
          <ac:chgData name="Zhao, Hairong" userId="836876fe-804d-4bd9-9d0e-c259ce8ab2ed" providerId="ADAL" clId="{85B59D5B-DAFF-43AA-B6EB-FC9251989E14}" dt="2023-03-30T12:15:49.365" v="311" actId="164"/>
          <ac:cxnSpMkLst>
            <pc:docMk/>
            <pc:sldMk cId="262087327" sldId="331"/>
            <ac:cxnSpMk id="42" creationId="{E4F9A6BA-DCBB-0B7A-604E-4FA33C1D97EB}"/>
          </ac:cxnSpMkLst>
        </pc:cxnChg>
        <pc:cxnChg chg="add mod">
          <ac:chgData name="Zhao, Hairong" userId="836876fe-804d-4bd9-9d0e-c259ce8ab2ed" providerId="ADAL" clId="{85B59D5B-DAFF-43AA-B6EB-FC9251989E14}" dt="2023-03-30T12:15:49.365" v="311" actId="164"/>
          <ac:cxnSpMkLst>
            <pc:docMk/>
            <pc:sldMk cId="262087327" sldId="331"/>
            <ac:cxnSpMk id="43" creationId="{96B31D90-80AD-0D32-F163-9173CD8F00CC}"/>
          </ac:cxnSpMkLst>
        </pc:cxnChg>
        <pc:cxnChg chg="add mod">
          <ac:chgData name="Zhao, Hairong" userId="836876fe-804d-4bd9-9d0e-c259ce8ab2ed" providerId="ADAL" clId="{85B59D5B-DAFF-43AA-B6EB-FC9251989E14}" dt="2023-03-30T12:15:49.365" v="311" actId="164"/>
          <ac:cxnSpMkLst>
            <pc:docMk/>
            <pc:sldMk cId="262087327" sldId="331"/>
            <ac:cxnSpMk id="44" creationId="{DCE49203-8C4F-6EAC-BE40-BB717F018D57}"/>
          </ac:cxnSpMkLst>
        </pc:cxnChg>
      </pc:sldChg>
      <pc:sldChg chg="addSp delSp modSp new del mod">
        <pc:chgData name="Zhao, Hairong" userId="836876fe-804d-4bd9-9d0e-c259ce8ab2ed" providerId="ADAL" clId="{85B59D5B-DAFF-43AA-B6EB-FC9251989E14}" dt="2023-03-30T12:27:15.535" v="356" actId="47"/>
        <pc:sldMkLst>
          <pc:docMk/>
          <pc:sldMk cId="807301727" sldId="331"/>
        </pc:sldMkLst>
        <pc:spChg chg="add mod">
          <ac:chgData name="Zhao, Hairong" userId="836876fe-804d-4bd9-9d0e-c259ce8ab2ed" providerId="ADAL" clId="{85B59D5B-DAFF-43AA-B6EB-FC9251989E14}" dt="2023-03-30T12:27:08.839" v="353" actId="20577"/>
          <ac:spMkLst>
            <pc:docMk/>
            <pc:sldMk cId="807301727" sldId="331"/>
            <ac:spMk id="4" creationId="{EF214262-88D1-E899-F686-51A8BCD96B74}"/>
          </ac:spMkLst>
        </pc:spChg>
        <pc:spChg chg="add del mod">
          <ac:chgData name="Zhao, Hairong" userId="836876fe-804d-4bd9-9d0e-c259ce8ab2ed" providerId="ADAL" clId="{85B59D5B-DAFF-43AA-B6EB-FC9251989E14}" dt="2023-03-30T12:27:08.102" v="351" actId="478"/>
          <ac:spMkLst>
            <pc:docMk/>
            <pc:sldMk cId="807301727" sldId="331"/>
            <ac:spMk id="5" creationId="{EE8C2B62-DA60-1106-1C46-31D75F91A405}"/>
          </ac:spMkLst>
        </pc:spChg>
        <pc:spChg chg="add del">
          <ac:chgData name="Zhao, Hairong" userId="836876fe-804d-4bd9-9d0e-c259ce8ab2ed" providerId="ADAL" clId="{85B59D5B-DAFF-43AA-B6EB-FC9251989E14}" dt="2023-03-30T12:27:07.762" v="350" actId="22"/>
          <ac:spMkLst>
            <pc:docMk/>
            <pc:sldMk cId="807301727" sldId="331"/>
            <ac:spMk id="7" creationId="{0A6C1B0A-8F4A-94A1-D6B4-CD5425AF9670}"/>
          </ac:spMkLst>
        </pc:spChg>
        <pc:graphicFrameChg chg="add del mod modGraphic">
          <ac:chgData name="Zhao, Hairong" userId="836876fe-804d-4bd9-9d0e-c259ce8ab2ed" providerId="ADAL" clId="{85B59D5B-DAFF-43AA-B6EB-FC9251989E14}" dt="2023-03-30T12:27:09.420" v="354" actId="6549"/>
          <ac:graphicFrameMkLst>
            <pc:docMk/>
            <pc:sldMk cId="807301727" sldId="331"/>
            <ac:graphicFrameMk id="3" creationId="{F2D9A59E-80CB-2025-D29A-0FD40AC93DD0}"/>
          </ac:graphicFrameMkLst>
        </pc:graphicFrameChg>
      </pc:sldChg>
      <pc:sldChg chg="add">
        <pc:chgData name="Zhao, Hairong" userId="836876fe-804d-4bd9-9d0e-c259ce8ab2ed" providerId="ADAL" clId="{85B59D5B-DAFF-43AA-B6EB-FC9251989E14}" dt="2023-03-30T12:27:13.629" v="355"/>
        <pc:sldMkLst>
          <pc:docMk/>
          <pc:sldMk cId="2353461372" sldId="332"/>
        </pc:sldMkLst>
      </pc:sldChg>
      <pc:sldChg chg="modSp add mod">
        <pc:chgData name="Zhao, Hairong" userId="836876fe-804d-4bd9-9d0e-c259ce8ab2ed" providerId="ADAL" clId="{85B59D5B-DAFF-43AA-B6EB-FC9251989E14}" dt="2023-03-30T13:06:30.740" v="417" actId="1076"/>
        <pc:sldMkLst>
          <pc:docMk/>
          <pc:sldMk cId="4023149124" sldId="333"/>
        </pc:sldMkLst>
        <pc:spChg chg="mod">
          <ac:chgData name="Zhao, Hairong" userId="836876fe-804d-4bd9-9d0e-c259ce8ab2ed" providerId="ADAL" clId="{85B59D5B-DAFF-43AA-B6EB-FC9251989E14}" dt="2023-03-30T13:06:30.740" v="417" actId="1076"/>
          <ac:spMkLst>
            <pc:docMk/>
            <pc:sldMk cId="4023149124" sldId="333"/>
            <ac:spMk id="57348" creationId="{C6AC57F9-8E79-45EA-B82F-15F3BE82D679}"/>
          </ac:spMkLst>
        </pc:spChg>
        <pc:spChg chg="mod">
          <ac:chgData name="Zhao, Hairong" userId="836876fe-804d-4bd9-9d0e-c259ce8ab2ed" providerId="ADAL" clId="{85B59D5B-DAFF-43AA-B6EB-FC9251989E14}" dt="2023-03-30T13:06:27.232" v="416" actId="21"/>
          <ac:spMkLst>
            <pc:docMk/>
            <pc:sldMk cId="4023149124" sldId="333"/>
            <ac:spMk id="81924" creationId="{B42D3F45-72B8-4D3D-B89A-0C302D348975}"/>
          </ac:spMkLst>
        </pc:spChg>
      </pc:sldChg>
      <pc:sldChg chg="addSp new mod">
        <pc:chgData name="Zhao, Hairong" userId="836876fe-804d-4bd9-9d0e-c259ce8ab2ed" providerId="ADAL" clId="{85B59D5B-DAFF-43AA-B6EB-FC9251989E14}" dt="2023-03-30T13:07:11.845" v="421" actId="22"/>
        <pc:sldMkLst>
          <pc:docMk/>
          <pc:sldMk cId="2888929968" sldId="334"/>
        </pc:sldMkLst>
        <pc:spChg chg="add">
          <ac:chgData name="Zhao, Hairong" userId="836876fe-804d-4bd9-9d0e-c259ce8ab2ed" providerId="ADAL" clId="{85B59D5B-DAFF-43AA-B6EB-FC9251989E14}" dt="2023-03-30T13:07:11.845" v="421" actId="22"/>
          <ac:spMkLst>
            <pc:docMk/>
            <pc:sldMk cId="2888929968" sldId="334"/>
            <ac:spMk id="4" creationId="{5E61067A-E433-0A39-8E58-84413C13E3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5B33F8-52FA-4501-BD7D-B6BCC3ED13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omic Sans MS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23072-D6C6-4B23-A08C-3B648774DF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Comic Sans MS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fld id="{D2BC6165-756D-4296-8778-FAD3C57B2276}" type="datetime1">
              <a:rPr lang="en-US"/>
              <a:pPr>
                <a:defRPr/>
              </a:pPr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47353-8AB9-47C3-80BE-057622D74E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omic Sans MS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D6AF6-37AA-49D1-AD2D-8463E1F3A6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FBA3A211-5936-4A2B-82C5-901D982CBC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733040B-F5AA-4591-96EA-0CA4E9C089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omic Sans MS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273FBBA-AAE7-46A4-8E1B-DE14FCF5B08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Comic Sans MS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7D236233-E411-4561-A68F-B456ADB4284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856DA46-954D-4260-9C83-907B81AA3FE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B7E557DF-A029-4EAC-9245-ECDF68C936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omic Sans MS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1735FD2E-B406-441B-8A3C-704F50B89C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F858BC0-1529-4B1C-B211-E7E81FDEE0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26B1FAB4-18C0-4B90-BE58-92EF1097A4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47EBE06C-4BDB-4E27-9EE0-516B62B6795B}" type="slidenum">
              <a:rPr lang="en-US" altLang="en-US"/>
              <a:pPr/>
              <a:t>0</a:t>
            </a:fld>
            <a:endParaRPr lang="en-US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7376104B-7FBD-4885-A130-881835D446C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7BE6F87-F0B4-4998-BC10-F6B05D9E78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550643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6B92FB81-D146-4921-8142-D26ABD776C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0B79099D-D550-4A7C-B160-4E01B3F8D4B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58D1763D-AFB9-4A11-A577-525038BCC96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EEE00C8B-3FED-44D2-B4BE-C96AE26AB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821314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1170F275-1AF4-4083-9C59-F7BEDCB609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FCC8FC3C-FD21-4A91-B2DE-60CCD7B1B0B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C13060D0-B79F-4337-9391-3C6FC431462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A115730-CE41-40E1-8B30-6C0117D99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868326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0725BC72-F210-4219-97A7-2B72917B6F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B140BD32-4A5C-4F8D-80C0-DA037E3912E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C3575CB2-9153-4E52-A7C1-E5C5CC62AFB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8788C51-789C-4F2B-8EE7-341077B87B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600995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B2D7E267-9677-4FE2-A257-F051DED124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55D8022C-B95F-4FE4-84BA-93A1AEFECE6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2D9B87C0-4F60-4368-97A1-B80EB5D112D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F276459-0F1A-492B-9542-8CBE3E5B3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4208463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8716AC03-A3A3-4847-8DF4-5568650179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927ABD47-6A05-4E2E-9763-9B669C48A13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C4727BF3-D161-44FC-B253-00486650DA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8A15D710-9CB5-4C12-9E1D-7D52BDE6BC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648379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26B1FAB4-18C0-4B90-BE58-92EF1097A4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47EBE06C-4BDB-4E27-9EE0-516B62B6795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7376104B-7FBD-4885-A130-881835D446C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7BE6F87-F0B4-4998-BC10-F6B05D9E78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312031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>
            <a:extLst>
              <a:ext uri="{FF2B5EF4-FFF2-40B4-BE49-F238E27FC236}">
                <a16:creationId xmlns:a16="http://schemas.microsoft.com/office/drawing/2014/main" id="{884B4885-13FA-46D3-93DF-F3269946F5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C70D36B8-80E5-41E5-A181-20A8FE97639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3D990A44-7400-4AF3-A282-1EA7C697503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8B6888A6-DB52-4571-BE44-C9C14A032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>
            <a:extLst>
              <a:ext uri="{FF2B5EF4-FFF2-40B4-BE49-F238E27FC236}">
                <a16:creationId xmlns:a16="http://schemas.microsoft.com/office/drawing/2014/main" id="{88E90120-410D-4594-90D0-5F05EF028A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1B67D666-1823-4F17-AEF0-92AEB7F19B9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50E798C4-FBA1-4E69-B94A-076CE0B42E8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AFB2204D-A96F-4E73-9576-4AF3EDC6D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>
            <a:extLst>
              <a:ext uri="{FF2B5EF4-FFF2-40B4-BE49-F238E27FC236}">
                <a16:creationId xmlns:a16="http://schemas.microsoft.com/office/drawing/2014/main" id="{91A1FC8E-E7F8-4881-BBA0-D2CEBCDEE5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70FFA685-7EAB-47A2-BD8F-0F173BCF1D4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92C708E2-C496-4F66-ABB2-3A3BBFAE95D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181394C0-865A-4828-B190-64A11EF6F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>
            <a:extLst>
              <a:ext uri="{FF2B5EF4-FFF2-40B4-BE49-F238E27FC236}">
                <a16:creationId xmlns:a16="http://schemas.microsoft.com/office/drawing/2014/main" id="{16856950-3AFA-4434-88C6-7238E83D72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46F410F0-0DA5-4595-AA67-2FF3C8F800D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060D61A8-46F4-4540-859D-8346BE25526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2AF512EC-5293-408C-93AF-B84A3E7C6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D808A73B-F4FA-4534-9654-B06D29CEA9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06049A8B-5CE0-4623-BD96-5E0625E1B7C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8DD4686F-2ACD-4D3A-8A72-17E2B0282B8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57D335A1-6435-4B36-BAF3-C3DCB6D03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158072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FF547BE3-B4B0-4BE1-84EB-20EFEE96C8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EB485CD5-6920-4F99-892C-47B20BF3209F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697AA512-570F-44ED-964E-C596E42CF3B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0EB9892-8BE4-4246-814C-D587926442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207915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DD8F80D7-8EFD-46BA-A396-ADE23C6D97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BBC8EA71-3967-4C1C-B87B-45579DA6FFAE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55F514E6-75B3-4911-8A4E-A8502372869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F6F0D18-3EB2-40D6-99A7-BE979D02F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300340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97DD39A6-3428-4D9B-ACB3-B7685F37F0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E8737A5D-9BDE-4BE0-BC08-03D16B1E9B2F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7735C7E7-0892-4F0B-99BB-0D3DC2F0436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600E0ED-59CD-4398-943B-C8EC37C829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678463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BD3F0DF4-3068-4399-A771-C41D537B6E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E261ED67-44B3-4CAD-AA4F-E7B237CE3BCC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E79E20AD-DEAF-4F41-8438-B6B69BFC61A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BD4AD58-324E-44DF-99A7-1EF150516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4075962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A7DAED29-5CEE-46C2-A5BF-D7C4132476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F5811C3B-5542-4E14-9BB8-9565C9961665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577A42F8-6DC3-4D0B-8386-111A8D523A2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F896A1A-D148-4B24-AA2E-79C55B434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2593466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FD7E91F8-5F33-45C2-8E7D-F6A9C3EE71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0996E36F-DF28-4D88-97C7-9384A81154FA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14413D0D-086D-46E7-8956-D58F03C18E5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DA0CBB1-DF39-4A20-9129-BE78DD875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0778320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5355F2C6-C1B3-4E3F-BA7F-5E256FE31D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1A34BA9E-5F42-47CA-9AAC-418764984425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7182C89B-6A87-4C64-954F-04B87D9BE03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F3D3C37-B731-42B2-9815-1FE643FDB4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02245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11421B35-DEC8-4B70-B8F1-2CEE40456C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03DA9CD3-9F66-4580-B941-053FDB9CF8B5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46B91BA5-AB8F-4E29-A29B-3E2E3C4AE21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347BB83-EC0A-48A3-B181-CD7C844778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6189263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8E16503D-5C80-4052-8D8B-A2CB685D20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9AE35146-1B05-4C36-AE17-11F26D3C810A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502CE558-8D1B-4BAE-9C0F-752A3844215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84CF2A8-0027-46C8-B70B-0ABDF83A1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sz="1600">
                <a:latin typeface="Arial" panose="020B0604020202020204" pitchFamily="34" charset="0"/>
                <a:ea typeface="ヒラギノ角ゴ Pro W3"/>
                <a:cs typeface="ヒラギノ角ゴ Pro W3"/>
              </a:rPr>
              <a:t>Three abstractions are control abstraction, name space, external interfaces</a:t>
            </a:r>
          </a:p>
        </p:txBody>
      </p:sp>
    </p:spTree>
    <p:extLst>
      <p:ext uri="{BB962C8B-B14F-4D97-AF65-F5344CB8AC3E}">
        <p14:creationId xmlns:p14="http://schemas.microsoft.com/office/powerpoint/2010/main" val="3647398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C4DA1E4E-59F2-4477-9D6A-9CDA559847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92091FBD-2D1E-4E08-90F2-F64818DAB74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27F07ECB-1E46-44D9-BFE7-16282E96B28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DD809612-865A-41A7-BBEF-5BFA56BD61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E8C24BF0-B73D-46A2-8724-408522FE30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1D8CC6F4-EE7F-4C5F-8BF6-284A77F8F79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A9E1F92-15A5-44E4-83F5-B1533AD165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F6B7AA4-7B88-498F-87A9-68096A75C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26CD961F-5B70-49F1-ADB0-244777390E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28376E10-0FFC-4D5F-B333-74F4BAD43C6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3A4A430-7CEE-416F-9969-DEAC513E92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F9F052E-940F-4044-8BF0-498C8AD4E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12BFB0F2-761F-471A-9462-8EDBCFDD9E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C2856DD2-DC8C-4756-BC30-2BB0597D67E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136FFD50-5BAF-464B-A84A-21A72E5E61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06DD413-BE16-4C93-B768-3AD993F48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7967564D-CBE1-4503-87FC-E4483E622C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D6B6DB73-7618-4260-BA68-D69DCA1A483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E15A60DD-EEF1-4144-B798-BE8E18999A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B357DE6-2FA5-444A-A8CA-045816421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D8CDB9AA-AC55-423D-B303-905EA91EF3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87631EAF-98CF-4445-8539-33BF05E5974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A3B8BA2-EA4B-4DDE-BA08-4A76433A1C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A372169-B9BF-4D06-9740-57878D316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8AF633D6-0BF8-41CC-BFF7-2656905CA4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82A3646C-EA2D-4947-87F0-EF8F9CC792A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75D8CC4A-B8F1-44C8-8F27-D9295FB7F39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5B41E9A-4026-4B35-B7DA-03E3523A88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3331266-BD5A-4C79-9BF0-06A61631F9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0FFBC8A-C793-4E85-B22B-7B2773B44F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C7BE6D-4580-4E10-A22D-C0A5D8FC54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18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33F48DE-7F06-4E3C-9F94-42C7EE0AD8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B8C0123-9E0D-4A66-8769-06EC682C4BD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B7173F-A93A-4821-97ED-D5C484497D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02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00FC22-9958-4E88-B7FB-B7D9605AE7E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E8A49CC-5259-4CF6-8D4E-4B0159FCDE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E947AD-A8A7-4186-A75E-A165398F3B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17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33B809C-C3CC-4B92-9344-77B173135B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875E54-DA0D-4E03-8C30-B0D355F54B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CA1797-7DD0-4BEC-AE4F-B7C048062F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499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BCFA1E4-3B49-467C-9C15-802D05A3F7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8D5FD1C-AB0A-4190-AA52-37BB0B95EC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206DA-C452-431F-BBEC-7EF621AC4B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15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6F50F7-12AB-4B7D-8323-621F2826757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83A5E7-9045-4FC9-9FCF-828993354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EBB647-AD1F-425F-B65B-E1B22CE994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678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7BB8502-570D-4A60-AB69-960FA5C5667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C09CA3C-0329-4923-B669-46C4C2041A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9182C8-43FC-4089-9D8B-D2C179DB13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35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45F87FE-B91C-432D-A93A-9F1335EDEE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DB2FDC7-9872-4ADD-BE0C-318A8D20FD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CAB56-F0A6-4143-ACB3-4DFF82B8B0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15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C57D506-A7DC-4F80-B131-A963FAECA2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7EB2536-E0D8-4CDD-8117-B9AAF2513D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460B0-2333-4D07-BFF6-1D3D3D6227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06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7620ED-64AE-471D-83B3-154E258B6D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588403-9DC1-4B4A-AE88-5B3E01DF12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4DDD6D-BE81-4050-A44B-DB7540ADE4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20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0A5D0F-B28A-42C9-9DA8-4D376B885A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F8D7D7-BD26-4672-AFC7-53B8C6E813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DAA9DA-735B-44CD-B215-C3CF0B414A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20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0F097E8-7198-42A7-A1C7-1A9F37F5B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51585DC-C21B-4702-8BBC-CA9A0C65B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E0A856F-8B85-408E-A8D1-280955459DC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Comic Sans MS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D981E27-68E6-4186-9628-A00763F96AB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6CD10AF-FAE9-463D-B0BD-A2494C271DB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2" name="Picture 7" descr="2007Shield">
            <a:extLst>
              <a:ext uri="{FF2B5EF4-FFF2-40B4-BE49-F238E27FC236}">
                <a16:creationId xmlns:a16="http://schemas.microsoft.com/office/drawing/2014/main" id="{64E9AD3D-42FB-45F1-9EDC-A100C14203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28600"/>
            <a:ext cx="95885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>
            <a:extLst>
              <a:ext uri="{FF2B5EF4-FFF2-40B4-BE49-F238E27FC236}">
                <a16:creationId xmlns:a16="http://schemas.microsoft.com/office/drawing/2014/main" id="{73BD8169-56B4-497D-A533-CFC5B2ACBF5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85800" y="1066800"/>
            <a:ext cx="6858000" cy="0"/>
          </a:xfrm>
          <a:prstGeom prst="line">
            <a:avLst/>
          </a:prstGeom>
          <a:noFill/>
          <a:ln w="57150">
            <a:solidFill>
              <a:srgbClr val="003C75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  <a:ea typeface="ヒラギノ角ゴ Pro W3" charset="-128"/>
          <a:cs typeface="ヒラギノ角ゴ Pro W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  <a:ea typeface="ヒラギノ角ゴ Pro W3" charset="-128"/>
          <a:cs typeface="ヒラギノ角ゴ Pro W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  <a:ea typeface="ヒラギノ角ゴ Pro W3" charset="-128"/>
          <a:cs typeface="ヒラギノ角ゴ Pro W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  <a:ea typeface="ヒラギノ角ゴ Pro W3" charset="-128"/>
          <a:cs typeface="ヒラギノ角ゴ Pro W3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  <a:ea typeface="ヒラギノ角ゴ Pro W3" charset="-128"/>
          <a:cs typeface="ヒラギノ角ゴ Pro W3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  <a:ea typeface="ヒラギノ角ゴ Pro W3" charset="-128"/>
          <a:cs typeface="ヒラギノ角ゴ Pro W3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  <a:ea typeface="ヒラギノ角ゴ Pro W3" charset="-128"/>
          <a:cs typeface="ヒラギノ角ゴ Pro W3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lr>
          <a:srgbClr val="003C75"/>
        </a:buClr>
        <a:buSzPct val="120000"/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600"/>
        </a:spcBef>
        <a:spcAft>
          <a:spcPct val="0"/>
        </a:spcAft>
        <a:buClr>
          <a:srgbClr val="003C75"/>
        </a:buClr>
        <a:buChar char="—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003C75"/>
        </a:buClr>
        <a:buSzPct val="90000"/>
        <a:buFont typeface="Symbol" panose="05050102010706020507" pitchFamily="18" charset="2"/>
        <a:buChar char="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ts val="600"/>
        </a:spcBef>
        <a:spcAft>
          <a:spcPct val="0"/>
        </a:spcAft>
        <a:buClr>
          <a:srgbClr val="003C75"/>
        </a:buClr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C75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C75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C75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C75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C75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2">
            <a:extLst>
              <a:ext uri="{FF2B5EF4-FFF2-40B4-BE49-F238E27FC236}">
                <a16:creationId xmlns:a16="http://schemas.microsoft.com/office/drawing/2014/main" id="{997ED194-EC5F-4F2C-A5A1-3E714D3B77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E2BC30EA-16DE-440C-8EAF-549633522DDD}" type="slidenum">
              <a:rPr lang="en-US" altLang="en-US"/>
              <a:pPr/>
              <a:t>0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09B0AEF1-39CD-49E3-8F2C-610FD8A39D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Last Lecture: </a:t>
            </a:r>
            <a:r>
              <a:rPr lang="en-US" dirty="0" smtClean="0"/>
              <a:t>Name </a:t>
            </a:r>
            <a:r>
              <a:rPr lang="en-US" dirty="0"/>
              <a:t>Spaces</a:t>
            </a:r>
            <a:endParaRPr lang="en-US" altLang="en-US" dirty="0"/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9D19F110-94C1-4CF0-9490-A76DFEDB07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/>
              <a:t>A compiler has one or more </a:t>
            </a:r>
            <a:r>
              <a:rPr lang="en-US" b="1" dirty="0"/>
              <a:t>symbol tables</a:t>
            </a:r>
          </a:p>
          <a:p>
            <a:pPr eaLnBrk="1" hangingPunct="1">
              <a:buNone/>
            </a:pPr>
            <a:r>
              <a:rPr lang="en-US" dirty="0"/>
              <a:t>Symbol table if there is a single name space: using a </a:t>
            </a:r>
            <a:r>
              <a:rPr lang="en-US" dirty="0">
                <a:solidFill>
                  <a:srgbClr val="FF0000"/>
                </a:solidFill>
              </a:rPr>
              <a:t>hash table</a:t>
            </a:r>
            <a:endParaRPr lang="en-US" dirty="0"/>
          </a:p>
          <a:p>
            <a:pPr eaLnBrk="1" hangingPunct="1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001056"/>
              </p:ext>
            </p:extLst>
          </p:nvPr>
        </p:nvGraphicFramePr>
        <p:xfrm>
          <a:off x="2873203" y="2062480"/>
          <a:ext cx="42545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Len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SC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char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static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z</a:t>
                      </a:r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double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426751"/>
              </p:ext>
            </p:extLst>
          </p:nvPr>
        </p:nvGraphicFramePr>
        <p:xfrm>
          <a:off x="1676400" y="5105400"/>
          <a:ext cx="6051206" cy="890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93548">
                <a:tc gridSpan="8"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99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0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1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2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3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4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5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6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7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8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9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10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11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12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13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48">
                <a:tc gridSpan="1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chemeClr val="tx2"/>
                          </a:solidFill>
                          <a:latin typeface="+mn-lt"/>
                          <a:cs typeface="Courier"/>
                        </a:rPr>
                        <a:t>Storage</a:t>
                      </a:r>
                      <a:r>
                        <a:rPr lang="en-US" sz="1600" b="1" i="1" baseline="0" dirty="0">
                          <a:solidFill>
                            <a:schemeClr val="tx2"/>
                          </a:solidFill>
                          <a:latin typeface="+mn-lt"/>
                          <a:cs typeface="Courier"/>
                        </a:rPr>
                        <a:t> map implied by the symbol table</a:t>
                      </a:r>
                      <a:endParaRPr lang="en-US" sz="1600" b="1" i="1" dirty="0">
                        <a:solidFill>
                          <a:schemeClr val="tx2"/>
                        </a:solidFill>
                        <a:latin typeface="+mn-lt"/>
                        <a:cs typeface="Courier"/>
                      </a:endParaRPr>
                    </a:p>
                  </a:txBody>
                  <a:tcPr marR="0" marT="18288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4AEF77-537C-DBCF-89A7-A35BE6F8E896}"/>
              </a:ext>
            </a:extLst>
          </p:cNvPr>
          <p:cNvSpPr txBox="1"/>
          <p:nvPr/>
        </p:nvSpPr>
        <p:spPr>
          <a:xfrm>
            <a:off x="1120603" y="2297174"/>
            <a:ext cx="622300" cy="3810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h(</a:t>
            </a:r>
            <a:r>
              <a:rPr lang="en-US" dirty="0">
                <a:solidFill>
                  <a:srgbClr val="073E74"/>
                </a:solidFill>
              </a:rPr>
              <a:t>y</a:t>
            </a:r>
            <a:r>
              <a:rPr lang="en-US" dirty="0"/>
              <a:t>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ACEA4D-2585-08BC-BBB7-97FBC5B6F926}"/>
              </a:ext>
            </a:extLst>
          </p:cNvPr>
          <p:cNvCxnSpPr/>
          <p:nvPr/>
        </p:nvCxnSpPr>
        <p:spPr bwMode="auto">
          <a:xfrm>
            <a:off x="1742903" y="2487674"/>
            <a:ext cx="1130300" cy="5715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B28C4F-3714-72BA-66F0-34F2AC277570}"/>
              </a:ext>
            </a:extLst>
          </p:cNvPr>
          <p:cNvSpPr txBox="1"/>
          <p:nvPr/>
        </p:nvSpPr>
        <p:spPr>
          <a:xfrm>
            <a:off x="685799" y="6096000"/>
            <a:ext cx="6441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Usually there are more than one name spaces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159546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44E2F28E-2F4F-4D0E-8DBA-B31FB2B1E5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60F5194E-43A2-41ED-817A-46F5A741C81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8967B029-21A3-4B24-A1C3-714BE346A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Procedure: Three Abstractions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E4C25ACA-C041-4211-8993-C635754CBF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External Interface</a:t>
            </a:r>
          </a:p>
          <a:p>
            <a:pPr lvl="1" eaLnBrk="1" hangingPunct="1"/>
            <a:r>
              <a:rPr lang="en-US" altLang="en-US" dirty="0"/>
              <a:t>Access is by procedure name &amp; parameters</a:t>
            </a:r>
          </a:p>
          <a:p>
            <a:pPr lvl="1" eaLnBrk="1" hangingPunct="1"/>
            <a:r>
              <a:rPr lang="en-US" altLang="en-US" dirty="0"/>
              <a:t>Clear protection for both caller &amp; </a:t>
            </a:r>
            <a:r>
              <a:rPr lang="en-US" altLang="en-US" dirty="0" err="1"/>
              <a:t>callee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Invoked procedure can ignore calling context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Control </a:t>
            </a:r>
            <a:r>
              <a:rPr lang="en-US" altLang="en-US" dirty="0"/>
              <a:t>Abstraction</a:t>
            </a:r>
          </a:p>
          <a:p>
            <a:pPr lvl="1" eaLnBrk="1" hangingPunct="1"/>
            <a:r>
              <a:rPr lang="en-US" altLang="en-US" dirty="0"/>
              <a:t>Well defined entries &amp; exits </a:t>
            </a:r>
          </a:p>
          <a:p>
            <a:pPr lvl="1" eaLnBrk="1" hangingPunct="1"/>
            <a:r>
              <a:rPr lang="en-US" altLang="en-US" dirty="0"/>
              <a:t>Mechanism to return control to caller</a:t>
            </a:r>
          </a:p>
          <a:p>
            <a:pPr lvl="1" eaLnBrk="1" hangingPunct="1"/>
            <a:r>
              <a:rPr lang="en-US" altLang="en-US" dirty="0"/>
              <a:t>Some  notion of parameterization (usually)</a:t>
            </a:r>
          </a:p>
          <a:p>
            <a:pPr eaLnBrk="1" hangingPunct="1"/>
            <a:r>
              <a:rPr lang="en-US" altLang="en-US" dirty="0" smtClean="0"/>
              <a:t>Clean </a:t>
            </a:r>
            <a:r>
              <a:rPr lang="en-US" altLang="en-US" dirty="0">
                <a:solidFill>
                  <a:srgbClr val="003C75"/>
                </a:solidFill>
              </a:rPr>
              <a:t>Name Space</a:t>
            </a:r>
          </a:p>
          <a:p>
            <a:pPr lvl="1" eaLnBrk="1" hangingPunct="1"/>
            <a:r>
              <a:rPr lang="en-US" altLang="en-US" dirty="0"/>
              <a:t>Clean slate for writing locally visible names</a:t>
            </a:r>
          </a:p>
          <a:p>
            <a:pPr lvl="1" eaLnBrk="1" hangingPunct="1"/>
            <a:r>
              <a:rPr lang="en-US" altLang="en-US" dirty="0"/>
              <a:t>Local names may obscure identical, non-local names</a:t>
            </a:r>
          </a:p>
          <a:p>
            <a:pPr lvl="1" eaLnBrk="1" hangingPunct="1"/>
            <a:r>
              <a:rPr lang="en-US" altLang="en-US" dirty="0"/>
              <a:t>Local names cannot be seen </a:t>
            </a:r>
            <a:r>
              <a:rPr lang="en-US" altLang="en-US" dirty="0" smtClean="0"/>
              <a:t>outside</a:t>
            </a:r>
            <a:endParaRPr lang="en-US" altLang="en-US" dirty="0"/>
          </a:p>
          <a:p>
            <a:pPr eaLnBrk="1" hangingPunct="1">
              <a:spcBef>
                <a:spcPts val="1800"/>
              </a:spcBef>
              <a:buFont typeface="Times" panose="02020603050405020304" pitchFamily="18" charset="0"/>
              <a:buNone/>
            </a:pPr>
            <a:r>
              <a:rPr lang="en-US" altLang="en-US" dirty="0"/>
              <a:t>Procedures permit a critical separation of concerns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2">
            <a:extLst>
              <a:ext uri="{FF2B5EF4-FFF2-40B4-BE49-F238E27FC236}">
                <a16:creationId xmlns:a16="http://schemas.microsoft.com/office/drawing/2014/main" id="{B9865390-76FC-4397-96BC-21346B8254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5E485EDA-7088-4D6B-AD4D-3F1284966DC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6D90F9DB-AE77-42AB-8FD0-74B0B9268C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79704" y="266700"/>
            <a:ext cx="7772400" cy="5334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dirty="0"/>
              <a:t>The Procedure as an External Interface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2BC94B7E-1144-421E-8214-7C9A2CEBCE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14400"/>
            <a:ext cx="7772400" cy="54102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Font typeface="Times" panose="02020603050405020304" pitchFamily="18" charset="0"/>
              <a:buNone/>
            </a:pPr>
            <a:r>
              <a:rPr lang="en-US" altLang="en-US" dirty="0"/>
              <a:t>Naming plays a critical role in our ability to use procedure    calls as a general interface</a:t>
            </a:r>
          </a:p>
          <a:p>
            <a:pPr eaLnBrk="1" hangingPunct="1">
              <a:spcBef>
                <a:spcPct val="100000"/>
              </a:spcBef>
              <a:buFont typeface="Times" panose="02020603050405020304" pitchFamily="18" charset="0"/>
              <a:buNone/>
            </a:pPr>
            <a:r>
              <a:rPr lang="en-US" altLang="en-US" dirty="0"/>
              <a:t>OS needs a way to start the program’s execution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dirty="0"/>
              <a:t>Programmer needs a way to indicate where it begins</a:t>
            </a:r>
          </a:p>
          <a:p>
            <a:pPr lvl="1" eaLnBrk="1" hangingPunct="1"/>
            <a:r>
              <a:rPr lang="en-US" altLang="en-US" dirty="0"/>
              <a:t>The procedure “</a:t>
            </a:r>
            <a:r>
              <a:rPr lang="en-US" altLang="en-US" dirty="0">
                <a:solidFill>
                  <a:srgbClr val="003C75"/>
                </a:solidFill>
              </a:rPr>
              <a:t>main</a:t>
            </a:r>
            <a:r>
              <a:rPr lang="en-US" altLang="en-US" dirty="0"/>
              <a:t>” in most languages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dirty="0"/>
              <a:t>When user invokes “</a:t>
            </a:r>
            <a:r>
              <a:rPr lang="en-US" altLang="en-US" dirty="0" err="1"/>
              <a:t>grep</a:t>
            </a:r>
            <a:r>
              <a:rPr lang="en-US" altLang="en-US" dirty="0"/>
              <a:t>” at a command line</a:t>
            </a:r>
          </a:p>
          <a:p>
            <a:pPr lvl="1" eaLnBrk="1" hangingPunct="1"/>
            <a:r>
              <a:rPr lang="en-US" altLang="en-US" dirty="0"/>
              <a:t>OS finds the executable</a:t>
            </a:r>
          </a:p>
          <a:p>
            <a:pPr lvl="1" eaLnBrk="1" hangingPunct="1"/>
            <a:r>
              <a:rPr lang="en-US" altLang="en-US" dirty="0"/>
              <a:t>OS creates a process and arranges for it to run “</a:t>
            </a:r>
            <a:r>
              <a:rPr lang="en-US" altLang="en-US" dirty="0" err="1"/>
              <a:t>grep</a:t>
            </a:r>
            <a:r>
              <a:rPr lang="en-US" altLang="en-US" dirty="0"/>
              <a:t>”</a:t>
            </a:r>
          </a:p>
          <a:p>
            <a:pPr marL="1085850" lvl="2" eaLnBrk="1" hangingPunct="1"/>
            <a:r>
              <a:rPr lang="en-US" altLang="en-US" dirty="0"/>
              <a:t>Conceptually, it does a fork() and an exec() of the executable “</a:t>
            </a:r>
            <a:r>
              <a:rPr lang="en-US" altLang="en-US" dirty="0" err="1"/>
              <a:t>grep</a:t>
            </a:r>
            <a:r>
              <a:rPr lang="en-US" altLang="en-US" dirty="0"/>
              <a:t>”</a:t>
            </a:r>
          </a:p>
          <a:p>
            <a:pPr lvl="1" eaLnBrk="1" hangingPunct="1"/>
            <a:r>
              <a:rPr lang="en-US" altLang="en-US" dirty="0"/>
              <a:t>“</a:t>
            </a:r>
            <a:r>
              <a:rPr lang="en-US" altLang="en-US" dirty="0" err="1"/>
              <a:t>grep</a:t>
            </a:r>
            <a:r>
              <a:rPr lang="en-US" altLang="en-US" dirty="0"/>
              <a:t>” is code from the compiler, linked with run-time system</a:t>
            </a:r>
          </a:p>
          <a:p>
            <a:pPr marL="1085850" lvl="2" eaLnBrk="1" hangingPunct="1">
              <a:spcBef>
                <a:spcPct val="15000"/>
              </a:spcBef>
            </a:pPr>
            <a:r>
              <a:rPr lang="en-US" altLang="en-US" dirty="0"/>
              <a:t>Starts the run-time environment &amp; calls “main”</a:t>
            </a:r>
          </a:p>
          <a:p>
            <a:pPr marL="1085850" lvl="2" eaLnBrk="1" hangingPunct="1">
              <a:spcBef>
                <a:spcPct val="15000"/>
              </a:spcBef>
            </a:pPr>
            <a:r>
              <a:rPr lang="en-US" altLang="en-US" dirty="0"/>
              <a:t>After main, it shuts down run-time environment &amp; returns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dirty="0"/>
              <a:t>When “</a:t>
            </a:r>
            <a:r>
              <a:rPr lang="en-US" altLang="en-US" dirty="0" err="1"/>
              <a:t>grep</a:t>
            </a:r>
            <a:r>
              <a:rPr lang="en-US" altLang="en-US" dirty="0"/>
              <a:t>” needs system services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dirty="0"/>
              <a:t>It makes a system call, such as </a:t>
            </a:r>
            <a:r>
              <a:rPr lang="en-US" altLang="en-US" dirty="0" err="1"/>
              <a:t>fopen</a:t>
            </a:r>
            <a:r>
              <a:rPr lang="en-US" altLang="en-US" dirty="0"/>
              <a:t>()</a:t>
            </a:r>
          </a:p>
        </p:txBody>
      </p:sp>
      <p:sp>
        <p:nvSpPr>
          <p:cNvPr id="68614" name="Text Box 4">
            <a:extLst>
              <a:ext uri="{FF2B5EF4-FFF2-40B4-BE49-F238E27FC236}">
                <a16:creationId xmlns:a16="http://schemas.microsoft.com/office/drawing/2014/main" id="{BEF3E54D-1262-4312-BAB7-CE7F8C0EC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124200"/>
            <a:ext cx="1981200" cy="523875"/>
          </a:xfrm>
          <a:prstGeom prst="rect">
            <a:avLst/>
          </a:prstGeom>
          <a:solidFill>
            <a:srgbClr val="BFBFBF"/>
          </a:solidFill>
          <a:ln w="19050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4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UNIX/Linux specific discussion</a:t>
            </a:r>
          </a:p>
        </p:txBody>
      </p:sp>
    </p:spTree>
    <p:extLst>
      <p:ext uri="{BB962C8B-B14F-4D97-AF65-F5344CB8AC3E}">
        <p14:creationId xmlns:p14="http://schemas.microsoft.com/office/powerpoint/2010/main" val="19034211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>
            <a:extLst>
              <a:ext uri="{FF2B5EF4-FFF2-40B4-BE49-F238E27FC236}">
                <a16:creationId xmlns:a16="http://schemas.microsoft.com/office/drawing/2014/main" id="{C4C11FBF-6673-470D-83BA-7EDCAB3790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0B61E3DF-00F9-4229-A5BC-23DDA2DE880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9A42B53-AD53-4204-8CD0-EFBB33726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150000"/>
              </a:spcBef>
            </a:pPr>
            <a:r>
              <a:rPr lang="en-US" altLang="en-US"/>
              <a:t>The Procedure as a Control Abstraction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3026CE93-3AA6-4F0F-9794-41AF6A0ABB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75213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003C75"/>
                </a:solidFill>
              </a:rPr>
              <a:t>Procedures have well-defined control-flow</a:t>
            </a:r>
            <a:endParaRPr lang="en-US" altLang="en-US"/>
          </a:p>
          <a:p>
            <a:pPr eaLnBrk="1" hangingPunct="1">
              <a:spcBef>
                <a:spcPct val="100000"/>
              </a:spcBef>
              <a:buFont typeface="Times" panose="02020603050405020304" pitchFamily="18" charset="0"/>
              <a:buNone/>
            </a:pPr>
            <a:r>
              <a:rPr lang="en-US" altLang="en-US"/>
              <a:t>The Algol-60 procedure call</a:t>
            </a:r>
          </a:p>
          <a:p>
            <a:pPr eaLnBrk="1" hangingPunct="1"/>
            <a:r>
              <a:rPr lang="en-US" altLang="en-US"/>
              <a:t>Invoked at a call site, with some set of </a:t>
            </a:r>
            <a:r>
              <a:rPr lang="en-US" altLang="en-US" i="1"/>
              <a:t>actual parameters</a:t>
            </a:r>
            <a:r>
              <a:rPr lang="en-US" altLang="en-US"/>
              <a:t> </a:t>
            </a:r>
          </a:p>
          <a:p>
            <a:pPr eaLnBrk="1" hangingPunct="1"/>
            <a:r>
              <a:rPr lang="en-US" altLang="en-US"/>
              <a:t>Control returns to call site, immediately after invocation</a:t>
            </a:r>
          </a:p>
          <a:p>
            <a:pPr eaLnBrk="1" hangingPunct="1">
              <a:spcBef>
                <a:spcPct val="800000"/>
              </a:spcBef>
            </a:pPr>
            <a:r>
              <a:rPr lang="en-US" altLang="en-US"/>
              <a:t>Most languages allow recursion</a:t>
            </a:r>
          </a:p>
        </p:txBody>
      </p:sp>
      <p:grpSp>
        <p:nvGrpSpPr>
          <p:cNvPr id="43013" name="Group 24">
            <a:extLst>
              <a:ext uri="{FF2B5EF4-FFF2-40B4-BE49-F238E27FC236}">
                <a16:creationId xmlns:a16="http://schemas.microsoft.com/office/drawing/2014/main" id="{BEC4CD1B-73AA-4188-865B-2BC01FE51374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276600"/>
            <a:ext cx="6542088" cy="2819400"/>
            <a:chOff x="528" y="1872"/>
            <a:chExt cx="4121" cy="1728"/>
          </a:xfrm>
        </p:grpSpPr>
        <p:sp>
          <p:nvSpPr>
            <p:cNvPr id="43014" name="Text Box 5">
              <a:extLst>
                <a:ext uri="{FF2B5EF4-FFF2-40B4-BE49-F238E27FC236}">
                  <a16:creationId xmlns:a16="http://schemas.microsoft.com/office/drawing/2014/main" id="{7D8A4E87-3861-42A2-8372-593A0A55A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872"/>
              <a:ext cx="1248" cy="1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int p(a,b,c)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    int a, b, c;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{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   int   d;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   d = q(c,b);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   ...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}</a:t>
              </a:r>
            </a:p>
          </p:txBody>
        </p:sp>
        <p:sp>
          <p:nvSpPr>
            <p:cNvPr id="43015" name="Text Box 6">
              <a:extLst>
                <a:ext uri="{FF2B5EF4-FFF2-40B4-BE49-F238E27FC236}">
                  <a16:creationId xmlns:a16="http://schemas.microsoft.com/office/drawing/2014/main" id="{FA64C387-0F36-4001-A24A-98B064263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1" y="2012"/>
              <a:ext cx="1248" cy="1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int q(x,y)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    int x,y;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{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    if ( … )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       x = q(x-1,y);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    return x + y;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}</a:t>
              </a:r>
            </a:p>
          </p:txBody>
        </p:sp>
        <p:cxnSp>
          <p:nvCxnSpPr>
            <p:cNvPr id="43016" name="AutoShape 7">
              <a:extLst>
                <a:ext uri="{FF2B5EF4-FFF2-40B4-BE49-F238E27FC236}">
                  <a16:creationId xmlns:a16="http://schemas.microsoft.com/office/drawing/2014/main" id="{E51F6A7B-2C68-4276-BE33-C3193781AE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554" y="2139"/>
              <a:ext cx="888" cy="467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rgbClr val="003C7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17" name="Rectangle 8">
              <a:extLst>
                <a:ext uri="{FF2B5EF4-FFF2-40B4-BE49-F238E27FC236}">
                  <a16:creationId xmlns:a16="http://schemas.microsoft.com/office/drawing/2014/main" id="{44C433EE-B614-4E5C-B605-AD968EEE9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" y="2552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cxnSp>
          <p:nvCxnSpPr>
            <p:cNvPr id="43018" name="AutoShape 9">
              <a:extLst>
                <a:ext uri="{FF2B5EF4-FFF2-40B4-BE49-F238E27FC236}">
                  <a16:creationId xmlns:a16="http://schemas.microsoft.com/office/drawing/2014/main" id="{310B9A12-67B8-42F5-8C7C-63C18D237817}"/>
                </a:ext>
              </a:extLst>
            </p:cNvPr>
            <p:cNvCxnSpPr>
              <a:cxnSpLocks noChangeShapeType="1"/>
              <a:stCxn id="43015" idx="2"/>
            </p:cNvCxnSpPr>
            <p:nvPr/>
          </p:nvCxnSpPr>
          <p:spPr bwMode="auto">
            <a:xfrm rot="16200000" flipV="1">
              <a:off x="3007" y="2177"/>
              <a:ext cx="556" cy="1481"/>
            </a:xfrm>
            <a:prstGeom prst="curvedConnector4">
              <a:avLst>
                <a:gd name="adj1" fmla="val -25898"/>
                <a:gd name="adj2" fmla="val 71032"/>
              </a:avLst>
            </a:prstGeom>
            <a:noFill/>
            <a:ln w="19050">
              <a:solidFill>
                <a:srgbClr val="003C7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19" name="Rectangle 10">
              <a:extLst>
                <a:ext uri="{FF2B5EF4-FFF2-40B4-BE49-F238E27FC236}">
                  <a16:creationId xmlns:a16="http://schemas.microsoft.com/office/drawing/2014/main" id="{7D712374-CB1F-40FE-A076-FAFA5E65A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96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3020" name="Rectangle 11">
              <a:extLst>
                <a:ext uri="{FF2B5EF4-FFF2-40B4-BE49-F238E27FC236}">
                  <a16:creationId xmlns:a16="http://schemas.microsoft.com/office/drawing/2014/main" id="{FAA2281D-F0AF-4935-A6B4-342F92E0C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880"/>
              <a:ext cx="4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3021" name="Rectangle 12">
              <a:extLst>
                <a:ext uri="{FF2B5EF4-FFF2-40B4-BE49-F238E27FC236}">
                  <a16:creationId xmlns:a16="http://schemas.microsoft.com/office/drawing/2014/main" id="{40541FF9-2466-48FE-A1B4-6A2034721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96"/>
              <a:ext cx="4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3022" name="Rectangle 13">
              <a:extLst>
                <a:ext uri="{FF2B5EF4-FFF2-40B4-BE49-F238E27FC236}">
                  <a16:creationId xmlns:a16="http://schemas.microsoft.com/office/drawing/2014/main" id="{3DFD92FA-FBF2-4FF3-9DC3-4CFC2236D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872"/>
              <a:ext cx="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cxnSp>
          <p:nvCxnSpPr>
            <p:cNvPr id="43023" name="AutoShape 14">
              <a:extLst>
                <a:ext uri="{FF2B5EF4-FFF2-40B4-BE49-F238E27FC236}">
                  <a16:creationId xmlns:a16="http://schemas.microsoft.com/office/drawing/2014/main" id="{248C33B1-71EA-4164-870F-DEE5B805FECD}"/>
                </a:ext>
              </a:extLst>
            </p:cNvPr>
            <p:cNvCxnSpPr>
              <a:cxnSpLocks noChangeShapeType="1"/>
              <a:stCxn id="43021" idx="0"/>
              <a:endCxn id="43022" idx="1"/>
            </p:cNvCxnSpPr>
            <p:nvPr/>
          </p:nvCxnSpPr>
          <p:spPr bwMode="auto">
            <a:xfrm rot="-5400000">
              <a:off x="1044" y="1812"/>
              <a:ext cx="528" cy="840"/>
            </a:xfrm>
            <a:prstGeom prst="curvedConnector2">
              <a:avLst/>
            </a:prstGeom>
            <a:noFill/>
            <a:ln w="19050">
              <a:solidFill>
                <a:srgbClr val="003C7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24" name="Rectangle 15">
              <a:extLst>
                <a:ext uri="{FF2B5EF4-FFF2-40B4-BE49-F238E27FC236}">
                  <a16:creationId xmlns:a16="http://schemas.microsoft.com/office/drawing/2014/main" id="{8B60E6EE-181A-4898-AA2A-DFBE7DB89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880"/>
              <a:ext cx="4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3025" name="Rectangle 16">
              <a:extLst>
                <a:ext uri="{FF2B5EF4-FFF2-40B4-BE49-F238E27FC236}">
                  <a16:creationId xmlns:a16="http://schemas.microsoft.com/office/drawing/2014/main" id="{7905C2C3-FE64-48B3-B7DB-80F9BD267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96"/>
              <a:ext cx="4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cxnSp>
          <p:nvCxnSpPr>
            <p:cNvPr id="43026" name="AutoShape 17">
              <a:extLst>
                <a:ext uri="{FF2B5EF4-FFF2-40B4-BE49-F238E27FC236}">
                  <a16:creationId xmlns:a16="http://schemas.microsoft.com/office/drawing/2014/main" id="{6769E79C-F080-4100-BBE1-4096082A3A6C}"/>
                </a:ext>
              </a:extLst>
            </p:cNvPr>
            <p:cNvCxnSpPr>
              <a:cxnSpLocks noChangeShapeType="1"/>
              <a:stCxn id="43024" idx="2"/>
              <a:endCxn id="43028" idx="5"/>
            </p:cNvCxnSpPr>
            <p:nvPr/>
          </p:nvCxnSpPr>
          <p:spPr bwMode="auto">
            <a:xfrm rot="16200000" flipV="1">
              <a:off x="1050" y="2227"/>
              <a:ext cx="405" cy="1190"/>
            </a:xfrm>
            <a:prstGeom prst="curvedConnector3">
              <a:avLst>
                <a:gd name="adj1" fmla="val 59505"/>
              </a:avLst>
            </a:prstGeom>
            <a:noFill/>
            <a:ln w="19050">
              <a:solidFill>
                <a:srgbClr val="003C7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27" name="Text Box 18">
              <a:extLst>
                <a:ext uri="{FF2B5EF4-FFF2-40B4-BE49-F238E27FC236}">
                  <a16:creationId xmlns:a16="http://schemas.microsoft.com/office/drawing/2014/main" id="{5BF6626D-5BFA-47DA-9DC7-E9EE23C8F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304"/>
              <a:ext cx="912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r>
                <a:rPr lang="en-US" altLang="en-US" sz="1600">
                  <a:latin typeface="Arial Rounded MT Bold" panose="020F0704030504030204" pitchFamily="34" charset="0"/>
                </a:rPr>
                <a:t>…</a:t>
              </a:r>
            </a:p>
            <a:p>
              <a:r>
                <a:rPr lang="en-US" altLang="en-US" sz="1600">
                  <a:latin typeface="Arial Rounded MT Bold" panose="020F0704030504030204" pitchFamily="34" charset="0"/>
                </a:rPr>
                <a:t>s = p(10,t,u);</a:t>
              </a:r>
            </a:p>
            <a:p>
              <a:r>
                <a:rPr lang="en-US" altLang="en-US" sz="1600">
                  <a:latin typeface="Arial Rounded MT Bold" panose="020F0704030504030204" pitchFamily="34" charset="0"/>
                </a:rPr>
                <a:t>…</a:t>
              </a:r>
            </a:p>
          </p:txBody>
        </p:sp>
        <p:sp>
          <p:nvSpPr>
            <p:cNvPr id="43028" name="Oval 19">
              <a:extLst>
                <a:ext uri="{FF2B5EF4-FFF2-40B4-BE49-F238E27FC236}">
                  <a16:creationId xmlns:a16="http://schemas.microsoft.com/office/drawing/2014/main" id="{CDF08D14-BBEB-40D4-893B-0B8EDEE5A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96"/>
              <a:ext cx="96" cy="14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3029" name="Rectangle 20">
              <a:extLst>
                <a:ext uri="{FF2B5EF4-FFF2-40B4-BE49-F238E27FC236}">
                  <a16:creationId xmlns:a16="http://schemas.microsoft.com/office/drawing/2014/main" id="{621C7CA7-B98F-4A2C-9462-86C1B603D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680"/>
              <a:ext cx="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cxnSp>
          <p:nvCxnSpPr>
            <p:cNvPr id="43030" name="AutoShape 21">
              <a:extLst>
                <a:ext uri="{FF2B5EF4-FFF2-40B4-BE49-F238E27FC236}">
                  <a16:creationId xmlns:a16="http://schemas.microsoft.com/office/drawing/2014/main" id="{6A15FCF3-26DE-48A6-953E-0C54A8713102}"/>
                </a:ext>
              </a:extLst>
            </p:cNvPr>
            <p:cNvCxnSpPr>
              <a:cxnSpLocks noChangeShapeType="1"/>
              <a:stCxn id="43029" idx="2"/>
              <a:endCxn id="43029" idx="0"/>
            </p:cNvCxnSpPr>
            <p:nvPr/>
          </p:nvCxnSpPr>
          <p:spPr bwMode="auto">
            <a:xfrm rot="5400000" flipH="1" flipV="1">
              <a:off x="4273" y="2775"/>
              <a:ext cx="192" cy="1"/>
            </a:xfrm>
            <a:prstGeom prst="curvedConnector5">
              <a:avLst>
                <a:gd name="adj1" fmla="val -75000"/>
                <a:gd name="adj2" fmla="val 19200009"/>
                <a:gd name="adj3" fmla="val 175000"/>
              </a:avLst>
            </a:prstGeom>
            <a:noFill/>
            <a:ln w="19050">
              <a:solidFill>
                <a:srgbClr val="003C7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31" name="Rectangle 22">
              <a:extLst>
                <a:ext uri="{FF2B5EF4-FFF2-40B4-BE49-F238E27FC236}">
                  <a16:creationId xmlns:a16="http://schemas.microsoft.com/office/drawing/2014/main" id="{1037170B-660F-45AB-AF3D-3A05490DE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216"/>
              <a:ext cx="33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3032" name="Rectangle 23">
              <a:extLst>
                <a:ext uri="{FF2B5EF4-FFF2-40B4-BE49-F238E27FC236}">
                  <a16:creationId xmlns:a16="http://schemas.microsoft.com/office/drawing/2014/main" id="{83FA1047-BE0E-44A1-A46E-1B5E40B6C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168"/>
              <a:ext cx="96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49268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D4C4-977E-4702-92E9-6BCD3D31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810" y="228600"/>
            <a:ext cx="7772400" cy="533400"/>
          </a:xfrm>
        </p:spPr>
        <p:txBody>
          <a:bodyPr/>
          <a:lstStyle/>
          <a:p>
            <a:r>
              <a:rPr lang="en-US" altLang="en-US" dirty="0"/>
              <a:t>The Procedure as a Control Abstraction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A51C-EBF3-4F1B-90A3-9041994F2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1B403-00D1-432C-BDB7-FA5EDB6D2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CA1797-7DD0-4BEC-AE4F-B7C048062FCD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A02A2-3A75-47FF-8775-569C72D92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4" y="682082"/>
            <a:ext cx="3581400" cy="61517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9854C9-F644-4565-B7DE-8D108B36E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136" y="2603771"/>
            <a:ext cx="2219052" cy="42300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7938BE-E278-4CDB-835E-79E3A2275FA3}"/>
              </a:ext>
            </a:extLst>
          </p:cNvPr>
          <p:cNvSpPr txBox="1"/>
          <p:nvPr/>
        </p:nvSpPr>
        <p:spPr>
          <a:xfrm>
            <a:off x="3917794" y="1143000"/>
            <a:ext cx="49214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Myriad-CnBold"/>
              </a:rPr>
              <a:t>Activation</a:t>
            </a:r>
          </a:p>
          <a:p>
            <a:pPr algn="l"/>
            <a:r>
              <a:rPr lang="en-US" sz="1800" b="0" i="0" u="none" strike="noStrike" baseline="0" dirty="0">
                <a:latin typeface="Myriad-Light-Condensed"/>
              </a:rPr>
              <a:t>A call to a procedure </a:t>
            </a:r>
            <a:r>
              <a:rPr lang="en-US" sz="1800" b="0" i="1" u="none" strike="noStrike" baseline="0" dirty="0">
                <a:latin typeface="Myriad-LightCnItalic"/>
              </a:rPr>
              <a:t>activates </a:t>
            </a:r>
            <a:r>
              <a:rPr lang="en-US" sz="1800" b="0" i="0" u="none" strike="noStrike" baseline="0" dirty="0">
                <a:latin typeface="Myriad-Light-Condensed"/>
              </a:rPr>
              <a:t>it; thus, we call an</a:t>
            </a:r>
            <a:r>
              <a:rPr lang="en-US" sz="1800" b="0" i="0" u="none" strike="noStrike" dirty="0">
                <a:latin typeface="Myriad-Light-Condensed"/>
              </a:rPr>
              <a:t> </a:t>
            </a:r>
            <a:r>
              <a:rPr lang="en-US" sz="1800" b="0" i="0" u="none" strike="noStrike" baseline="0" dirty="0">
                <a:latin typeface="Myriad-Light-Condensed"/>
              </a:rPr>
              <a:t>instance of its execution an </a:t>
            </a:r>
            <a:r>
              <a:rPr lang="en-US" sz="1800" b="0" i="1" u="none" strike="noStrike" baseline="0" dirty="0">
                <a:latin typeface="Myriad-LightCnItalic"/>
              </a:rPr>
              <a:t>activation</a:t>
            </a:r>
            <a:r>
              <a:rPr lang="en-US" sz="1800" b="0" i="0" u="none" strike="noStrike" baseline="0" dirty="0">
                <a:latin typeface="Myriad-Light-Condensed"/>
              </a:rPr>
              <a:t>.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1B15B0-89AF-4B8F-9649-994BBE0D2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487" y="2628469"/>
            <a:ext cx="2505425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>
            <a:extLst>
              <a:ext uri="{FF2B5EF4-FFF2-40B4-BE49-F238E27FC236}">
                <a16:creationId xmlns:a16="http://schemas.microsoft.com/office/drawing/2014/main" id="{2C9295D6-82F3-417A-991F-E9F4D80CBE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0C138969-EF21-4CE2-80E5-13FE0939B82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86C927D-ECB9-47D6-AED4-EDACF09CC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Procedure as a Control Abstraction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E923F0C9-CE80-4D21-B42F-145650F5A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334000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</a:rPr>
              <a:t>Implementing procedures with this behavior</a:t>
            </a:r>
            <a:endParaRPr lang="en-US" altLang="en-US" dirty="0"/>
          </a:p>
          <a:p>
            <a:pPr eaLnBrk="1" hangingPunct="1"/>
            <a:r>
              <a:rPr lang="en-US" altLang="en-US" sz="1800" dirty="0"/>
              <a:t>Requires code to </a:t>
            </a:r>
            <a:r>
              <a:rPr lang="en-US" altLang="en-US" sz="1800" dirty="0">
                <a:solidFill>
                  <a:srgbClr val="FF0065"/>
                </a:solidFill>
              </a:rPr>
              <a:t>save</a:t>
            </a:r>
            <a:r>
              <a:rPr lang="en-US" altLang="en-US" sz="1800" dirty="0"/>
              <a:t> and </a:t>
            </a:r>
            <a:r>
              <a:rPr lang="en-US" altLang="en-US" sz="1800" dirty="0">
                <a:solidFill>
                  <a:srgbClr val="FF0065"/>
                </a:solidFill>
              </a:rPr>
              <a:t>restore</a:t>
            </a:r>
            <a:r>
              <a:rPr lang="en-US" altLang="en-US" sz="1800" dirty="0"/>
              <a:t> a “return address”</a:t>
            </a:r>
          </a:p>
          <a:p>
            <a:pPr eaLnBrk="1" hangingPunct="1"/>
            <a:r>
              <a:rPr lang="en-US" altLang="en-US" sz="1800" dirty="0"/>
              <a:t>Must map </a:t>
            </a:r>
            <a:r>
              <a:rPr lang="en-US" altLang="en-US" sz="1800" dirty="0">
                <a:solidFill>
                  <a:srgbClr val="FF0065"/>
                </a:solidFill>
              </a:rPr>
              <a:t>actual parameters</a:t>
            </a:r>
            <a:r>
              <a:rPr lang="en-US" altLang="en-US" sz="1800" dirty="0"/>
              <a:t> to </a:t>
            </a:r>
            <a:r>
              <a:rPr lang="en-US" altLang="en-US" sz="1800" dirty="0">
                <a:solidFill>
                  <a:srgbClr val="FF0065"/>
                </a:solidFill>
              </a:rPr>
              <a:t>formal parameters     (</a:t>
            </a:r>
            <a:r>
              <a:rPr lang="en-US" altLang="en-US" sz="1800" i="1" dirty="0" err="1">
                <a:solidFill>
                  <a:srgbClr val="FF0065"/>
                </a:solidFill>
              </a:rPr>
              <a:t>c</a:t>
            </a:r>
            <a:r>
              <a:rPr lang="en-US" altLang="en-US" sz="1800" dirty="0" err="1">
                <a:solidFill>
                  <a:srgbClr val="FF0065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 i="1" dirty="0" err="1">
                <a:solidFill>
                  <a:srgbClr val="FF0065"/>
                </a:solidFill>
                <a:sym typeface="Symbol" panose="05050102010706020507" pitchFamily="18" charset="2"/>
              </a:rPr>
              <a:t>x</a:t>
            </a:r>
            <a:r>
              <a:rPr lang="en-US" altLang="en-US" sz="1800" dirty="0">
                <a:solidFill>
                  <a:srgbClr val="FF0065"/>
                </a:solidFill>
                <a:sym typeface="Symbol" panose="05050102010706020507" pitchFamily="18" charset="2"/>
              </a:rPr>
              <a:t>, </a:t>
            </a:r>
            <a:r>
              <a:rPr lang="en-US" altLang="en-US" sz="1800" i="1" dirty="0" err="1">
                <a:solidFill>
                  <a:srgbClr val="FF0065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dirty="0" err="1">
                <a:solidFill>
                  <a:srgbClr val="FF0065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 i="1" dirty="0" err="1">
                <a:solidFill>
                  <a:srgbClr val="FF0065"/>
                </a:solidFill>
                <a:sym typeface="Symbol" panose="05050102010706020507" pitchFamily="18" charset="2"/>
              </a:rPr>
              <a:t>y</a:t>
            </a:r>
            <a:r>
              <a:rPr lang="en-US" altLang="en-US" sz="1800" dirty="0">
                <a:solidFill>
                  <a:srgbClr val="FF0065"/>
                </a:solidFill>
                <a:sym typeface="Symbol" panose="05050102010706020507" pitchFamily="18" charset="2"/>
              </a:rPr>
              <a:t>)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1800" dirty="0"/>
              <a:t>Must create storage for </a:t>
            </a:r>
            <a:r>
              <a:rPr lang="en-US" altLang="en-US" sz="1800" dirty="0">
                <a:solidFill>
                  <a:srgbClr val="FF0065"/>
                </a:solidFill>
              </a:rPr>
              <a:t>local variables</a:t>
            </a:r>
            <a:r>
              <a:rPr lang="en-US" altLang="en-US" sz="1800" dirty="0"/>
              <a:t>  (&amp;, maybe, parameters)</a:t>
            </a:r>
          </a:p>
          <a:p>
            <a:pPr lvl="1" eaLnBrk="1" hangingPunct="1"/>
            <a:r>
              <a:rPr lang="en-US" altLang="en-US" i="1" dirty="0"/>
              <a:t>p</a:t>
            </a:r>
            <a:r>
              <a:rPr lang="en-US" altLang="en-US" dirty="0"/>
              <a:t> needs space for </a:t>
            </a:r>
            <a:r>
              <a:rPr lang="en-US" altLang="en-US" i="1" dirty="0"/>
              <a:t>d</a:t>
            </a:r>
            <a:r>
              <a:rPr lang="en-US" altLang="en-US" dirty="0"/>
              <a:t>  (&amp;, maybe, </a:t>
            </a:r>
            <a:r>
              <a:rPr lang="en-US" altLang="en-US" i="1" dirty="0"/>
              <a:t>a, b</a:t>
            </a:r>
            <a:r>
              <a:rPr lang="en-US" altLang="en-US" dirty="0"/>
              <a:t>, &amp; </a:t>
            </a:r>
            <a:r>
              <a:rPr lang="en-US" altLang="en-US" i="1" dirty="0"/>
              <a:t>c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where does this space go in recursive invocations?</a:t>
            </a:r>
          </a:p>
          <a:p>
            <a:pPr eaLnBrk="1" hangingPunct="1">
              <a:spcBef>
                <a:spcPct val="50000"/>
              </a:spcBef>
              <a:buFont typeface="Times" panose="02020603050405020304" pitchFamily="18" charset="0"/>
              <a:buNone/>
            </a:pPr>
            <a:endParaRPr lang="en-US" altLang="en-US" i="1" dirty="0"/>
          </a:p>
          <a:p>
            <a:pPr eaLnBrk="1" hangingPunct="1">
              <a:spcBef>
                <a:spcPct val="50000"/>
              </a:spcBef>
              <a:buFont typeface="Times" panose="02020603050405020304" pitchFamily="18" charset="0"/>
              <a:buNone/>
            </a:pPr>
            <a:endParaRPr lang="en-US" altLang="en-US" i="1" dirty="0"/>
          </a:p>
          <a:p>
            <a:pPr eaLnBrk="1" hangingPunct="1">
              <a:spcBef>
                <a:spcPct val="50000"/>
              </a:spcBef>
              <a:buFont typeface="Times" panose="02020603050405020304" pitchFamily="18" charset="0"/>
              <a:buNone/>
            </a:pPr>
            <a:endParaRPr lang="en-US" altLang="en-US" i="1" dirty="0"/>
          </a:p>
          <a:p>
            <a:pPr eaLnBrk="1" hangingPunct="1">
              <a:spcBef>
                <a:spcPct val="50000"/>
              </a:spcBef>
              <a:buFont typeface="Times" panose="02020603050405020304" pitchFamily="18" charset="0"/>
              <a:buNone/>
            </a:pPr>
            <a:endParaRPr lang="en-US" altLang="en-US" i="1" dirty="0"/>
          </a:p>
          <a:p>
            <a:pPr eaLnBrk="1" hangingPunct="1">
              <a:spcBef>
                <a:spcPct val="50000"/>
              </a:spcBef>
              <a:buFont typeface="Times" panose="02020603050405020304" pitchFamily="18" charset="0"/>
              <a:buNone/>
            </a:pPr>
            <a:endParaRPr lang="en-US" altLang="en-US" i="1" dirty="0"/>
          </a:p>
          <a:p>
            <a:pPr eaLnBrk="1" hangingPunct="1">
              <a:spcBef>
                <a:spcPct val="50000"/>
              </a:spcBef>
              <a:buFont typeface="Times" panose="02020603050405020304" pitchFamily="18" charset="0"/>
              <a:buNone/>
            </a:pPr>
            <a:r>
              <a:rPr lang="en-US" altLang="en-US" i="1" dirty="0"/>
              <a:t>Compiler </a:t>
            </a:r>
            <a:r>
              <a:rPr lang="en-US" altLang="en-US" i="1" u="sng" dirty="0"/>
              <a:t>emits</a:t>
            </a:r>
            <a:r>
              <a:rPr lang="en-US" altLang="en-US" i="1" dirty="0"/>
              <a:t> code that causes all this to happen at run time</a:t>
            </a:r>
            <a:r>
              <a:rPr lang="en-US" altLang="en-US" dirty="0"/>
              <a:t> </a:t>
            </a:r>
          </a:p>
        </p:txBody>
      </p:sp>
      <p:grpSp>
        <p:nvGrpSpPr>
          <p:cNvPr id="45061" name="Group 24">
            <a:extLst>
              <a:ext uri="{FF2B5EF4-FFF2-40B4-BE49-F238E27FC236}">
                <a16:creationId xmlns:a16="http://schemas.microsoft.com/office/drawing/2014/main" id="{B2649AFC-C5C8-4109-850E-9741DA46453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471863"/>
            <a:ext cx="6542088" cy="2743200"/>
            <a:chOff x="528" y="1872"/>
            <a:chExt cx="4121" cy="1728"/>
          </a:xfrm>
        </p:grpSpPr>
        <p:sp>
          <p:nvSpPr>
            <p:cNvPr id="45062" name="Text Box 25">
              <a:extLst>
                <a:ext uri="{FF2B5EF4-FFF2-40B4-BE49-F238E27FC236}">
                  <a16:creationId xmlns:a16="http://schemas.microsoft.com/office/drawing/2014/main" id="{4670233C-760C-445D-8D4A-102AEF5A1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872"/>
              <a:ext cx="1248" cy="1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int p(a,b,c)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    int a, b, c;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{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   int   d;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   d = q(c,b);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   ...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}</a:t>
              </a:r>
            </a:p>
          </p:txBody>
        </p:sp>
        <p:sp>
          <p:nvSpPr>
            <p:cNvPr id="45063" name="Text Box 26">
              <a:extLst>
                <a:ext uri="{FF2B5EF4-FFF2-40B4-BE49-F238E27FC236}">
                  <a16:creationId xmlns:a16="http://schemas.microsoft.com/office/drawing/2014/main" id="{2DE436B4-E48D-4D8B-BA01-CACC8B745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1" y="2012"/>
              <a:ext cx="1248" cy="1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int q(x,y)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    int x,y;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{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    if ( … )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       x = q(x-1,y);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    return x + y;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}</a:t>
              </a:r>
            </a:p>
          </p:txBody>
        </p:sp>
        <p:cxnSp>
          <p:nvCxnSpPr>
            <p:cNvPr id="45064" name="AutoShape 27">
              <a:extLst>
                <a:ext uri="{FF2B5EF4-FFF2-40B4-BE49-F238E27FC236}">
                  <a16:creationId xmlns:a16="http://schemas.microsoft.com/office/drawing/2014/main" id="{00D7FC31-F3D8-4FB9-B800-F17AAF261F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554" y="2139"/>
              <a:ext cx="888" cy="467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rgbClr val="003C7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065" name="Rectangle 28">
              <a:extLst>
                <a:ext uri="{FF2B5EF4-FFF2-40B4-BE49-F238E27FC236}">
                  <a16:creationId xmlns:a16="http://schemas.microsoft.com/office/drawing/2014/main" id="{958F15C4-AF4A-4A97-AE21-018BB3B17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" y="2552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cxnSp>
          <p:nvCxnSpPr>
            <p:cNvPr id="45066" name="AutoShape 29">
              <a:extLst>
                <a:ext uri="{FF2B5EF4-FFF2-40B4-BE49-F238E27FC236}">
                  <a16:creationId xmlns:a16="http://schemas.microsoft.com/office/drawing/2014/main" id="{9E4937E1-CD4D-4BD5-BDFB-7C63DF98172E}"/>
                </a:ext>
              </a:extLst>
            </p:cNvPr>
            <p:cNvCxnSpPr>
              <a:cxnSpLocks noChangeShapeType="1"/>
              <a:stCxn id="45063" idx="2"/>
            </p:cNvCxnSpPr>
            <p:nvPr/>
          </p:nvCxnSpPr>
          <p:spPr bwMode="auto">
            <a:xfrm rot="16200000" flipV="1">
              <a:off x="3007" y="2177"/>
              <a:ext cx="556" cy="1481"/>
            </a:xfrm>
            <a:prstGeom prst="curvedConnector4">
              <a:avLst>
                <a:gd name="adj1" fmla="val -25898"/>
                <a:gd name="adj2" fmla="val 71032"/>
              </a:avLst>
            </a:prstGeom>
            <a:noFill/>
            <a:ln w="19050">
              <a:solidFill>
                <a:srgbClr val="003C7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067" name="Rectangle 30">
              <a:extLst>
                <a:ext uri="{FF2B5EF4-FFF2-40B4-BE49-F238E27FC236}">
                  <a16:creationId xmlns:a16="http://schemas.microsoft.com/office/drawing/2014/main" id="{691433CB-0F51-4460-875A-5A9DEE125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96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5068" name="Rectangle 31">
              <a:extLst>
                <a:ext uri="{FF2B5EF4-FFF2-40B4-BE49-F238E27FC236}">
                  <a16:creationId xmlns:a16="http://schemas.microsoft.com/office/drawing/2014/main" id="{70C72193-DD2F-4D0C-A515-A620A8104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880"/>
              <a:ext cx="4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5069" name="Rectangle 32">
              <a:extLst>
                <a:ext uri="{FF2B5EF4-FFF2-40B4-BE49-F238E27FC236}">
                  <a16:creationId xmlns:a16="http://schemas.microsoft.com/office/drawing/2014/main" id="{62122FB9-9A3E-450F-95F2-E9C981E2E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96"/>
              <a:ext cx="4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5070" name="Rectangle 33">
              <a:extLst>
                <a:ext uri="{FF2B5EF4-FFF2-40B4-BE49-F238E27FC236}">
                  <a16:creationId xmlns:a16="http://schemas.microsoft.com/office/drawing/2014/main" id="{088431E6-985D-4A98-BECF-676F6122B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872"/>
              <a:ext cx="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cxnSp>
          <p:nvCxnSpPr>
            <p:cNvPr id="45071" name="AutoShape 34">
              <a:extLst>
                <a:ext uri="{FF2B5EF4-FFF2-40B4-BE49-F238E27FC236}">
                  <a16:creationId xmlns:a16="http://schemas.microsoft.com/office/drawing/2014/main" id="{9DF9F24A-4BF9-4BD3-883C-61A6E032F202}"/>
                </a:ext>
              </a:extLst>
            </p:cNvPr>
            <p:cNvCxnSpPr>
              <a:cxnSpLocks noChangeShapeType="1"/>
              <a:stCxn id="45069" idx="0"/>
              <a:endCxn id="45070" idx="1"/>
            </p:cNvCxnSpPr>
            <p:nvPr/>
          </p:nvCxnSpPr>
          <p:spPr bwMode="auto">
            <a:xfrm rot="-5400000">
              <a:off x="1044" y="1812"/>
              <a:ext cx="528" cy="840"/>
            </a:xfrm>
            <a:prstGeom prst="curvedConnector2">
              <a:avLst/>
            </a:prstGeom>
            <a:noFill/>
            <a:ln w="19050">
              <a:solidFill>
                <a:srgbClr val="003C7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072" name="Rectangle 35">
              <a:extLst>
                <a:ext uri="{FF2B5EF4-FFF2-40B4-BE49-F238E27FC236}">
                  <a16:creationId xmlns:a16="http://schemas.microsoft.com/office/drawing/2014/main" id="{FFCFE629-9595-46D5-9202-50FF4847A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880"/>
              <a:ext cx="4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5073" name="Rectangle 36">
              <a:extLst>
                <a:ext uri="{FF2B5EF4-FFF2-40B4-BE49-F238E27FC236}">
                  <a16:creationId xmlns:a16="http://schemas.microsoft.com/office/drawing/2014/main" id="{BD8B56F3-EA24-4DD8-9305-E5B913EBA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96"/>
              <a:ext cx="4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cxnSp>
          <p:nvCxnSpPr>
            <p:cNvPr id="45074" name="AutoShape 37">
              <a:extLst>
                <a:ext uri="{FF2B5EF4-FFF2-40B4-BE49-F238E27FC236}">
                  <a16:creationId xmlns:a16="http://schemas.microsoft.com/office/drawing/2014/main" id="{681081A9-A0E2-4E0F-9844-50A27367DB34}"/>
                </a:ext>
              </a:extLst>
            </p:cNvPr>
            <p:cNvCxnSpPr>
              <a:cxnSpLocks noChangeShapeType="1"/>
              <a:stCxn id="45072" idx="2"/>
              <a:endCxn id="45076" idx="5"/>
            </p:cNvCxnSpPr>
            <p:nvPr/>
          </p:nvCxnSpPr>
          <p:spPr bwMode="auto">
            <a:xfrm rot="16200000" flipV="1">
              <a:off x="1050" y="2227"/>
              <a:ext cx="405" cy="1190"/>
            </a:xfrm>
            <a:prstGeom prst="curvedConnector3">
              <a:avLst>
                <a:gd name="adj1" fmla="val 59505"/>
              </a:avLst>
            </a:prstGeom>
            <a:noFill/>
            <a:ln w="19050">
              <a:solidFill>
                <a:srgbClr val="B025A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075" name="Text Box 38">
              <a:extLst>
                <a:ext uri="{FF2B5EF4-FFF2-40B4-BE49-F238E27FC236}">
                  <a16:creationId xmlns:a16="http://schemas.microsoft.com/office/drawing/2014/main" id="{D72D4E5E-2519-4ACB-B936-5A9CCEBBD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304"/>
              <a:ext cx="912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r>
                <a:rPr lang="en-US" altLang="en-US" sz="1600">
                  <a:latin typeface="Arial Rounded MT Bold" panose="020F0704030504030204" pitchFamily="34" charset="0"/>
                </a:rPr>
                <a:t>…</a:t>
              </a:r>
            </a:p>
            <a:p>
              <a:r>
                <a:rPr lang="en-US" altLang="en-US" sz="1600">
                  <a:latin typeface="Arial Rounded MT Bold" panose="020F0704030504030204" pitchFamily="34" charset="0"/>
                </a:rPr>
                <a:t>s = p(10,t,u);</a:t>
              </a:r>
            </a:p>
            <a:p>
              <a:r>
                <a:rPr lang="en-US" altLang="en-US" sz="1600">
                  <a:latin typeface="Arial Rounded MT Bold" panose="020F0704030504030204" pitchFamily="34" charset="0"/>
                </a:rPr>
                <a:t>…</a:t>
              </a:r>
            </a:p>
          </p:txBody>
        </p:sp>
        <p:sp>
          <p:nvSpPr>
            <p:cNvPr id="45076" name="Oval 39">
              <a:extLst>
                <a:ext uri="{FF2B5EF4-FFF2-40B4-BE49-F238E27FC236}">
                  <a16:creationId xmlns:a16="http://schemas.microsoft.com/office/drawing/2014/main" id="{893EEDA3-0B11-4F5C-B5E4-A846D1AF2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96"/>
              <a:ext cx="96" cy="14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5077" name="Rectangle 40">
              <a:extLst>
                <a:ext uri="{FF2B5EF4-FFF2-40B4-BE49-F238E27FC236}">
                  <a16:creationId xmlns:a16="http://schemas.microsoft.com/office/drawing/2014/main" id="{3769BC6F-1B8E-4CA9-B91C-356A9AACE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680"/>
              <a:ext cx="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cxnSp>
          <p:nvCxnSpPr>
            <p:cNvPr id="45078" name="AutoShape 41">
              <a:extLst>
                <a:ext uri="{FF2B5EF4-FFF2-40B4-BE49-F238E27FC236}">
                  <a16:creationId xmlns:a16="http://schemas.microsoft.com/office/drawing/2014/main" id="{11FBEB12-D261-4FF9-AE32-5C4BD020C5A1}"/>
                </a:ext>
              </a:extLst>
            </p:cNvPr>
            <p:cNvCxnSpPr>
              <a:cxnSpLocks noChangeShapeType="1"/>
              <a:stCxn id="45077" idx="2"/>
              <a:endCxn id="45077" idx="0"/>
            </p:cNvCxnSpPr>
            <p:nvPr/>
          </p:nvCxnSpPr>
          <p:spPr bwMode="auto">
            <a:xfrm rot="5400000" flipH="1" flipV="1">
              <a:off x="4273" y="2775"/>
              <a:ext cx="192" cy="1"/>
            </a:xfrm>
            <a:prstGeom prst="curvedConnector5">
              <a:avLst>
                <a:gd name="adj1" fmla="val -75000"/>
                <a:gd name="adj2" fmla="val 19200009"/>
                <a:gd name="adj3" fmla="val 175000"/>
              </a:avLst>
            </a:prstGeom>
            <a:noFill/>
            <a:ln w="19050">
              <a:solidFill>
                <a:srgbClr val="003C7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079" name="Rectangle 42">
              <a:extLst>
                <a:ext uri="{FF2B5EF4-FFF2-40B4-BE49-F238E27FC236}">
                  <a16:creationId xmlns:a16="http://schemas.microsoft.com/office/drawing/2014/main" id="{2101D8A8-C50E-466F-AF10-5330D5C1F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216"/>
              <a:ext cx="33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5080" name="Rectangle 43">
              <a:extLst>
                <a:ext uri="{FF2B5EF4-FFF2-40B4-BE49-F238E27FC236}">
                  <a16:creationId xmlns:a16="http://schemas.microsoft.com/office/drawing/2014/main" id="{DCE823A7-15CF-41CB-BFA9-A00F21861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168"/>
              <a:ext cx="96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6389688" y="953869"/>
            <a:ext cx="274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yriad-Light-Condensed"/>
              </a:rPr>
              <a:t>When </a:t>
            </a:r>
            <a:r>
              <a:rPr lang="en-US" sz="1200" i="1" dirty="0">
                <a:latin typeface="Myriad-LightCnItalic"/>
              </a:rPr>
              <a:t>p </a:t>
            </a:r>
            <a:r>
              <a:rPr lang="en-US" sz="1200" dirty="0">
                <a:latin typeface="Myriad-Light-Condensed"/>
              </a:rPr>
              <a:t>calls </a:t>
            </a:r>
            <a:r>
              <a:rPr lang="en-US" sz="1200" i="1" dirty="0">
                <a:latin typeface="Myriad-LightCnItalic"/>
              </a:rPr>
              <a:t>q</a:t>
            </a:r>
            <a:r>
              <a:rPr lang="en-US" sz="1200" dirty="0">
                <a:latin typeface="Myriad-Light-Condensed"/>
              </a:rPr>
              <a:t>, the address in </a:t>
            </a:r>
            <a:r>
              <a:rPr lang="en-US" sz="1200" i="1" dirty="0">
                <a:latin typeface="Myriad-LightCnItalic"/>
              </a:rPr>
              <a:t>p </a:t>
            </a:r>
            <a:r>
              <a:rPr lang="en-US" sz="1200" dirty="0">
                <a:latin typeface="Myriad-Light-Condensed"/>
              </a:rPr>
              <a:t>where execution should continue after </a:t>
            </a:r>
            <a:r>
              <a:rPr lang="en-US" sz="1200" i="1" dirty="0">
                <a:latin typeface="Myriad-LightCnItalic"/>
              </a:rPr>
              <a:t>p</a:t>
            </a:r>
            <a:r>
              <a:rPr lang="en-US" sz="1200" dirty="0">
                <a:latin typeface="Myriad-Light-Condensed"/>
              </a:rPr>
              <a:t>’s return is called its </a:t>
            </a:r>
            <a:r>
              <a:rPr lang="en-US" sz="1200" i="1" dirty="0">
                <a:latin typeface="Myriad-LightCnItalic"/>
              </a:rPr>
              <a:t>return address</a:t>
            </a:r>
            <a:r>
              <a:rPr lang="en-US" sz="1200" dirty="0">
                <a:latin typeface="Myriad-Light-Condensed"/>
              </a:rPr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93298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>
            <a:extLst>
              <a:ext uri="{FF2B5EF4-FFF2-40B4-BE49-F238E27FC236}">
                <a16:creationId xmlns:a16="http://schemas.microsoft.com/office/drawing/2014/main" id="{FA0383B2-88DB-4FF1-B0AC-B7D45AFEA3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943B4F3F-DA63-44CF-B219-4B9A66B6A33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09AFD13E-3097-4EF6-A8A0-42634B602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73844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The Procedure as a Control Abstraction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2FBBDD25-EA10-4782-B426-DD1159EA0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3800" y="822722"/>
            <a:ext cx="7772400" cy="5410200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</a:rPr>
              <a:t>Implementing procedures with this behavior</a:t>
            </a:r>
            <a:endParaRPr lang="en-US" altLang="en-US" dirty="0"/>
          </a:p>
          <a:p>
            <a:pPr eaLnBrk="1" hangingPunct="1"/>
            <a:r>
              <a:rPr lang="en-US" altLang="en-US" sz="1800" dirty="0"/>
              <a:t>Must preserve </a:t>
            </a:r>
            <a:r>
              <a:rPr lang="en-US" altLang="en-US" sz="1800" i="1" dirty="0"/>
              <a:t>p</a:t>
            </a:r>
            <a:r>
              <a:rPr lang="en-US" altLang="en-US" sz="1800" dirty="0"/>
              <a:t>’s </a:t>
            </a:r>
            <a:r>
              <a:rPr lang="en-US" altLang="en-US" sz="1800" dirty="0">
                <a:solidFill>
                  <a:srgbClr val="FF0065"/>
                </a:solidFill>
              </a:rPr>
              <a:t>state</a:t>
            </a:r>
            <a:r>
              <a:rPr lang="en-US" altLang="en-US" sz="1800" dirty="0"/>
              <a:t> while </a:t>
            </a:r>
            <a:r>
              <a:rPr lang="en-US" altLang="en-US" sz="1800" i="1" dirty="0"/>
              <a:t>q</a:t>
            </a:r>
            <a:r>
              <a:rPr lang="en-US" altLang="en-US" sz="1800" dirty="0"/>
              <a:t> executes</a:t>
            </a:r>
          </a:p>
          <a:p>
            <a:pPr eaLnBrk="1" hangingPunct="1"/>
            <a:r>
              <a:rPr lang="en-US" altLang="en-US" sz="1800" i="1" dirty="0"/>
              <a:t>Strategy:</a:t>
            </a:r>
            <a:r>
              <a:rPr lang="en-US" altLang="en-US" sz="1800" dirty="0"/>
              <a:t> Create unique location for each procedure </a:t>
            </a:r>
            <a:r>
              <a:rPr lang="en-US" altLang="en-US" sz="1800" dirty="0">
                <a:solidFill>
                  <a:srgbClr val="FF0065"/>
                </a:solidFill>
              </a:rPr>
              <a:t>activation</a:t>
            </a:r>
            <a:endParaRPr lang="en-US" altLang="en-US" sz="1800" dirty="0">
              <a:solidFill>
                <a:srgbClr val="996600"/>
              </a:solidFill>
            </a:endParaRPr>
          </a:p>
          <a:p>
            <a:pPr lvl="1" eaLnBrk="1" hangingPunct="1"/>
            <a:r>
              <a:rPr lang="en-US" altLang="en-US" dirty="0"/>
              <a:t>In simple situations, can use a “stack” of memory blocks to hold local storage and return addresses       </a:t>
            </a:r>
            <a:r>
              <a:rPr lang="en-US" altLang="en-US" dirty="0">
                <a:solidFill>
                  <a:srgbClr val="FF0065"/>
                </a:solidFill>
              </a:rPr>
              <a:t>(</a:t>
            </a:r>
            <a:r>
              <a:rPr lang="en-US" altLang="en-US" sz="1600" i="1" dirty="0">
                <a:solidFill>
                  <a:srgbClr val="FF0065"/>
                </a:solidFill>
              </a:rPr>
              <a:t>closures ⇒ heap allocate</a:t>
            </a:r>
            <a:r>
              <a:rPr lang="en-US" altLang="en-US" dirty="0">
                <a:solidFill>
                  <a:srgbClr val="FF0065"/>
                </a:solidFill>
              </a:rPr>
              <a:t>)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>
              <a:spcBef>
                <a:spcPct val="100000"/>
              </a:spcBef>
            </a:pPr>
            <a:endParaRPr lang="en-US" altLang="en-US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800" dirty="0"/>
              <a:t>The stack mechanism handles recursion as well. The call mechanism, in effect, unrolls the cyclic path through the call graph and creates a distinct activation for each call to a procedure.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en-US" i="1" dirty="0"/>
              <a:t>Compiler </a:t>
            </a:r>
            <a:r>
              <a:rPr lang="en-US" altLang="en-US" i="1" u="sng" dirty="0"/>
              <a:t>emits</a:t>
            </a:r>
            <a:r>
              <a:rPr lang="en-US" altLang="en-US" i="1" dirty="0"/>
              <a:t> code that causes all this to happen at run time</a:t>
            </a:r>
            <a:r>
              <a:rPr lang="en-US" altLang="en-US" dirty="0"/>
              <a:t> </a:t>
            </a:r>
          </a:p>
        </p:txBody>
      </p:sp>
      <p:grpSp>
        <p:nvGrpSpPr>
          <p:cNvPr id="47109" name="Group 24">
            <a:extLst>
              <a:ext uri="{FF2B5EF4-FFF2-40B4-BE49-F238E27FC236}">
                <a16:creationId xmlns:a16="http://schemas.microsoft.com/office/drawing/2014/main" id="{540B2A94-5748-40F4-8D3B-1EACA55CAF54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743200"/>
            <a:ext cx="6542088" cy="2743200"/>
            <a:chOff x="528" y="1872"/>
            <a:chExt cx="4121" cy="1728"/>
          </a:xfrm>
        </p:grpSpPr>
        <p:sp>
          <p:nvSpPr>
            <p:cNvPr id="47110" name="Text Box 25">
              <a:extLst>
                <a:ext uri="{FF2B5EF4-FFF2-40B4-BE49-F238E27FC236}">
                  <a16:creationId xmlns:a16="http://schemas.microsoft.com/office/drawing/2014/main" id="{9A3051AD-0B17-41AA-BBD4-45DF01405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872"/>
              <a:ext cx="1248" cy="1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int p(a,b,c)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    int a, b, c;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{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   int   d;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   d = q(c,b);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   ...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}</a:t>
              </a:r>
            </a:p>
          </p:txBody>
        </p:sp>
        <p:sp>
          <p:nvSpPr>
            <p:cNvPr id="47111" name="Text Box 26">
              <a:extLst>
                <a:ext uri="{FF2B5EF4-FFF2-40B4-BE49-F238E27FC236}">
                  <a16:creationId xmlns:a16="http://schemas.microsoft.com/office/drawing/2014/main" id="{BF6EF42E-0C8C-47DE-B19A-98CEA45DD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1" y="2012"/>
              <a:ext cx="1248" cy="1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int q(x,y)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    int x,y;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{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    if ( … )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       x = q(x-1,y);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    return x + y;</a:t>
              </a:r>
            </a:p>
            <a:p>
              <a:pPr>
                <a:spcBef>
                  <a:spcPct val="5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}</a:t>
              </a:r>
            </a:p>
          </p:txBody>
        </p:sp>
        <p:cxnSp>
          <p:nvCxnSpPr>
            <p:cNvPr id="47112" name="AutoShape 27">
              <a:extLst>
                <a:ext uri="{FF2B5EF4-FFF2-40B4-BE49-F238E27FC236}">
                  <a16:creationId xmlns:a16="http://schemas.microsoft.com/office/drawing/2014/main" id="{401050EF-2182-416E-8813-39259CC28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554" y="2139"/>
              <a:ext cx="888" cy="467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rgbClr val="003C7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13" name="Rectangle 28">
              <a:extLst>
                <a:ext uri="{FF2B5EF4-FFF2-40B4-BE49-F238E27FC236}">
                  <a16:creationId xmlns:a16="http://schemas.microsoft.com/office/drawing/2014/main" id="{A084A209-DFFD-4729-B70B-90E6A1723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" y="2552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cxnSp>
          <p:nvCxnSpPr>
            <p:cNvPr id="47114" name="AutoShape 29">
              <a:extLst>
                <a:ext uri="{FF2B5EF4-FFF2-40B4-BE49-F238E27FC236}">
                  <a16:creationId xmlns:a16="http://schemas.microsoft.com/office/drawing/2014/main" id="{6C3805F9-0073-4043-BFE8-F01FB65B4B4F}"/>
                </a:ext>
              </a:extLst>
            </p:cNvPr>
            <p:cNvCxnSpPr>
              <a:cxnSpLocks noChangeShapeType="1"/>
              <a:stCxn id="47111" idx="2"/>
            </p:cNvCxnSpPr>
            <p:nvPr/>
          </p:nvCxnSpPr>
          <p:spPr bwMode="auto">
            <a:xfrm rot="16200000" flipV="1">
              <a:off x="3007" y="2177"/>
              <a:ext cx="556" cy="1481"/>
            </a:xfrm>
            <a:prstGeom prst="curvedConnector4">
              <a:avLst>
                <a:gd name="adj1" fmla="val -25898"/>
                <a:gd name="adj2" fmla="val 71032"/>
              </a:avLst>
            </a:prstGeom>
            <a:noFill/>
            <a:ln w="19050">
              <a:solidFill>
                <a:srgbClr val="003C7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15" name="Rectangle 30">
              <a:extLst>
                <a:ext uri="{FF2B5EF4-FFF2-40B4-BE49-F238E27FC236}">
                  <a16:creationId xmlns:a16="http://schemas.microsoft.com/office/drawing/2014/main" id="{72557837-40A4-41E0-87A3-4FD06AAE1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96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7116" name="Rectangle 31">
              <a:extLst>
                <a:ext uri="{FF2B5EF4-FFF2-40B4-BE49-F238E27FC236}">
                  <a16:creationId xmlns:a16="http://schemas.microsoft.com/office/drawing/2014/main" id="{A0220A39-985F-4556-8B23-0C984D518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880"/>
              <a:ext cx="4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7117" name="Rectangle 32">
              <a:extLst>
                <a:ext uri="{FF2B5EF4-FFF2-40B4-BE49-F238E27FC236}">
                  <a16:creationId xmlns:a16="http://schemas.microsoft.com/office/drawing/2014/main" id="{AE6CFC1A-3FF0-4A19-8FEE-0BFACD93D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96"/>
              <a:ext cx="4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7118" name="Rectangle 33">
              <a:extLst>
                <a:ext uri="{FF2B5EF4-FFF2-40B4-BE49-F238E27FC236}">
                  <a16:creationId xmlns:a16="http://schemas.microsoft.com/office/drawing/2014/main" id="{0C18EB4E-43AF-4B66-A6DD-98A0260D8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872"/>
              <a:ext cx="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cxnSp>
          <p:nvCxnSpPr>
            <p:cNvPr id="47119" name="AutoShape 34">
              <a:extLst>
                <a:ext uri="{FF2B5EF4-FFF2-40B4-BE49-F238E27FC236}">
                  <a16:creationId xmlns:a16="http://schemas.microsoft.com/office/drawing/2014/main" id="{B02ADFCC-685C-48DE-A92F-6739FD3528A2}"/>
                </a:ext>
              </a:extLst>
            </p:cNvPr>
            <p:cNvCxnSpPr>
              <a:cxnSpLocks noChangeShapeType="1"/>
              <a:stCxn id="47117" idx="0"/>
              <a:endCxn id="47118" idx="1"/>
            </p:cNvCxnSpPr>
            <p:nvPr/>
          </p:nvCxnSpPr>
          <p:spPr bwMode="auto">
            <a:xfrm rot="-5400000">
              <a:off x="1044" y="1812"/>
              <a:ext cx="528" cy="840"/>
            </a:xfrm>
            <a:prstGeom prst="curvedConnector2">
              <a:avLst/>
            </a:prstGeom>
            <a:noFill/>
            <a:ln w="19050">
              <a:solidFill>
                <a:srgbClr val="003C7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20" name="Rectangle 35">
              <a:extLst>
                <a:ext uri="{FF2B5EF4-FFF2-40B4-BE49-F238E27FC236}">
                  <a16:creationId xmlns:a16="http://schemas.microsoft.com/office/drawing/2014/main" id="{AD6EB0C9-6572-47FB-A8F4-5FC7F70E6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880"/>
              <a:ext cx="4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7121" name="Rectangle 36">
              <a:extLst>
                <a:ext uri="{FF2B5EF4-FFF2-40B4-BE49-F238E27FC236}">
                  <a16:creationId xmlns:a16="http://schemas.microsoft.com/office/drawing/2014/main" id="{1B5EDB44-C4AD-414B-A1BB-78E31163B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96"/>
              <a:ext cx="4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cxnSp>
          <p:nvCxnSpPr>
            <p:cNvPr id="47122" name="AutoShape 37">
              <a:extLst>
                <a:ext uri="{FF2B5EF4-FFF2-40B4-BE49-F238E27FC236}">
                  <a16:creationId xmlns:a16="http://schemas.microsoft.com/office/drawing/2014/main" id="{CD84CA9F-B542-441B-828F-D5F27E2FD446}"/>
                </a:ext>
              </a:extLst>
            </p:cNvPr>
            <p:cNvCxnSpPr>
              <a:cxnSpLocks noChangeShapeType="1"/>
              <a:stCxn id="47120" idx="2"/>
              <a:endCxn id="47124" idx="5"/>
            </p:cNvCxnSpPr>
            <p:nvPr/>
          </p:nvCxnSpPr>
          <p:spPr bwMode="auto">
            <a:xfrm rot="16200000" flipV="1">
              <a:off x="1050" y="2227"/>
              <a:ext cx="405" cy="1190"/>
            </a:xfrm>
            <a:prstGeom prst="curvedConnector3">
              <a:avLst>
                <a:gd name="adj1" fmla="val 59505"/>
              </a:avLst>
            </a:prstGeom>
            <a:noFill/>
            <a:ln w="19050">
              <a:solidFill>
                <a:srgbClr val="003C7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23" name="Text Box 38">
              <a:extLst>
                <a:ext uri="{FF2B5EF4-FFF2-40B4-BE49-F238E27FC236}">
                  <a16:creationId xmlns:a16="http://schemas.microsoft.com/office/drawing/2014/main" id="{1D2003F1-FECA-4076-82EB-E6D301776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304"/>
              <a:ext cx="912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r>
                <a:rPr lang="en-US" altLang="en-US" sz="1600">
                  <a:latin typeface="Arial Rounded MT Bold" panose="020F0704030504030204" pitchFamily="34" charset="0"/>
                </a:rPr>
                <a:t>…</a:t>
              </a:r>
            </a:p>
            <a:p>
              <a:r>
                <a:rPr lang="en-US" altLang="en-US" sz="1600">
                  <a:latin typeface="Arial Rounded MT Bold" panose="020F0704030504030204" pitchFamily="34" charset="0"/>
                </a:rPr>
                <a:t>s = p(10,t,u);</a:t>
              </a:r>
            </a:p>
            <a:p>
              <a:r>
                <a:rPr lang="en-US" altLang="en-US" sz="1600">
                  <a:latin typeface="Arial Rounded MT Bold" panose="020F0704030504030204" pitchFamily="34" charset="0"/>
                </a:rPr>
                <a:t>…</a:t>
              </a:r>
            </a:p>
          </p:txBody>
        </p:sp>
        <p:sp>
          <p:nvSpPr>
            <p:cNvPr id="47124" name="Oval 39">
              <a:extLst>
                <a:ext uri="{FF2B5EF4-FFF2-40B4-BE49-F238E27FC236}">
                  <a16:creationId xmlns:a16="http://schemas.microsoft.com/office/drawing/2014/main" id="{26E5456F-98F1-4C94-8767-85656E49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96"/>
              <a:ext cx="96" cy="14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7125" name="Rectangle 40">
              <a:extLst>
                <a:ext uri="{FF2B5EF4-FFF2-40B4-BE49-F238E27FC236}">
                  <a16:creationId xmlns:a16="http://schemas.microsoft.com/office/drawing/2014/main" id="{A5D26E60-29F3-484F-99A5-0A6A13349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680"/>
              <a:ext cx="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cxnSp>
          <p:nvCxnSpPr>
            <p:cNvPr id="47126" name="AutoShape 41">
              <a:extLst>
                <a:ext uri="{FF2B5EF4-FFF2-40B4-BE49-F238E27FC236}">
                  <a16:creationId xmlns:a16="http://schemas.microsoft.com/office/drawing/2014/main" id="{10423AEE-1B59-4B4C-9678-26B84E9F8044}"/>
                </a:ext>
              </a:extLst>
            </p:cNvPr>
            <p:cNvCxnSpPr>
              <a:cxnSpLocks noChangeShapeType="1"/>
              <a:stCxn id="47125" idx="2"/>
              <a:endCxn id="47125" idx="0"/>
            </p:cNvCxnSpPr>
            <p:nvPr/>
          </p:nvCxnSpPr>
          <p:spPr bwMode="auto">
            <a:xfrm rot="5400000" flipH="1" flipV="1">
              <a:off x="4273" y="2775"/>
              <a:ext cx="192" cy="1"/>
            </a:xfrm>
            <a:prstGeom prst="curvedConnector5">
              <a:avLst>
                <a:gd name="adj1" fmla="val -75000"/>
                <a:gd name="adj2" fmla="val 19200009"/>
                <a:gd name="adj3" fmla="val 175000"/>
              </a:avLst>
            </a:prstGeom>
            <a:noFill/>
            <a:ln w="19050">
              <a:solidFill>
                <a:srgbClr val="003C7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27" name="Rectangle 42">
              <a:extLst>
                <a:ext uri="{FF2B5EF4-FFF2-40B4-BE49-F238E27FC236}">
                  <a16:creationId xmlns:a16="http://schemas.microsoft.com/office/drawing/2014/main" id="{046980C6-F353-438F-9123-362C0838A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216"/>
              <a:ext cx="33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7128" name="Rectangle 43">
              <a:extLst>
                <a:ext uri="{FF2B5EF4-FFF2-40B4-BE49-F238E27FC236}">
                  <a16:creationId xmlns:a16="http://schemas.microsoft.com/office/drawing/2014/main" id="{3AFFBA6F-EEB0-409C-B61F-C8919C23E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168"/>
              <a:ext cx="96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6136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>
            <a:extLst>
              <a:ext uri="{FF2B5EF4-FFF2-40B4-BE49-F238E27FC236}">
                <a16:creationId xmlns:a16="http://schemas.microsoft.com/office/drawing/2014/main" id="{802B19B0-07E0-484F-B196-AF6C734795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DBABF98F-CB69-4212-96EA-74EF3C1CE42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B6DA32D9-ACC1-4542-9DA4-1D98084EE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Times" panose="02020603050405020304" pitchFamily="18" charset="0"/>
              <a:buNone/>
            </a:pPr>
            <a:r>
              <a:rPr lang="en-US" altLang="en-US" dirty="0"/>
              <a:t>In essence, the procedure linkage wraps around the unique</a:t>
            </a:r>
          </a:p>
          <a:p>
            <a:pPr eaLnBrk="1" hangingPunct="1"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dirty="0"/>
              <a:t>code of each procedure to give it a uniform interface</a:t>
            </a:r>
          </a:p>
          <a:p>
            <a:pPr eaLnBrk="1" hangingPunct="1">
              <a:spcBef>
                <a:spcPct val="0"/>
              </a:spcBef>
              <a:buFont typeface="Times" panose="02020603050405020304" pitchFamily="18" charset="0"/>
              <a:buNone/>
            </a:pPr>
            <a:endParaRPr lang="en-US" altLang="en-US" dirty="0"/>
          </a:p>
          <a:p>
            <a:pPr eaLnBrk="1" hangingPunct="1">
              <a:spcBef>
                <a:spcPct val="0"/>
              </a:spcBef>
              <a:buFont typeface="Times" panose="02020603050405020304" pitchFamily="18" charset="0"/>
              <a:buNone/>
            </a:pPr>
            <a:endParaRPr lang="en-US" altLang="en-US" dirty="0"/>
          </a:p>
          <a:p>
            <a:pPr eaLnBrk="1" hangingPunct="1">
              <a:spcBef>
                <a:spcPct val="0"/>
              </a:spcBef>
              <a:buFont typeface="Times" panose="02020603050405020304" pitchFamily="18" charset="0"/>
              <a:buNone/>
            </a:pPr>
            <a:endParaRPr lang="en-US" altLang="en-US" dirty="0"/>
          </a:p>
          <a:p>
            <a:pPr eaLnBrk="1" hangingPunct="1">
              <a:spcBef>
                <a:spcPct val="0"/>
              </a:spcBef>
              <a:buFont typeface="Times" panose="02020603050405020304" pitchFamily="18" charset="0"/>
              <a:buNone/>
            </a:pPr>
            <a:endParaRPr lang="en-US" altLang="en-US" dirty="0"/>
          </a:p>
          <a:p>
            <a:pPr eaLnBrk="1" hangingPunct="1">
              <a:spcBef>
                <a:spcPct val="0"/>
              </a:spcBef>
              <a:buFont typeface="Times" panose="02020603050405020304" pitchFamily="18" charset="0"/>
              <a:buNone/>
            </a:pPr>
            <a:endParaRPr lang="en-US" altLang="en-US" dirty="0"/>
          </a:p>
          <a:p>
            <a:pPr eaLnBrk="1" hangingPunct="1">
              <a:spcBef>
                <a:spcPct val="0"/>
              </a:spcBef>
              <a:buFont typeface="Times" panose="02020603050405020304" pitchFamily="18" charset="0"/>
              <a:buNone/>
            </a:pPr>
            <a:endParaRPr lang="en-US" altLang="en-US" dirty="0"/>
          </a:p>
          <a:p>
            <a:pPr eaLnBrk="1" hangingPunct="1">
              <a:spcBef>
                <a:spcPct val="0"/>
              </a:spcBef>
              <a:buFont typeface="Times" panose="02020603050405020304" pitchFamily="18" charset="0"/>
              <a:buNone/>
            </a:pPr>
            <a:endParaRPr lang="en-US" altLang="en-US" dirty="0"/>
          </a:p>
          <a:p>
            <a:pPr eaLnBrk="1" hangingPunct="1">
              <a:spcBef>
                <a:spcPct val="0"/>
              </a:spcBef>
              <a:buFont typeface="Times" panose="02020603050405020304" pitchFamily="18" charset="0"/>
              <a:buNone/>
            </a:pPr>
            <a:endParaRPr lang="en-US" altLang="en-US" dirty="0"/>
          </a:p>
          <a:p>
            <a:pPr eaLnBrk="1" hangingPunct="1">
              <a:spcBef>
                <a:spcPct val="0"/>
              </a:spcBef>
              <a:buFont typeface="Times" panose="02020603050405020304" pitchFamily="18" charset="0"/>
              <a:buNone/>
            </a:pPr>
            <a:endParaRPr lang="en-US" altLang="en-US" dirty="0"/>
          </a:p>
          <a:p>
            <a:pPr eaLnBrk="1" hangingPunct="1">
              <a:spcBef>
                <a:spcPct val="0"/>
              </a:spcBef>
              <a:buFont typeface="Times" panose="02020603050405020304" pitchFamily="18" charset="0"/>
              <a:buNone/>
            </a:pPr>
            <a:endParaRPr lang="en-US" altLang="en-US" dirty="0"/>
          </a:p>
          <a:p>
            <a:pPr eaLnBrk="1" hangingPunct="1">
              <a:spcBef>
                <a:spcPct val="0"/>
              </a:spcBef>
              <a:buFont typeface="Times" panose="02020603050405020304" pitchFamily="18" charset="0"/>
              <a:buNone/>
            </a:pPr>
            <a:endParaRPr lang="en-US" altLang="en-US" dirty="0"/>
          </a:p>
          <a:p>
            <a:pPr eaLnBrk="1" hangingPunct="1">
              <a:spcBef>
                <a:spcPct val="0"/>
              </a:spcBef>
              <a:buFont typeface="Times" panose="02020603050405020304" pitchFamily="18" charset="0"/>
              <a:buNone/>
            </a:pPr>
            <a:endParaRPr lang="en-US" altLang="en-US" dirty="0"/>
          </a:p>
          <a:p>
            <a:pPr eaLnBrk="1" hangingPunct="1">
              <a:spcBef>
                <a:spcPct val="0"/>
              </a:spcBef>
              <a:buFont typeface="Times" panose="02020603050405020304" pitchFamily="18" charset="0"/>
              <a:buNone/>
            </a:pPr>
            <a:endParaRPr lang="en-US" altLang="en-US" dirty="0"/>
          </a:p>
          <a:p>
            <a:pPr eaLnBrk="1" hangingPunct="1"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dirty="0"/>
              <a:t>Similar to building a brick wall rather than a rock wall</a:t>
            </a: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5719BA75-B761-427A-8C16-100F521EF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The Procedure as a Control Abstraction</a:t>
            </a:r>
          </a:p>
        </p:txBody>
      </p:sp>
      <p:grpSp>
        <p:nvGrpSpPr>
          <p:cNvPr id="49157" name="Group 103">
            <a:extLst>
              <a:ext uri="{FF2B5EF4-FFF2-40B4-BE49-F238E27FC236}">
                <a16:creationId xmlns:a16="http://schemas.microsoft.com/office/drawing/2014/main" id="{46560E18-4CEA-49DC-A0BD-D0B6F7126F7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133600"/>
            <a:ext cx="4191000" cy="3200400"/>
            <a:chOff x="240" y="1344"/>
            <a:chExt cx="2640" cy="2016"/>
          </a:xfrm>
        </p:grpSpPr>
        <p:sp>
          <p:nvSpPr>
            <p:cNvPr id="49196" name="Freeform 6">
              <a:extLst>
                <a:ext uri="{FF2B5EF4-FFF2-40B4-BE49-F238E27FC236}">
                  <a16:creationId xmlns:a16="http://schemas.microsoft.com/office/drawing/2014/main" id="{D6FED3DD-C38B-495D-83B0-E0B550B68E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" y="1344"/>
              <a:ext cx="702" cy="473"/>
            </a:xfrm>
            <a:custGeom>
              <a:avLst/>
              <a:gdLst>
                <a:gd name="T0" fmla="*/ 0 w 2792"/>
                <a:gd name="T1" fmla="*/ 1 h 1880"/>
                <a:gd name="T2" fmla="*/ 0 w 2792"/>
                <a:gd name="T3" fmla="*/ 1 h 1880"/>
                <a:gd name="T4" fmla="*/ 1 w 2792"/>
                <a:gd name="T5" fmla="*/ 1 h 1880"/>
                <a:gd name="T6" fmla="*/ 1 w 2792"/>
                <a:gd name="T7" fmla="*/ 0 h 1880"/>
                <a:gd name="T8" fmla="*/ 1 w 2792"/>
                <a:gd name="T9" fmla="*/ 0 h 1880"/>
                <a:gd name="T10" fmla="*/ 1 w 2792"/>
                <a:gd name="T11" fmla="*/ 0 h 1880"/>
                <a:gd name="T12" fmla="*/ 1 w 2792"/>
                <a:gd name="T13" fmla="*/ 0 h 1880"/>
                <a:gd name="T14" fmla="*/ 2 w 2792"/>
                <a:gd name="T15" fmla="*/ 0 h 1880"/>
                <a:gd name="T16" fmla="*/ 2 w 2792"/>
                <a:gd name="T17" fmla="*/ 0 h 1880"/>
                <a:gd name="T18" fmla="*/ 2 w 2792"/>
                <a:gd name="T19" fmla="*/ 1 h 1880"/>
                <a:gd name="T20" fmla="*/ 2 w 2792"/>
                <a:gd name="T21" fmla="*/ 0 h 1880"/>
                <a:gd name="T22" fmla="*/ 2 w 2792"/>
                <a:gd name="T23" fmla="*/ 0 h 1880"/>
                <a:gd name="T24" fmla="*/ 3 w 2792"/>
                <a:gd name="T25" fmla="*/ 0 h 1880"/>
                <a:gd name="T26" fmla="*/ 3 w 2792"/>
                <a:gd name="T27" fmla="*/ 0 h 1880"/>
                <a:gd name="T28" fmla="*/ 3 w 2792"/>
                <a:gd name="T29" fmla="*/ 1 h 1880"/>
                <a:gd name="T30" fmla="*/ 3 w 2792"/>
                <a:gd name="T31" fmla="*/ 1 h 1880"/>
                <a:gd name="T32" fmla="*/ 3 w 2792"/>
                <a:gd name="T33" fmla="*/ 1 h 1880"/>
                <a:gd name="T34" fmla="*/ 3 w 2792"/>
                <a:gd name="T35" fmla="*/ 1 h 1880"/>
                <a:gd name="T36" fmla="*/ 3 w 2792"/>
                <a:gd name="T37" fmla="*/ 1 h 1880"/>
                <a:gd name="T38" fmla="*/ 3 w 2792"/>
                <a:gd name="T39" fmla="*/ 2 h 1880"/>
                <a:gd name="T40" fmla="*/ 2 w 2792"/>
                <a:gd name="T41" fmla="*/ 2 h 1880"/>
                <a:gd name="T42" fmla="*/ 1 w 2792"/>
                <a:gd name="T43" fmla="*/ 2 h 1880"/>
                <a:gd name="T44" fmla="*/ 1 w 2792"/>
                <a:gd name="T45" fmla="*/ 2 h 1880"/>
                <a:gd name="T46" fmla="*/ 0 w 2792"/>
                <a:gd name="T47" fmla="*/ 2 h 1880"/>
                <a:gd name="T48" fmla="*/ 0 w 2792"/>
                <a:gd name="T49" fmla="*/ 1 h 1880"/>
                <a:gd name="T50" fmla="*/ 0 w 2792"/>
                <a:gd name="T51" fmla="*/ 1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197" name="Text Box 7">
              <a:extLst>
                <a:ext uri="{FF2B5EF4-FFF2-40B4-BE49-F238E27FC236}">
                  <a16:creationId xmlns:a16="http://schemas.microsoft.com/office/drawing/2014/main" id="{EB61D91B-F1A4-49EC-A5C5-0665F6E4A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483"/>
              <a:ext cx="7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49198" name="Freeform 9">
              <a:extLst>
                <a:ext uri="{FF2B5EF4-FFF2-40B4-BE49-F238E27FC236}">
                  <a16:creationId xmlns:a16="http://schemas.microsoft.com/office/drawing/2014/main" id="{891D9812-8671-4442-BA6D-B076B7A894A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9" y="1872"/>
              <a:ext cx="702" cy="473"/>
            </a:xfrm>
            <a:custGeom>
              <a:avLst/>
              <a:gdLst>
                <a:gd name="T0" fmla="*/ 0 w 2792"/>
                <a:gd name="T1" fmla="*/ 1 h 1880"/>
                <a:gd name="T2" fmla="*/ 0 w 2792"/>
                <a:gd name="T3" fmla="*/ 1 h 1880"/>
                <a:gd name="T4" fmla="*/ 1 w 2792"/>
                <a:gd name="T5" fmla="*/ 1 h 1880"/>
                <a:gd name="T6" fmla="*/ 1 w 2792"/>
                <a:gd name="T7" fmla="*/ 0 h 1880"/>
                <a:gd name="T8" fmla="*/ 1 w 2792"/>
                <a:gd name="T9" fmla="*/ 0 h 1880"/>
                <a:gd name="T10" fmla="*/ 1 w 2792"/>
                <a:gd name="T11" fmla="*/ 0 h 1880"/>
                <a:gd name="T12" fmla="*/ 1 w 2792"/>
                <a:gd name="T13" fmla="*/ 0 h 1880"/>
                <a:gd name="T14" fmla="*/ 2 w 2792"/>
                <a:gd name="T15" fmla="*/ 0 h 1880"/>
                <a:gd name="T16" fmla="*/ 2 w 2792"/>
                <a:gd name="T17" fmla="*/ 0 h 1880"/>
                <a:gd name="T18" fmla="*/ 2 w 2792"/>
                <a:gd name="T19" fmla="*/ 1 h 1880"/>
                <a:gd name="T20" fmla="*/ 2 w 2792"/>
                <a:gd name="T21" fmla="*/ 0 h 1880"/>
                <a:gd name="T22" fmla="*/ 2 w 2792"/>
                <a:gd name="T23" fmla="*/ 0 h 1880"/>
                <a:gd name="T24" fmla="*/ 3 w 2792"/>
                <a:gd name="T25" fmla="*/ 0 h 1880"/>
                <a:gd name="T26" fmla="*/ 3 w 2792"/>
                <a:gd name="T27" fmla="*/ 0 h 1880"/>
                <a:gd name="T28" fmla="*/ 3 w 2792"/>
                <a:gd name="T29" fmla="*/ 1 h 1880"/>
                <a:gd name="T30" fmla="*/ 3 w 2792"/>
                <a:gd name="T31" fmla="*/ 1 h 1880"/>
                <a:gd name="T32" fmla="*/ 3 w 2792"/>
                <a:gd name="T33" fmla="*/ 1 h 1880"/>
                <a:gd name="T34" fmla="*/ 3 w 2792"/>
                <a:gd name="T35" fmla="*/ 1 h 1880"/>
                <a:gd name="T36" fmla="*/ 3 w 2792"/>
                <a:gd name="T37" fmla="*/ 1 h 1880"/>
                <a:gd name="T38" fmla="*/ 3 w 2792"/>
                <a:gd name="T39" fmla="*/ 2 h 1880"/>
                <a:gd name="T40" fmla="*/ 2 w 2792"/>
                <a:gd name="T41" fmla="*/ 2 h 1880"/>
                <a:gd name="T42" fmla="*/ 1 w 2792"/>
                <a:gd name="T43" fmla="*/ 2 h 1880"/>
                <a:gd name="T44" fmla="*/ 1 w 2792"/>
                <a:gd name="T45" fmla="*/ 2 h 1880"/>
                <a:gd name="T46" fmla="*/ 0 w 2792"/>
                <a:gd name="T47" fmla="*/ 2 h 1880"/>
                <a:gd name="T48" fmla="*/ 0 w 2792"/>
                <a:gd name="T49" fmla="*/ 1 h 1880"/>
                <a:gd name="T50" fmla="*/ 0 w 2792"/>
                <a:gd name="T51" fmla="*/ 1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199" name="Text Box 10">
              <a:extLst>
                <a:ext uri="{FF2B5EF4-FFF2-40B4-BE49-F238E27FC236}">
                  <a16:creationId xmlns:a16="http://schemas.microsoft.com/office/drawing/2014/main" id="{3305A403-3AF9-4E94-B7A6-0B6145E67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011"/>
              <a:ext cx="7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49200" name="Freeform 12">
              <a:extLst>
                <a:ext uri="{FF2B5EF4-FFF2-40B4-BE49-F238E27FC236}">
                  <a16:creationId xmlns:a16="http://schemas.microsoft.com/office/drawing/2014/main" id="{C4AEB209-427D-4DE0-B31E-C28457218C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9" y="2311"/>
              <a:ext cx="702" cy="473"/>
            </a:xfrm>
            <a:custGeom>
              <a:avLst/>
              <a:gdLst>
                <a:gd name="T0" fmla="*/ 0 w 2792"/>
                <a:gd name="T1" fmla="*/ 1 h 1880"/>
                <a:gd name="T2" fmla="*/ 0 w 2792"/>
                <a:gd name="T3" fmla="*/ 1 h 1880"/>
                <a:gd name="T4" fmla="*/ 1 w 2792"/>
                <a:gd name="T5" fmla="*/ 1 h 1880"/>
                <a:gd name="T6" fmla="*/ 1 w 2792"/>
                <a:gd name="T7" fmla="*/ 0 h 1880"/>
                <a:gd name="T8" fmla="*/ 1 w 2792"/>
                <a:gd name="T9" fmla="*/ 0 h 1880"/>
                <a:gd name="T10" fmla="*/ 1 w 2792"/>
                <a:gd name="T11" fmla="*/ 0 h 1880"/>
                <a:gd name="T12" fmla="*/ 1 w 2792"/>
                <a:gd name="T13" fmla="*/ 0 h 1880"/>
                <a:gd name="T14" fmla="*/ 2 w 2792"/>
                <a:gd name="T15" fmla="*/ 0 h 1880"/>
                <a:gd name="T16" fmla="*/ 2 w 2792"/>
                <a:gd name="T17" fmla="*/ 0 h 1880"/>
                <a:gd name="T18" fmla="*/ 2 w 2792"/>
                <a:gd name="T19" fmla="*/ 1 h 1880"/>
                <a:gd name="T20" fmla="*/ 2 w 2792"/>
                <a:gd name="T21" fmla="*/ 0 h 1880"/>
                <a:gd name="T22" fmla="*/ 2 w 2792"/>
                <a:gd name="T23" fmla="*/ 0 h 1880"/>
                <a:gd name="T24" fmla="*/ 3 w 2792"/>
                <a:gd name="T25" fmla="*/ 0 h 1880"/>
                <a:gd name="T26" fmla="*/ 3 w 2792"/>
                <a:gd name="T27" fmla="*/ 0 h 1880"/>
                <a:gd name="T28" fmla="*/ 3 w 2792"/>
                <a:gd name="T29" fmla="*/ 1 h 1880"/>
                <a:gd name="T30" fmla="*/ 3 w 2792"/>
                <a:gd name="T31" fmla="*/ 1 h 1880"/>
                <a:gd name="T32" fmla="*/ 3 w 2792"/>
                <a:gd name="T33" fmla="*/ 1 h 1880"/>
                <a:gd name="T34" fmla="*/ 3 w 2792"/>
                <a:gd name="T35" fmla="*/ 1 h 1880"/>
                <a:gd name="T36" fmla="*/ 3 w 2792"/>
                <a:gd name="T37" fmla="*/ 1 h 1880"/>
                <a:gd name="T38" fmla="*/ 3 w 2792"/>
                <a:gd name="T39" fmla="*/ 2 h 1880"/>
                <a:gd name="T40" fmla="*/ 2 w 2792"/>
                <a:gd name="T41" fmla="*/ 2 h 1880"/>
                <a:gd name="T42" fmla="*/ 1 w 2792"/>
                <a:gd name="T43" fmla="*/ 2 h 1880"/>
                <a:gd name="T44" fmla="*/ 1 w 2792"/>
                <a:gd name="T45" fmla="*/ 2 h 1880"/>
                <a:gd name="T46" fmla="*/ 0 w 2792"/>
                <a:gd name="T47" fmla="*/ 2 h 1880"/>
                <a:gd name="T48" fmla="*/ 0 w 2792"/>
                <a:gd name="T49" fmla="*/ 1 h 1880"/>
                <a:gd name="T50" fmla="*/ 0 w 2792"/>
                <a:gd name="T51" fmla="*/ 1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201" name="Text Box 13">
              <a:extLst>
                <a:ext uri="{FF2B5EF4-FFF2-40B4-BE49-F238E27FC236}">
                  <a16:creationId xmlns:a16="http://schemas.microsoft.com/office/drawing/2014/main" id="{20AB3CD2-2FB2-4922-B36F-CFC054911D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50"/>
              <a:ext cx="7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49202" name="Freeform 15">
              <a:extLst>
                <a:ext uri="{FF2B5EF4-FFF2-40B4-BE49-F238E27FC236}">
                  <a16:creationId xmlns:a16="http://schemas.microsoft.com/office/drawing/2014/main" id="{FE6102F8-45B8-44DC-8E66-C5CAECFFA8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5" y="2839"/>
              <a:ext cx="702" cy="473"/>
            </a:xfrm>
            <a:custGeom>
              <a:avLst/>
              <a:gdLst>
                <a:gd name="T0" fmla="*/ 0 w 2792"/>
                <a:gd name="T1" fmla="*/ 1 h 1880"/>
                <a:gd name="T2" fmla="*/ 0 w 2792"/>
                <a:gd name="T3" fmla="*/ 1 h 1880"/>
                <a:gd name="T4" fmla="*/ 1 w 2792"/>
                <a:gd name="T5" fmla="*/ 1 h 1880"/>
                <a:gd name="T6" fmla="*/ 1 w 2792"/>
                <a:gd name="T7" fmla="*/ 0 h 1880"/>
                <a:gd name="T8" fmla="*/ 1 w 2792"/>
                <a:gd name="T9" fmla="*/ 0 h 1880"/>
                <a:gd name="T10" fmla="*/ 1 w 2792"/>
                <a:gd name="T11" fmla="*/ 0 h 1880"/>
                <a:gd name="T12" fmla="*/ 1 w 2792"/>
                <a:gd name="T13" fmla="*/ 0 h 1880"/>
                <a:gd name="T14" fmla="*/ 2 w 2792"/>
                <a:gd name="T15" fmla="*/ 0 h 1880"/>
                <a:gd name="T16" fmla="*/ 2 w 2792"/>
                <a:gd name="T17" fmla="*/ 0 h 1880"/>
                <a:gd name="T18" fmla="*/ 2 w 2792"/>
                <a:gd name="T19" fmla="*/ 1 h 1880"/>
                <a:gd name="T20" fmla="*/ 2 w 2792"/>
                <a:gd name="T21" fmla="*/ 0 h 1880"/>
                <a:gd name="T22" fmla="*/ 2 w 2792"/>
                <a:gd name="T23" fmla="*/ 0 h 1880"/>
                <a:gd name="T24" fmla="*/ 3 w 2792"/>
                <a:gd name="T25" fmla="*/ 0 h 1880"/>
                <a:gd name="T26" fmla="*/ 3 w 2792"/>
                <a:gd name="T27" fmla="*/ 0 h 1880"/>
                <a:gd name="T28" fmla="*/ 3 w 2792"/>
                <a:gd name="T29" fmla="*/ 1 h 1880"/>
                <a:gd name="T30" fmla="*/ 3 w 2792"/>
                <a:gd name="T31" fmla="*/ 1 h 1880"/>
                <a:gd name="T32" fmla="*/ 3 w 2792"/>
                <a:gd name="T33" fmla="*/ 1 h 1880"/>
                <a:gd name="T34" fmla="*/ 3 w 2792"/>
                <a:gd name="T35" fmla="*/ 1 h 1880"/>
                <a:gd name="T36" fmla="*/ 3 w 2792"/>
                <a:gd name="T37" fmla="*/ 1 h 1880"/>
                <a:gd name="T38" fmla="*/ 3 w 2792"/>
                <a:gd name="T39" fmla="*/ 2 h 1880"/>
                <a:gd name="T40" fmla="*/ 2 w 2792"/>
                <a:gd name="T41" fmla="*/ 2 h 1880"/>
                <a:gd name="T42" fmla="*/ 1 w 2792"/>
                <a:gd name="T43" fmla="*/ 2 h 1880"/>
                <a:gd name="T44" fmla="*/ 1 w 2792"/>
                <a:gd name="T45" fmla="*/ 2 h 1880"/>
                <a:gd name="T46" fmla="*/ 0 w 2792"/>
                <a:gd name="T47" fmla="*/ 2 h 1880"/>
                <a:gd name="T48" fmla="*/ 0 w 2792"/>
                <a:gd name="T49" fmla="*/ 1 h 1880"/>
                <a:gd name="T50" fmla="*/ 0 w 2792"/>
                <a:gd name="T51" fmla="*/ 1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203" name="Text Box 16">
              <a:extLst>
                <a:ext uri="{FF2B5EF4-FFF2-40B4-BE49-F238E27FC236}">
                  <a16:creationId xmlns:a16="http://schemas.microsoft.com/office/drawing/2014/main" id="{27513B53-0B92-41BD-85D1-D97041BD7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978"/>
              <a:ext cx="7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49204" name="Freeform 18">
              <a:extLst>
                <a:ext uri="{FF2B5EF4-FFF2-40B4-BE49-F238E27FC236}">
                  <a16:creationId xmlns:a16="http://schemas.microsoft.com/office/drawing/2014/main" id="{D664A2F6-C4D2-40C2-A712-3415832281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09" y="1351"/>
              <a:ext cx="702" cy="473"/>
            </a:xfrm>
            <a:custGeom>
              <a:avLst/>
              <a:gdLst>
                <a:gd name="T0" fmla="*/ 0 w 2792"/>
                <a:gd name="T1" fmla="*/ 1 h 1880"/>
                <a:gd name="T2" fmla="*/ 0 w 2792"/>
                <a:gd name="T3" fmla="*/ 1 h 1880"/>
                <a:gd name="T4" fmla="*/ 1 w 2792"/>
                <a:gd name="T5" fmla="*/ 1 h 1880"/>
                <a:gd name="T6" fmla="*/ 1 w 2792"/>
                <a:gd name="T7" fmla="*/ 0 h 1880"/>
                <a:gd name="T8" fmla="*/ 1 w 2792"/>
                <a:gd name="T9" fmla="*/ 0 h 1880"/>
                <a:gd name="T10" fmla="*/ 1 w 2792"/>
                <a:gd name="T11" fmla="*/ 0 h 1880"/>
                <a:gd name="T12" fmla="*/ 1 w 2792"/>
                <a:gd name="T13" fmla="*/ 0 h 1880"/>
                <a:gd name="T14" fmla="*/ 2 w 2792"/>
                <a:gd name="T15" fmla="*/ 0 h 1880"/>
                <a:gd name="T16" fmla="*/ 2 w 2792"/>
                <a:gd name="T17" fmla="*/ 0 h 1880"/>
                <a:gd name="T18" fmla="*/ 2 w 2792"/>
                <a:gd name="T19" fmla="*/ 1 h 1880"/>
                <a:gd name="T20" fmla="*/ 2 w 2792"/>
                <a:gd name="T21" fmla="*/ 0 h 1880"/>
                <a:gd name="T22" fmla="*/ 2 w 2792"/>
                <a:gd name="T23" fmla="*/ 0 h 1880"/>
                <a:gd name="T24" fmla="*/ 3 w 2792"/>
                <a:gd name="T25" fmla="*/ 0 h 1880"/>
                <a:gd name="T26" fmla="*/ 3 w 2792"/>
                <a:gd name="T27" fmla="*/ 0 h 1880"/>
                <a:gd name="T28" fmla="*/ 3 w 2792"/>
                <a:gd name="T29" fmla="*/ 1 h 1880"/>
                <a:gd name="T30" fmla="*/ 3 w 2792"/>
                <a:gd name="T31" fmla="*/ 1 h 1880"/>
                <a:gd name="T32" fmla="*/ 3 w 2792"/>
                <a:gd name="T33" fmla="*/ 1 h 1880"/>
                <a:gd name="T34" fmla="*/ 3 w 2792"/>
                <a:gd name="T35" fmla="*/ 1 h 1880"/>
                <a:gd name="T36" fmla="*/ 3 w 2792"/>
                <a:gd name="T37" fmla="*/ 1 h 1880"/>
                <a:gd name="T38" fmla="*/ 3 w 2792"/>
                <a:gd name="T39" fmla="*/ 2 h 1880"/>
                <a:gd name="T40" fmla="*/ 2 w 2792"/>
                <a:gd name="T41" fmla="*/ 2 h 1880"/>
                <a:gd name="T42" fmla="*/ 1 w 2792"/>
                <a:gd name="T43" fmla="*/ 2 h 1880"/>
                <a:gd name="T44" fmla="*/ 1 w 2792"/>
                <a:gd name="T45" fmla="*/ 2 h 1880"/>
                <a:gd name="T46" fmla="*/ 0 w 2792"/>
                <a:gd name="T47" fmla="*/ 2 h 1880"/>
                <a:gd name="T48" fmla="*/ 0 w 2792"/>
                <a:gd name="T49" fmla="*/ 1 h 1880"/>
                <a:gd name="T50" fmla="*/ 0 w 2792"/>
                <a:gd name="T51" fmla="*/ 1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205" name="Text Box 19">
              <a:extLst>
                <a:ext uri="{FF2B5EF4-FFF2-40B4-BE49-F238E27FC236}">
                  <a16:creationId xmlns:a16="http://schemas.microsoft.com/office/drawing/2014/main" id="{D7C6EFEC-7A80-4F5E-A25A-77F6D246A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490"/>
              <a:ext cx="7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49206" name="Freeform 21">
              <a:extLst>
                <a:ext uri="{FF2B5EF4-FFF2-40B4-BE49-F238E27FC236}">
                  <a16:creationId xmlns:a16="http://schemas.microsoft.com/office/drawing/2014/main" id="{02DFFCC2-8574-441D-B095-463E990213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13" y="1831"/>
              <a:ext cx="702" cy="473"/>
            </a:xfrm>
            <a:custGeom>
              <a:avLst/>
              <a:gdLst>
                <a:gd name="T0" fmla="*/ 0 w 2792"/>
                <a:gd name="T1" fmla="*/ 1 h 1880"/>
                <a:gd name="T2" fmla="*/ 0 w 2792"/>
                <a:gd name="T3" fmla="*/ 1 h 1880"/>
                <a:gd name="T4" fmla="*/ 1 w 2792"/>
                <a:gd name="T5" fmla="*/ 1 h 1880"/>
                <a:gd name="T6" fmla="*/ 1 w 2792"/>
                <a:gd name="T7" fmla="*/ 0 h 1880"/>
                <a:gd name="T8" fmla="*/ 1 w 2792"/>
                <a:gd name="T9" fmla="*/ 0 h 1880"/>
                <a:gd name="T10" fmla="*/ 1 w 2792"/>
                <a:gd name="T11" fmla="*/ 0 h 1880"/>
                <a:gd name="T12" fmla="*/ 1 w 2792"/>
                <a:gd name="T13" fmla="*/ 0 h 1880"/>
                <a:gd name="T14" fmla="*/ 2 w 2792"/>
                <a:gd name="T15" fmla="*/ 0 h 1880"/>
                <a:gd name="T16" fmla="*/ 2 w 2792"/>
                <a:gd name="T17" fmla="*/ 0 h 1880"/>
                <a:gd name="T18" fmla="*/ 2 w 2792"/>
                <a:gd name="T19" fmla="*/ 1 h 1880"/>
                <a:gd name="T20" fmla="*/ 2 w 2792"/>
                <a:gd name="T21" fmla="*/ 0 h 1880"/>
                <a:gd name="T22" fmla="*/ 2 w 2792"/>
                <a:gd name="T23" fmla="*/ 0 h 1880"/>
                <a:gd name="T24" fmla="*/ 3 w 2792"/>
                <a:gd name="T25" fmla="*/ 0 h 1880"/>
                <a:gd name="T26" fmla="*/ 3 w 2792"/>
                <a:gd name="T27" fmla="*/ 0 h 1880"/>
                <a:gd name="T28" fmla="*/ 3 w 2792"/>
                <a:gd name="T29" fmla="*/ 1 h 1880"/>
                <a:gd name="T30" fmla="*/ 3 w 2792"/>
                <a:gd name="T31" fmla="*/ 1 h 1880"/>
                <a:gd name="T32" fmla="*/ 3 w 2792"/>
                <a:gd name="T33" fmla="*/ 1 h 1880"/>
                <a:gd name="T34" fmla="*/ 3 w 2792"/>
                <a:gd name="T35" fmla="*/ 1 h 1880"/>
                <a:gd name="T36" fmla="*/ 3 w 2792"/>
                <a:gd name="T37" fmla="*/ 1 h 1880"/>
                <a:gd name="T38" fmla="*/ 3 w 2792"/>
                <a:gd name="T39" fmla="*/ 2 h 1880"/>
                <a:gd name="T40" fmla="*/ 2 w 2792"/>
                <a:gd name="T41" fmla="*/ 2 h 1880"/>
                <a:gd name="T42" fmla="*/ 1 w 2792"/>
                <a:gd name="T43" fmla="*/ 2 h 1880"/>
                <a:gd name="T44" fmla="*/ 1 w 2792"/>
                <a:gd name="T45" fmla="*/ 2 h 1880"/>
                <a:gd name="T46" fmla="*/ 0 w 2792"/>
                <a:gd name="T47" fmla="*/ 2 h 1880"/>
                <a:gd name="T48" fmla="*/ 0 w 2792"/>
                <a:gd name="T49" fmla="*/ 1 h 1880"/>
                <a:gd name="T50" fmla="*/ 0 w 2792"/>
                <a:gd name="T51" fmla="*/ 1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207" name="Text Box 22">
              <a:extLst>
                <a:ext uri="{FF2B5EF4-FFF2-40B4-BE49-F238E27FC236}">
                  <a16:creationId xmlns:a16="http://schemas.microsoft.com/office/drawing/2014/main" id="{2D3ED17A-6C68-4E1E-9CBE-A1723065C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970"/>
              <a:ext cx="7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49208" name="Freeform 24">
              <a:extLst>
                <a:ext uri="{FF2B5EF4-FFF2-40B4-BE49-F238E27FC236}">
                  <a16:creationId xmlns:a16="http://schemas.microsoft.com/office/drawing/2014/main" id="{A54782EF-0B0F-4077-8D86-FB398BA314D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05" y="2366"/>
              <a:ext cx="702" cy="473"/>
            </a:xfrm>
            <a:custGeom>
              <a:avLst/>
              <a:gdLst>
                <a:gd name="T0" fmla="*/ 0 w 2792"/>
                <a:gd name="T1" fmla="*/ 1 h 1880"/>
                <a:gd name="T2" fmla="*/ 0 w 2792"/>
                <a:gd name="T3" fmla="*/ 1 h 1880"/>
                <a:gd name="T4" fmla="*/ 1 w 2792"/>
                <a:gd name="T5" fmla="*/ 1 h 1880"/>
                <a:gd name="T6" fmla="*/ 1 w 2792"/>
                <a:gd name="T7" fmla="*/ 0 h 1880"/>
                <a:gd name="T8" fmla="*/ 1 w 2792"/>
                <a:gd name="T9" fmla="*/ 0 h 1880"/>
                <a:gd name="T10" fmla="*/ 1 w 2792"/>
                <a:gd name="T11" fmla="*/ 0 h 1880"/>
                <a:gd name="T12" fmla="*/ 1 w 2792"/>
                <a:gd name="T13" fmla="*/ 0 h 1880"/>
                <a:gd name="T14" fmla="*/ 2 w 2792"/>
                <a:gd name="T15" fmla="*/ 0 h 1880"/>
                <a:gd name="T16" fmla="*/ 2 w 2792"/>
                <a:gd name="T17" fmla="*/ 0 h 1880"/>
                <a:gd name="T18" fmla="*/ 2 w 2792"/>
                <a:gd name="T19" fmla="*/ 1 h 1880"/>
                <a:gd name="T20" fmla="*/ 2 w 2792"/>
                <a:gd name="T21" fmla="*/ 0 h 1880"/>
                <a:gd name="T22" fmla="*/ 2 w 2792"/>
                <a:gd name="T23" fmla="*/ 0 h 1880"/>
                <a:gd name="T24" fmla="*/ 3 w 2792"/>
                <a:gd name="T25" fmla="*/ 0 h 1880"/>
                <a:gd name="T26" fmla="*/ 3 w 2792"/>
                <a:gd name="T27" fmla="*/ 0 h 1880"/>
                <a:gd name="T28" fmla="*/ 3 w 2792"/>
                <a:gd name="T29" fmla="*/ 1 h 1880"/>
                <a:gd name="T30" fmla="*/ 3 w 2792"/>
                <a:gd name="T31" fmla="*/ 1 h 1880"/>
                <a:gd name="T32" fmla="*/ 3 w 2792"/>
                <a:gd name="T33" fmla="*/ 1 h 1880"/>
                <a:gd name="T34" fmla="*/ 3 w 2792"/>
                <a:gd name="T35" fmla="*/ 1 h 1880"/>
                <a:gd name="T36" fmla="*/ 3 w 2792"/>
                <a:gd name="T37" fmla="*/ 1 h 1880"/>
                <a:gd name="T38" fmla="*/ 3 w 2792"/>
                <a:gd name="T39" fmla="*/ 2 h 1880"/>
                <a:gd name="T40" fmla="*/ 2 w 2792"/>
                <a:gd name="T41" fmla="*/ 2 h 1880"/>
                <a:gd name="T42" fmla="*/ 1 w 2792"/>
                <a:gd name="T43" fmla="*/ 2 h 1880"/>
                <a:gd name="T44" fmla="*/ 1 w 2792"/>
                <a:gd name="T45" fmla="*/ 2 h 1880"/>
                <a:gd name="T46" fmla="*/ 0 w 2792"/>
                <a:gd name="T47" fmla="*/ 2 h 1880"/>
                <a:gd name="T48" fmla="*/ 0 w 2792"/>
                <a:gd name="T49" fmla="*/ 1 h 1880"/>
                <a:gd name="T50" fmla="*/ 0 w 2792"/>
                <a:gd name="T51" fmla="*/ 1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209" name="Text Box 25">
              <a:extLst>
                <a:ext uri="{FF2B5EF4-FFF2-40B4-BE49-F238E27FC236}">
                  <a16:creationId xmlns:a16="http://schemas.microsoft.com/office/drawing/2014/main" id="{D8A94E87-8494-426E-9D6A-8FB85AF01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505"/>
              <a:ext cx="7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49210" name="Freeform 27">
              <a:extLst>
                <a:ext uri="{FF2B5EF4-FFF2-40B4-BE49-F238E27FC236}">
                  <a16:creationId xmlns:a16="http://schemas.microsoft.com/office/drawing/2014/main" id="{DC9ABE06-3AD6-4A0D-91DD-04FE055634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13" y="2887"/>
              <a:ext cx="702" cy="473"/>
            </a:xfrm>
            <a:custGeom>
              <a:avLst/>
              <a:gdLst>
                <a:gd name="T0" fmla="*/ 0 w 2792"/>
                <a:gd name="T1" fmla="*/ 1 h 1880"/>
                <a:gd name="T2" fmla="*/ 0 w 2792"/>
                <a:gd name="T3" fmla="*/ 1 h 1880"/>
                <a:gd name="T4" fmla="*/ 1 w 2792"/>
                <a:gd name="T5" fmla="*/ 1 h 1880"/>
                <a:gd name="T6" fmla="*/ 1 w 2792"/>
                <a:gd name="T7" fmla="*/ 0 h 1880"/>
                <a:gd name="T8" fmla="*/ 1 w 2792"/>
                <a:gd name="T9" fmla="*/ 0 h 1880"/>
                <a:gd name="T10" fmla="*/ 1 w 2792"/>
                <a:gd name="T11" fmla="*/ 0 h 1880"/>
                <a:gd name="T12" fmla="*/ 1 w 2792"/>
                <a:gd name="T13" fmla="*/ 0 h 1880"/>
                <a:gd name="T14" fmla="*/ 2 w 2792"/>
                <a:gd name="T15" fmla="*/ 0 h 1880"/>
                <a:gd name="T16" fmla="*/ 2 w 2792"/>
                <a:gd name="T17" fmla="*/ 0 h 1880"/>
                <a:gd name="T18" fmla="*/ 2 w 2792"/>
                <a:gd name="T19" fmla="*/ 1 h 1880"/>
                <a:gd name="T20" fmla="*/ 2 w 2792"/>
                <a:gd name="T21" fmla="*/ 0 h 1880"/>
                <a:gd name="T22" fmla="*/ 2 w 2792"/>
                <a:gd name="T23" fmla="*/ 0 h 1880"/>
                <a:gd name="T24" fmla="*/ 3 w 2792"/>
                <a:gd name="T25" fmla="*/ 0 h 1880"/>
                <a:gd name="T26" fmla="*/ 3 w 2792"/>
                <a:gd name="T27" fmla="*/ 0 h 1880"/>
                <a:gd name="T28" fmla="*/ 3 w 2792"/>
                <a:gd name="T29" fmla="*/ 1 h 1880"/>
                <a:gd name="T30" fmla="*/ 3 w 2792"/>
                <a:gd name="T31" fmla="*/ 1 h 1880"/>
                <a:gd name="T32" fmla="*/ 3 w 2792"/>
                <a:gd name="T33" fmla="*/ 1 h 1880"/>
                <a:gd name="T34" fmla="*/ 3 w 2792"/>
                <a:gd name="T35" fmla="*/ 1 h 1880"/>
                <a:gd name="T36" fmla="*/ 3 w 2792"/>
                <a:gd name="T37" fmla="*/ 1 h 1880"/>
                <a:gd name="T38" fmla="*/ 3 w 2792"/>
                <a:gd name="T39" fmla="*/ 2 h 1880"/>
                <a:gd name="T40" fmla="*/ 2 w 2792"/>
                <a:gd name="T41" fmla="*/ 2 h 1880"/>
                <a:gd name="T42" fmla="*/ 1 w 2792"/>
                <a:gd name="T43" fmla="*/ 2 h 1880"/>
                <a:gd name="T44" fmla="*/ 1 w 2792"/>
                <a:gd name="T45" fmla="*/ 2 h 1880"/>
                <a:gd name="T46" fmla="*/ 0 w 2792"/>
                <a:gd name="T47" fmla="*/ 2 h 1880"/>
                <a:gd name="T48" fmla="*/ 0 w 2792"/>
                <a:gd name="T49" fmla="*/ 1 h 1880"/>
                <a:gd name="T50" fmla="*/ 0 w 2792"/>
                <a:gd name="T51" fmla="*/ 1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211" name="Text Box 28">
              <a:extLst>
                <a:ext uri="{FF2B5EF4-FFF2-40B4-BE49-F238E27FC236}">
                  <a16:creationId xmlns:a16="http://schemas.microsoft.com/office/drawing/2014/main" id="{203BF24A-A48A-4B60-8F4C-7D15E0CA3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026"/>
              <a:ext cx="7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49212" name="Freeform 30">
              <a:extLst>
                <a:ext uri="{FF2B5EF4-FFF2-40B4-BE49-F238E27FC236}">
                  <a16:creationId xmlns:a16="http://schemas.microsoft.com/office/drawing/2014/main" id="{BC106CC5-20D2-4D35-9A19-D914BF5F8B0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25" y="1358"/>
              <a:ext cx="702" cy="473"/>
            </a:xfrm>
            <a:custGeom>
              <a:avLst/>
              <a:gdLst>
                <a:gd name="T0" fmla="*/ 0 w 2792"/>
                <a:gd name="T1" fmla="*/ 1 h 1880"/>
                <a:gd name="T2" fmla="*/ 0 w 2792"/>
                <a:gd name="T3" fmla="*/ 1 h 1880"/>
                <a:gd name="T4" fmla="*/ 1 w 2792"/>
                <a:gd name="T5" fmla="*/ 1 h 1880"/>
                <a:gd name="T6" fmla="*/ 1 w 2792"/>
                <a:gd name="T7" fmla="*/ 0 h 1880"/>
                <a:gd name="T8" fmla="*/ 1 w 2792"/>
                <a:gd name="T9" fmla="*/ 0 h 1880"/>
                <a:gd name="T10" fmla="*/ 1 w 2792"/>
                <a:gd name="T11" fmla="*/ 0 h 1880"/>
                <a:gd name="T12" fmla="*/ 1 w 2792"/>
                <a:gd name="T13" fmla="*/ 0 h 1880"/>
                <a:gd name="T14" fmla="*/ 2 w 2792"/>
                <a:gd name="T15" fmla="*/ 0 h 1880"/>
                <a:gd name="T16" fmla="*/ 2 w 2792"/>
                <a:gd name="T17" fmla="*/ 0 h 1880"/>
                <a:gd name="T18" fmla="*/ 2 w 2792"/>
                <a:gd name="T19" fmla="*/ 1 h 1880"/>
                <a:gd name="T20" fmla="*/ 2 w 2792"/>
                <a:gd name="T21" fmla="*/ 0 h 1880"/>
                <a:gd name="T22" fmla="*/ 2 w 2792"/>
                <a:gd name="T23" fmla="*/ 0 h 1880"/>
                <a:gd name="T24" fmla="*/ 3 w 2792"/>
                <a:gd name="T25" fmla="*/ 0 h 1880"/>
                <a:gd name="T26" fmla="*/ 3 w 2792"/>
                <a:gd name="T27" fmla="*/ 0 h 1880"/>
                <a:gd name="T28" fmla="*/ 3 w 2792"/>
                <a:gd name="T29" fmla="*/ 1 h 1880"/>
                <a:gd name="T30" fmla="*/ 3 w 2792"/>
                <a:gd name="T31" fmla="*/ 1 h 1880"/>
                <a:gd name="T32" fmla="*/ 3 w 2792"/>
                <a:gd name="T33" fmla="*/ 1 h 1880"/>
                <a:gd name="T34" fmla="*/ 3 w 2792"/>
                <a:gd name="T35" fmla="*/ 1 h 1880"/>
                <a:gd name="T36" fmla="*/ 3 w 2792"/>
                <a:gd name="T37" fmla="*/ 1 h 1880"/>
                <a:gd name="T38" fmla="*/ 3 w 2792"/>
                <a:gd name="T39" fmla="*/ 2 h 1880"/>
                <a:gd name="T40" fmla="*/ 2 w 2792"/>
                <a:gd name="T41" fmla="*/ 2 h 1880"/>
                <a:gd name="T42" fmla="*/ 1 w 2792"/>
                <a:gd name="T43" fmla="*/ 2 h 1880"/>
                <a:gd name="T44" fmla="*/ 1 w 2792"/>
                <a:gd name="T45" fmla="*/ 2 h 1880"/>
                <a:gd name="T46" fmla="*/ 0 w 2792"/>
                <a:gd name="T47" fmla="*/ 2 h 1880"/>
                <a:gd name="T48" fmla="*/ 0 w 2792"/>
                <a:gd name="T49" fmla="*/ 1 h 1880"/>
                <a:gd name="T50" fmla="*/ 0 w 2792"/>
                <a:gd name="T51" fmla="*/ 1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213" name="Text Box 31">
              <a:extLst>
                <a:ext uri="{FF2B5EF4-FFF2-40B4-BE49-F238E27FC236}">
                  <a16:creationId xmlns:a16="http://schemas.microsoft.com/office/drawing/2014/main" id="{85EA6EAB-6A66-4C58-A42A-21870D34B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497"/>
              <a:ext cx="7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49214" name="Freeform 33">
              <a:extLst>
                <a:ext uri="{FF2B5EF4-FFF2-40B4-BE49-F238E27FC236}">
                  <a16:creationId xmlns:a16="http://schemas.microsoft.com/office/drawing/2014/main" id="{912F5321-60B9-4A53-BD8E-7B9C3240ABD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69" y="1826"/>
              <a:ext cx="702" cy="473"/>
            </a:xfrm>
            <a:custGeom>
              <a:avLst/>
              <a:gdLst>
                <a:gd name="T0" fmla="*/ 0 w 2792"/>
                <a:gd name="T1" fmla="*/ 1 h 1880"/>
                <a:gd name="T2" fmla="*/ 0 w 2792"/>
                <a:gd name="T3" fmla="*/ 1 h 1880"/>
                <a:gd name="T4" fmla="*/ 1 w 2792"/>
                <a:gd name="T5" fmla="*/ 1 h 1880"/>
                <a:gd name="T6" fmla="*/ 1 w 2792"/>
                <a:gd name="T7" fmla="*/ 0 h 1880"/>
                <a:gd name="T8" fmla="*/ 1 w 2792"/>
                <a:gd name="T9" fmla="*/ 0 h 1880"/>
                <a:gd name="T10" fmla="*/ 1 w 2792"/>
                <a:gd name="T11" fmla="*/ 0 h 1880"/>
                <a:gd name="T12" fmla="*/ 1 w 2792"/>
                <a:gd name="T13" fmla="*/ 0 h 1880"/>
                <a:gd name="T14" fmla="*/ 2 w 2792"/>
                <a:gd name="T15" fmla="*/ 0 h 1880"/>
                <a:gd name="T16" fmla="*/ 2 w 2792"/>
                <a:gd name="T17" fmla="*/ 0 h 1880"/>
                <a:gd name="T18" fmla="*/ 2 w 2792"/>
                <a:gd name="T19" fmla="*/ 1 h 1880"/>
                <a:gd name="T20" fmla="*/ 2 w 2792"/>
                <a:gd name="T21" fmla="*/ 0 h 1880"/>
                <a:gd name="T22" fmla="*/ 2 w 2792"/>
                <a:gd name="T23" fmla="*/ 0 h 1880"/>
                <a:gd name="T24" fmla="*/ 3 w 2792"/>
                <a:gd name="T25" fmla="*/ 0 h 1880"/>
                <a:gd name="T26" fmla="*/ 3 w 2792"/>
                <a:gd name="T27" fmla="*/ 0 h 1880"/>
                <a:gd name="T28" fmla="*/ 3 w 2792"/>
                <a:gd name="T29" fmla="*/ 1 h 1880"/>
                <a:gd name="T30" fmla="*/ 3 w 2792"/>
                <a:gd name="T31" fmla="*/ 1 h 1880"/>
                <a:gd name="T32" fmla="*/ 3 w 2792"/>
                <a:gd name="T33" fmla="*/ 1 h 1880"/>
                <a:gd name="T34" fmla="*/ 3 w 2792"/>
                <a:gd name="T35" fmla="*/ 1 h 1880"/>
                <a:gd name="T36" fmla="*/ 3 w 2792"/>
                <a:gd name="T37" fmla="*/ 1 h 1880"/>
                <a:gd name="T38" fmla="*/ 3 w 2792"/>
                <a:gd name="T39" fmla="*/ 2 h 1880"/>
                <a:gd name="T40" fmla="*/ 2 w 2792"/>
                <a:gd name="T41" fmla="*/ 2 h 1880"/>
                <a:gd name="T42" fmla="*/ 1 w 2792"/>
                <a:gd name="T43" fmla="*/ 2 h 1880"/>
                <a:gd name="T44" fmla="*/ 1 w 2792"/>
                <a:gd name="T45" fmla="*/ 2 h 1880"/>
                <a:gd name="T46" fmla="*/ 0 w 2792"/>
                <a:gd name="T47" fmla="*/ 2 h 1880"/>
                <a:gd name="T48" fmla="*/ 0 w 2792"/>
                <a:gd name="T49" fmla="*/ 1 h 1880"/>
                <a:gd name="T50" fmla="*/ 0 w 2792"/>
                <a:gd name="T51" fmla="*/ 1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215" name="Text Box 34">
              <a:extLst>
                <a:ext uri="{FF2B5EF4-FFF2-40B4-BE49-F238E27FC236}">
                  <a16:creationId xmlns:a16="http://schemas.microsoft.com/office/drawing/2014/main" id="{39D448B3-FAC7-4278-BA3F-64D8BDC4D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965"/>
              <a:ext cx="7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49216" name="Freeform 36">
              <a:extLst>
                <a:ext uri="{FF2B5EF4-FFF2-40B4-BE49-F238E27FC236}">
                  <a16:creationId xmlns:a16="http://schemas.microsoft.com/office/drawing/2014/main" id="{F05C8339-0E4E-4259-8A6C-42C52FF911A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73" y="2311"/>
              <a:ext cx="702" cy="473"/>
            </a:xfrm>
            <a:custGeom>
              <a:avLst/>
              <a:gdLst>
                <a:gd name="T0" fmla="*/ 0 w 2792"/>
                <a:gd name="T1" fmla="*/ 1 h 1880"/>
                <a:gd name="T2" fmla="*/ 0 w 2792"/>
                <a:gd name="T3" fmla="*/ 1 h 1880"/>
                <a:gd name="T4" fmla="*/ 1 w 2792"/>
                <a:gd name="T5" fmla="*/ 1 h 1880"/>
                <a:gd name="T6" fmla="*/ 1 w 2792"/>
                <a:gd name="T7" fmla="*/ 0 h 1880"/>
                <a:gd name="T8" fmla="*/ 1 w 2792"/>
                <a:gd name="T9" fmla="*/ 0 h 1880"/>
                <a:gd name="T10" fmla="*/ 1 w 2792"/>
                <a:gd name="T11" fmla="*/ 0 h 1880"/>
                <a:gd name="T12" fmla="*/ 1 w 2792"/>
                <a:gd name="T13" fmla="*/ 0 h 1880"/>
                <a:gd name="T14" fmla="*/ 2 w 2792"/>
                <a:gd name="T15" fmla="*/ 0 h 1880"/>
                <a:gd name="T16" fmla="*/ 2 w 2792"/>
                <a:gd name="T17" fmla="*/ 0 h 1880"/>
                <a:gd name="T18" fmla="*/ 2 w 2792"/>
                <a:gd name="T19" fmla="*/ 1 h 1880"/>
                <a:gd name="T20" fmla="*/ 2 w 2792"/>
                <a:gd name="T21" fmla="*/ 0 h 1880"/>
                <a:gd name="T22" fmla="*/ 2 w 2792"/>
                <a:gd name="T23" fmla="*/ 0 h 1880"/>
                <a:gd name="T24" fmla="*/ 3 w 2792"/>
                <a:gd name="T25" fmla="*/ 0 h 1880"/>
                <a:gd name="T26" fmla="*/ 3 w 2792"/>
                <a:gd name="T27" fmla="*/ 0 h 1880"/>
                <a:gd name="T28" fmla="*/ 3 w 2792"/>
                <a:gd name="T29" fmla="*/ 1 h 1880"/>
                <a:gd name="T30" fmla="*/ 3 w 2792"/>
                <a:gd name="T31" fmla="*/ 1 h 1880"/>
                <a:gd name="T32" fmla="*/ 3 w 2792"/>
                <a:gd name="T33" fmla="*/ 1 h 1880"/>
                <a:gd name="T34" fmla="*/ 3 w 2792"/>
                <a:gd name="T35" fmla="*/ 1 h 1880"/>
                <a:gd name="T36" fmla="*/ 3 w 2792"/>
                <a:gd name="T37" fmla="*/ 1 h 1880"/>
                <a:gd name="T38" fmla="*/ 3 w 2792"/>
                <a:gd name="T39" fmla="*/ 2 h 1880"/>
                <a:gd name="T40" fmla="*/ 2 w 2792"/>
                <a:gd name="T41" fmla="*/ 2 h 1880"/>
                <a:gd name="T42" fmla="*/ 1 w 2792"/>
                <a:gd name="T43" fmla="*/ 2 h 1880"/>
                <a:gd name="T44" fmla="*/ 1 w 2792"/>
                <a:gd name="T45" fmla="*/ 2 h 1880"/>
                <a:gd name="T46" fmla="*/ 0 w 2792"/>
                <a:gd name="T47" fmla="*/ 2 h 1880"/>
                <a:gd name="T48" fmla="*/ 0 w 2792"/>
                <a:gd name="T49" fmla="*/ 1 h 1880"/>
                <a:gd name="T50" fmla="*/ 0 w 2792"/>
                <a:gd name="T51" fmla="*/ 1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217" name="Text Box 37">
              <a:extLst>
                <a:ext uri="{FF2B5EF4-FFF2-40B4-BE49-F238E27FC236}">
                  <a16:creationId xmlns:a16="http://schemas.microsoft.com/office/drawing/2014/main" id="{BD3C7832-D4BB-4F78-9ED9-106D57A6A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50"/>
              <a:ext cx="7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49218" name="Freeform 39">
              <a:extLst>
                <a:ext uri="{FF2B5EF4-FFF2-40B4-BE49-F238E27FC236}">
                  <a16:creationId xmlns:a16="http://schemas.microsoft.com/office/drawing/2014/main" id="{C26D80F1-2732-4AB9-9BC5-8107FBD84D4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29" y="2839"/>
              <a:ext cx="702" cy="473"/>
            </a:xfrm>
            <a:custGeom>
              <a:avLst/>
              <a:gdLst>
                <a:gd name="T0" fmla="*/ 0 w 2792"/>
                <a:gd name="T1" fmla="*/ 1 h 1880"/>
                <a:gd name="T2" fmla="*/ 0 w 2792"/>
                <a:gd name="T3" fmla="*/ 1 h 1880"/>
                <a:gd name="T4" fmla="*/ 1 w 2792"/>
                <a:gd name="T5" fmla="*/ 1 h 1880"/>
                <a:gd name="T6" fmla="*/ 1 w 2792"/>
                <a:gd name="T7" fmla="*/ 0 h 1880"/>
                <a:gd name="T8" fmla="*/ 1 w 2792"/>
                <a:gd name="T9" fmla="*/ 0 h 1880"/>
                <a:gd name="T10" fmla="*/ 1 w 2792"/>
                <a:gd name="T11" fmla="*/ 0 h 1880"/>
                <a:gd name="T12" fmla="*/ 1 w 2792"/>
                <a:gd name="T13" fmla="*/ 0 h 1880"/>
                <a:gd name="T14" fmla="*/ 2 w 2792"/>
                <a:gd name="T15" fmla="*/ 0 h 1880"/>
                <a:gd name="T16" fmla="*/ 2 w 2792"/>
                <a:gd name="T17" fmla="*/ 0 h 1880"/>
                <a:gd name="T18" fmla="*/ 2 w 2792"/>
                <a:gd name="T19" fmla="*/ 1 h 1880"/>
                <a:gd name="T20" fmla="*/ 2 w 2792"/>
                <a:gd name="T21" fmla="*/ 0 h 1880"/>
                <a:gd name="T22" fmla="*/ 2 w 2792"/>
                <a:gd name="T23" fmla="*/ 0 h 1880"/>
                <a:gd name="T24" fmla="*/ 3 w 2792"/>
                <a:gd name="T25" fmla="*/ 0 h 1880"/>
                <a:gd name="T26" fmla="*/ 3 w 2792"/>
                <a:gd name="T27" fmla="*/ 0 h 1880"/>
                <a:gd name="T28" fmla="*/ 3 w 2792"/>
                <a:gd name="T29" fmla="*/ 1 h 1880"/>
                <a:gd name="T30" fmla="*/ 3 w 2792"/>
                <a:gd name="T31" fmla="*/ 1 h 1880"/>
                <a:gd name="T32" fmla="*/ 3 w 2792"/>
                <a:gd name="T33" fmla="*/ 1 h 1880"/>
                <a:gd name="T34" fmla="*/ 3 w 2792"/>
                <a:gd name="T35" fmla="*/ 1 h 1880"/>
                <a:gd name="T36" fmla="*/ 3 w 2792"/>
                <a:gd name="T37" fmla="*/ 1 h 1880"/>
                <a:gd name="T38" fmla="*/ 3 w 2792"/>
                <a:gd name="T39" fmla="*/ 2 h 1880"/>
                <a:gd name="T40" fmla="*/ 2 w 2792"/>
                <a:gd name="T41" fmla="*/ 2 h 1880"/>
                <a:gd name="T42" fmla="*/ 1 w 2792"/>
                <a:gd name="T43" fmla="*/ 2 h 1880"/>
                <a:gd name="T44" fmla="*/ 1 w 2792"/>
                <a:gd name="T45" fmla="*/ 2 h 1880"/>
                <a:gd name="T46" fmla="*/ 0 w 2792"/>
                <a:gd name="T47" fmla="*/ 2 h 1880"/>
                <a:gd name="T48" fmla="*/ 0 w 2792"/>
                <a:gd name="T49" fmla="*/ 1 h 1880"/>
                <a:gd name="T50" fmla="*/ 0 w 2792"/>
                <a:gd name="T51" fmla="*/ 1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219" name="Text Box 40">
              <a:extLst>
                <a:ext uri="{FF2B5EF4-FFF2-40B4-BE49-F238E27FC236}">
                  <a16:creationId xmlns:a16="http://schemas.microsoft.com/office/drawing/2014/main" id="{2952345A-4642-4600-9B9C-E3806DAD3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978"/>
              <a:ext cx="7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</p:grpSp>
      <p:grpSp>
        <p:nvGrpSpPr>
          <p:cNvPr id="49158" name="Group 67">
            <a:extLst>
              <a:ext uri="{FF2B5EF4-FFF2-40B4-BE49-F238E27FC236}">
                <a16:creationId xmlns:a16="http://schemas.microsoft.com/office/drawing/2014/main" id="{82FF623F-94A1-4DF4-91FE-00C0D2321985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220913"/>
            <a:ext cx="3429000" cy="3048000"/>
            <a:chOff x="5029200" y="2220912"/>
            <a:chExt cx="3429000" cy="3048001"/>
          </a:xfrm>
        </p:grpSpPr>
        <p:sp>
          <p:nvSpPr>
            <p:cNvPr id="49160" name="Freeform 44">
              <a:extLst>
                <a:ext uri="{FF2B5EF4-FFF2-40B4-BE49-F238E27FC236}">
                  <a16:creationId xmlns:a16="http://schemas.microsoft.com/office/drawing/2014/main" id="{60969A0F-FDA9-4A22-A94A-39F6D59CBEF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43488" y="2220912"/>
              <a:ext cx="1114425" cy="750888"/>
            </a:xfrm>
            <a:custGeom>
              <a:avLst/>
              <a:gdLst>
                <a:gd name="T0" fmla="*/ 399 w 2792"/>
                <a:gd name="T1" fmla="*/ 1198 h 1880"/>
                <a:gd name="T2" fmla="*/ 0 w 2792"/>
                <a:gd name="T3" fmla="*/ 799 h 1880"/>
                <a:gd name="T4" fmla="*/ 798 w 2792"/>
                <a:gd name="T5" fmla="*/ 799 h 1880"/>
                <a:gd name="T6" fmla="*/ 798 w 2792"/>
                <a:gd name="T7" fmla="*/ 0 h 1880"/>
                <a:gd name="T8" fmla="*/ 1197 w 2792"/>
                <a:gd name="T9" fmla="*/ 0 h 1880"/>
                <a:gd name="T10" fmla="*/ 1597 w 2792"/>
                <a:gd name="T11" fmla="*/ 399 h 1880"/>
                <a:gd name="T12" fmla="*/ 1996 w 2792"/>
                <a:gd name="T13" fmla="*/ 0 h 1880"/>
                <a:gd name="T14" fmla="*/ 2395 w 2792"/>
                <a:gd name="T15" fmla="*/ 0 h 1880"/>
                <a:gd name="T16" fmla="*/ 2395 w 2792"/>
                <a:gd name="T17" fmla="*/ 399 h 1880"/>
                <a:gd name="T18" fmla="*/ 2794 w 2792"/>
                <a:gd name="T19" fmla="*/ 799 h 1880"/>
                <a:gd name="T20" fmla="*/ 3193 w 2792"/>
                <a:gd name="T21" fmla="*/ 399 h 1880"/>
                <a:gd name="T22" fmla="*/ 3592 w 2792"/>
                <a:gd name="T23" fmla="*/ 399 h 1880"/>
                <a:gd name="T24" fmla="*/ 3991 w 2792"/>
                <a:gd name="T25" fmla="*/ 399 h 1880"/>
                <a:gd name="T26" fmla="*/ 4391 w 2792"/>
                <a:gd name="T27" fmla="*/ 399 h 1880"/>
                <a:gd name="T28" fmla="*/ 4391 w 2792"/>
                <a:gd name="T29" fmla="*/ 799 h 1880"/>
                <a:gd name="T30" fmla="*/ 3991 w 2792"/>
                <a:gd name="T31" fmla="*/ 1198 h 1880"/>
                <a:gd name="T32" fmla="*/ 4391 w 2792"/>
                <a:gd name="T33" fmla="*/ 1598 h 1880"/>
                <a:gd name="T34" fmla="*/ 4391 w 2792"/>
                <a:gd name="T35" fmla="*/ 1598 h 1880"/>
                <a:gd name="T36" fmla="*/ 4391 w 2792"/>
                <a:gd name="T37" fmla="*/ 1997 h 1880"/>
                <a:gd name="T38" fmla="*/ 3991 w 2792"/>
                <a:gd name="T39" fmla="*/ 2396 h 1880"/>
                <a:gd name="T40" fmla="*/ 2794 w 2792"/>
                <a:gd name="T41" fmla="*/ 2396 h 1880"/>
                <a:gd name="T42" fmla="*/ 1996 w 2792"/>
                <a:gd name="T43" fmla="*/ 2396 h 1880"/>
                <a:gd name="T44" fmla="*/ 1197 w 2792"/>
                <a:gd name="T45" fmla="*/ 2796 h 1880"/>
                <a:gd name="T46" fmla="*/ 399 w 2792"/>
                <a:gd name="T47" fmla="*/ 2396 h 1880"/>
                <a:gd name="T48" fmla="*/ 399 w 2792"/>
                <a:gd name="T49" fmla="*/ 1598 h 1880"/>
                <a:gd name="T50" fmla="*/ 399 w 2792"/>
                <a:gd name="T51" fmla="*/ 1198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161" name="Text Box 45">
              <a:extLst>
                <a:ext uri="{FF2B5EF4-FFF2-40B4-BE49-F238E27FC236}">
                  <a16:creationId xmlns:a16="http://schemas.microsoft.com/office/drawing/2014/main" id="{F88712FA-2410-4F62-BBCE-65023B81D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2438400"/>
              <a:ext cx="1143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49162" name="Rectangle 46">
              <a:extLst>
                <a:ext uri="{FF2B5EF4-FFF2-40B4-BE49-F238E27FC236}">
                  <a16:creationId xmlns:a16="http://schemas.microsoft.com/office/drawing/2014/main" id="{1BE01DEC-5706-4E0A-8357-5B1D16F31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2220913"/>
              <a:ext cx="1143000" cy="76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163" name="Freeform 49">
              <a:extLst>
                <a:ext uri="{FF2B5EF4-FFF2-40B4-BE49-F238E27FC236}">
                  <a16:creationId xmlns:a16="http://schemas.microsoft.com/office/drawing/2014/main" id="{16C0B540-C111-42FF-BC12-28751C0FECF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86488" y="2220913"/>
              <a:ext cx="1114425" cy="750888"/>
            </a:xfrm>
            <a:custGeom>
              <a:avLst/>
              <a:gdLst>
                <a:gd name="T0" fmla="*/ 399 w 2792"/>
                <a:gd name="T1" fmla="*/ 1198 h 1880"/>
                <a:gd name="T2" fmla="*/ 0 w 2792"/>
                <a:gd name="T3" fmla="*/ 799 h 1880"/>
                <a:gd name="T4" fmla="*/ 798 w 2792"/>
                <a:gd name="T5" fmla="*/ 799 h 1880"/>
                <a:gd name="T6" fmla="*/ 798 w 2792"/>
                <a:gd name="T7" fmla="*/ 0 h 1880"/>
                <a:gd name="T8" fmla="*/ 1197 w 2792"/>
                <a:gd name="T9" fmla="*/ 0 h 1880"/>
                <a:gd name="T10" fmla="*/ 1597 w 2792"/>
                <a:gd name="T11" fmla="*/ 399 h 1880"/>
                <a:gd name="T12" fmla="*/ 1996 w 2792"/>
                <a:gd name="T13" fmla="*/ 0 h 1880"/>
                <a:gd name="T14" fmla="*/ 2395 w 2792"/>
                <a:gd name="T15" fmla="*/ 0 h 1880"/>
                <a:gd name="T16" fmla="*/ 2395 w 2792"/>
                <a:gd name="T17" fmla="*/ 399 h 1880"/>
                <a:gd name="T18" fmla="*/ 2794 w 2792"/>
                <a:gd name="T19" fmla="*/ 799 h 1880"/>
                <a:gd name="T20" fmla="*/ 3193 w 2792"/>
                <a:gd name="T21" fmla="*/ 399 h 1880"/>
                <a:gd name="T22" fmla="*/ 3592 w 2792"/>
                <a:gd name="T23" fmla="*/ 399 h 1880"/>
                <a:gd name="T24" fmla="*/ 3991 w 2792"/>
                <a:gd name="T25" fmla="*/ 399 h 1880"/>
                <a:gd name="T26" fmla="*/ 4391 w 2792"/>
                <a:gd name="T27" fmla="*/ 399 h 1880"/>
                <a:gd name="T28" fmla="*/ 4391 w 2792"/>
                <a:gd name="T29" fmla="*/ 799 h 1880"/>
                <a:gd name="T30" fmla="*/ 3991 w 2792"/>
                <a:gd name="T31" fmla="*/ 1198 h 1880"/>
                <a:gd name="T32" fmla="*/ 4391 w 2792"/>
                <a:gd name="T33" fmla="*/ 1598 h 1880"/>
                <a:gd name="T34" fmla="*/ 4391 w 2792"/>
                <a:gd name="T35" fmla="*/ 1598 h 1880"/>
                <a:gd name="T36" fmla="*/ 4391 w 2792"/>
                <a:gd name="T37" fmla="*/ 1997 h 1880"/>
                <a:gd name="T38" fmla="*/ 3991 w 2792"/>
                <a:gd name="T39" fmla="*/ 2396 h 1880"/>
                <a:gd name="T40" fmla="*/ 2794 w 2792"/>
                <a:gd name="T41" fmla="*/ 2396 h 1880"/>
                <a:gd name="T42" fmla="*/ 1996 w 2792"/>
                <a:gd name="T43" fmla="*/ 2396 h 1880"/>
                <a:gd name="T44" fmla="*/ 1197 w 2792"/>
                <a:gd name="T45" fmla="*/ 2796 h 1880"/>
                <a:gd name="T46" fmla="*/ 399 w 2792"/>
                <a:gd name="T47" fmla="*/ 2396 h 1880"/>
                <a:gd name="T48" fmla="*/ 399 w 2792"/>
                <a:gd name="T49" fmla="*/ 1598 h 1880"/>
                <a:gd name="T50" fmla="*/ 399 w 2792"/>
                <a:gd name="T51" fmla="*/ 1198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164" name="Text Box 50">
              <a:extLst>
                <a:ext uri="{FF2B5EF4-FFF2-40B4-BE49-F238E27FC236}">
                  <a16:creationId xmlns:a16="http://schemas.microsoft.com/office/drawing/2014/main" id="{11280952-2CBD-4CDC-BF35-F34BDB056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2438400"/>
              <a:ext cx="1143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49165" name="Rectangle 51">
              <a:extLst>
                <a:ext uri="{FF2B5EF4-FFF2-40B4-BE49-F238E27FC236}">
                  <a16:creationId xmlns:a16="http://schemas.microsoft.com/office/drawing/2014/main" id="{C87DCE1E-838C-4383-8F5A-64C483744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2220913"/>
              <a:ext cx="1143000" cy="76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166" name="Freeform 54">
              <a:extLst>
                <a:ext uri="{FF2B5EF4-FFF2-40B4-BE49-F238E27FC236}">
                  <a16:creationId xmlns:a16="http://schemas.microsoft.com/office/drawing/2014/main" id="{A0F97653-3560-4511-AE37-6036D60EF7E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29488" y="2220913"/>
              <a:ext cx="1114425" cy="750888"/>
            </a:xfrm>
            <a:custGeom>
              <a:avLst/>
              <a:gdLst>
                <a:gd name="T0" fmla="*/ 399 w 2792"/>
                <a:gd name="T1" fmla="*/ 1198 h 1880"/>
                <a:gd name="T2" fmla="*/ 0 w 2792"/>
                <a:gd name="T3" fmla="*/ 799 h 1880"/>
                <a:gd name="T4" fmla="*/ 798 w 2792"/>
                <a:gd name="T5" fmla="*/ 799 h 1880"/>
                <a:gd name="T6" fmla="*/ 798 w 2792"/>
                <a:gd name="T7" fmla="*/ 0 h 1880"/>
                <a:gd name="T8" fmla="*/ 1197 w 2792"/>
                <a:gd name="T9" fmla="*/ 0 h 1880"/>
                <a:gd name="T10" fmla="*/ 1597 w 2792"/>
                <a:gd name="T11" fmla="*/ 399 h 1880"/>
                <a:gd name="T12" fmla="*/ 1996 w 2792"/>
                <a:gd name="T13" fmla="*/ 0 h 1880"/>
                <a:gd name="T14" fmla="*/ 2395 w 2792"/>
                <a:gd name="T15" fmla="*/ 0 h 1880"/>
                <a:gd name="T16" fmla="*/ 2395 w 2792"/>
                <a:gd name="T17" fmla="*/ 399 h 1880"/>
                <a:gd name="T18" fmla="*/ 2794 w 2792"/>
                <a:gd name="T19" fmla="*/ 799 h 1880"/>
                <a:gd name="T20" fmla="*/ 3193 w 2792"/>
                <a:gd name="T21" fmla="*/ 399 h 1880"/>
                <a:gd name="T22" fmla="*/ 3592 w 2792"/>
                <a:gd name="T23" fmla="*/ 399 h 1880"/>
                <a:gd name="T24" fmla="*/ 3991 w 2792"/>
                <a:gd name="T25" fmla="*/ 399 h 1880"/>
                <a:gd name="T26" fmla="*/ 4391 w 2792"/>
                <a:gd name="T27" fmla="*/ 399 h 1880"/>
                <a:gd name="T28" fmla="*/ 4391 w 2792"/>
                <a:gd name="T29" fmla="*/ 799 h 1880"/>
                <a:gd name="T30" fmla="*/ 3991 w 2792"/>
                <a:gd name="T31" fmla="*/ 1198 h 1880"/>
                <a:gd name="T32" fmla="*/ 4391 w 2792"/>
                <a:gd name="T33" fmla="*/ 1598 h 1880"/>
                <a:gd name="T34" fmla="*/ 4391 w 2792"/>
                <a:gd name="T35" fmla="*/ 1598 h 1880"/>
                <a:gd name="T36" fmla="*/ 4391 w 2792"/>
                <a:gd name="T37" fmla="*/ 1997 h 1880"/>
                <a:gd name="T38" fmla="*/ 3991 w 2792"/>
                <a:gd name="T39" fmla="*/ 2396 h 1880"/>
                <a:gd name="T40" fmla="*/ 2794 w 2792"/>
                <a:gd name="T41" fmla="*/ 2396 h 1880"/>
                <a:gd name="T42" fmla="*/ 1996 w 2792"/>
                <a:gd name="T43" fmla="*/ 2396 h 1880"/>
                <a:gd name="T44" fmla="*/ 1197 w 2792"/>
                <a:gd name="T45" fmla="*/ 2796 h 1880"/>
                <a:gd name="T46" fmla="*/ 399 w 2792"/>
                <a:gd name="T47" fmla="*/ 2396 h 1880"/>
                <a:gd name="T48" fmla="*/ 399 w 2792"/>
                <a:gd name="T49" fmla="*/ 1598 h 1880"/>
                <a:gd name="T50" fmla="*/ 399 w 2792"/>
                <a:gd name="T51" fmla="*/ 1198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167" name="Text Box 55">
              <a:extLst>
                <a:ext uri="{FF2B5EF4-FFF2-40B4-BE49-F238E27FC236}">
                  <a16:creationId xmlns:a16="http://schemas.microsoft.com/office/drawing/2014/main" id="{A2F157C7-E152-4F92-A635-F11D420C0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5200" y="2438400"/>
              <a:ext cx="1143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49168" name="Rectangle 56">
              <a:extLst>
                <a:ext uri="{FF2B5EF4-FFF2-40B4-BE49-F238E27FC236}">
                  <a16:creationId xmlns:a16="http://schemas.microsoft.com/office/drawing/2014/main" id="{96929726-6FFF-47C9-9474-676AA6ECA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2220913"/>
              <a:ext cx="1143000" cy="76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169" name="Freeform 59">
              <a:extLst>
                <a:ext uri="{FF2B5EF4-FFF2-40B4-BE49-F238E27FC236}">
                  <a16:creationId xmlns:a16="http://schemas.microsoft.com/office/drawing/2014/main" id="{B10C960E-03B7-4737-8B54-0EE71AA6DF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43488" y="2982913"/>
              <a:ext cx="1114425" cy="750888"/>
            </a:xfrm>
            <a:custGeom>
              <a:avLst/>
              <a:gdLst>
                <a:gd name="T0" fmla="*/ 399 w 2792"/>
                <a:gd name="T1" fmla="*/ 1198 h 1880"/>
                <a:gd name="T2" fmla="*/ 0 w 2792"/>
                <a:gd name="T3" fmla="*/ 799 h 1880"/>
                <a:gd name="T4" fmla="*/ 798 w 2792"/>
                <a:gd name="T5" fmla="*/ 799 h 1880"/>
                <a:gd name="T6" fmla="*/ 798 w 2792"/>
                <a:gd name="T7" fmla="*/ 0 h 1880"/>
                <a:gd name="T8" fmla="*/ 1197 w 2792"/>
                <a:gd name="T9" fmla="*/ 0 h 1880"/>
                <a:gd name="T10" fmla="*/ 1597 w 2792"/>
                <a:gd name="T11" fmla="*/ 399 h 1880"/>
                <a:gd name="T12" fmla="*/ 1996 w 2792"/>
                <a:gd name="T13" fmla="*/ 0 h 1880"/>
                <a:gd name="T14" fmla="*/ 2395 w 2792"/>
                <a:gd name="T15" fmla="*/ 0 h 1880"/>
                <a:gd name="T16" fmla="*/ 2395 w 2792"/>
                <a:gd name="T17" fmla="*/ 399 h 1880"/>
                <a:gd name="T18" fmla="*/ 2794 w 2792"/>
                <a:gd name="T19" fmla="*/ 799 h 1880"/>
                <a:gd name="T20" fmla="*/ 3193 w 2792"/>
                <a:gd name="T21" fmla="*/ 399 h 1880"/>
                <a:gd name="T22" fmla="*/ 3592 w 2792"/>
                <a:gd name="T23" fmla="*/ 399 h 1880"/>
                <a:gd name="T24" fmla="*/ 3991 w 2792"/>
                <a:gd name="T25" fmla="*/ 399 h 1880"/>
                <a:gd name="T26" fmla="*/ 4391 w 2792"/>
                <a:gd name="T27" fmla="*/ 399 h 1880"/>
                <a:gd name="T28" fmla="*/ 4391 w 2792"/>
                <a:gd name="T29" fmla="*/ 799 h 1880"/>
                <a:gd name="T30" fmla="*/ 3991 w 2792"/>
                <a:gd name="T31" fmla="*/ 1198 h 1880"/>
                <a:gd name="T32" fmla="*/ 4391 w 2792"/>
                <a:gd name="T33" fmla="*/ 1598 h 1880"/>
                <a:gd name="T34" fmla="*/ 4391 w 2792"/>
                <a:gd name="T35" fmla="*/ 1598 h 1880"/>
                <a:gd name="T36" fmla="*/ 4391 w 2792"/>
                <a:gd name="T37" fmla="*/ 1997 h 1880"/>
                <a:gd name="T38" fmla="*/ 3991 w 2792"/>
                <a:gd name="T39" fmla="*/ 2396 h 1880"/>
                <a:gd name="T40" fmla="*/ 2794 w 2792"/>
                <a:gd name="T41" fmla="*/ 2396 h 1880"/>
                <a:gd name="T42" fmla="*/ 1996 w 2792"/>
                <a:gd name="T43" fmla="*/ 2396 h 1880"/>
                <a:gd name="T44" fmla="*/ 1197 w 2792"/>
                <a:gd name="T45" fmla="*/ 2796 h 1880"/>
                <a:gd name="T46" fmla="*/ 399 w 2792"/>
                <a:gd name="T47" fmla="*/ 2396 h 1880"/>
                <a:gd name="T48" fmla="*/ 399 w 2792"/>
                <a:gd name="T49" fmla="*/ 1598 h 1880"/>
                <a:gd name="T50" fmla="*/ 399 w 2792"/>
                <a:gd name="T51" fmla="*/ 1198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170" name="Text Box 60">
              <a:extLst>
                <a:ext uri="{FF2B5EF4-FFF2-40B4-BE49-F238E27FC236}">
                  <a16:creationId xmlns:a16="http://schemas.microsoft.com/office/drawing/2014/main" id="{91BA48D6-444C-46F7-A8DB-FBE030FCE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200400"/>
              <a:ext cx="1143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49171" name="Rectangle 61">
              <a:extLst>
                <a:ext uri="{FF2B5EF4-FFF2-40B4-BE49-F238E27FC236}">
                  <a16:creationId xmlns:a16="http://schemas.microsoft.com/office/drawing/2014/main" id="{F6DF0FC0-9685-4A08-B6A2-C19A3038C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2982913"/>
              <a:ext cx="1143000" cy="76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172" name="Freeform 64">
              <a:extLst>
                <a:ext uri="{FF2B5EF4-FFF2-40B4-BE49-F238E27FC236}">
                  <a16:creationId xmlns:a16="http://schemas.microsoft.com/office/drawing/2014/main" id="{A396775E-2609-47F5-9304-7FAC9FC4851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86488" y="2982913"/>
              <a:ext cx="1114425" cy="750888"/>
            </a:xfrm>
            <a:custGeom>
              <a:avLst/>
              <a:gdLst>
                <a:gd name="T0" fmla="*/ 399 w 2792"/>
                <a:gd name="T1" fmla="*/ 1198 h 1880"/>
                <a:gd name="T2" fmla="*/ 0 w 2792"/>
                <a:gd name="T3" fmla="*/ 799 h 1880"/>
                <a:gd name="T4" fmla="*/ 798 w 2792"/>
                <a:gd name="T5" fmla="*/ 799 h 1880"/>
                <a:gd name="T6" fmla="*/ 798 w 2792"/>
                <a:gd name="T7" fmla="*/ 0 h 1880"/>
                <a:gd name="T8" fmla="*/ 1197 w 2792"/>
                <a:gd name="T9" fmla="*/ 0 h 1880"/>
                <a:gd name="T10" fmla="*/ 1597 w 2792"/>
                <a:gd name="T11" fmla="*/ 399 h 1880"/>
                <a:gd name="T12" fmla="*/ 1996 w 2792"/>
                <a:gd name="T13" fmla="*/ 0 h 1880"/>
                <a:gd name="T14" fmla="*/ 2395 w 2792"/>
                <a:gd name="T15" fmla="*/ 0 h 1880"/>
                <a:gd name="T16" fmla="*/ 2395 w 2792"/>
                <a:gd name="T17" fmla="*/ 399 h 1880"/>
                <a:gd name="T18" fmla="*/ 2794 w 2792"/>
                <a:gd name="T19" fmla="*/ 799 h 1880"/>
                <a:gd name="T20" fmla="*/ 3193 w 2792"/>
                <a:gd name="T21" fmla="*/ 399 h 1880"/>
                <a:gd name="T22" fmla="*/ 3592 w 2792"/>
                <a:gd name="T23" fmla="*/ 399 h 1880"/>
                <a:gd name="T24" fmla="*/ 3991 w 2792"/>
                <a:gd name="T25" fmla="*/ 399 h 1880"/>
                <a:gd name="T26" fmla="*/ 4391 w 2792"/>
                <a:gd name="T27" fmla="*/ 399 h 1880"/>
                <a:gd name="T28" fmla="*/ 4391 w 2792"/>
                <a:gd name="T29" fmla="*/ 799 h 1880"/>
                <a:gd name="T30" fmla="*/ 3991 w 2792"/>
                <a:gd name="T31" fmla="*/ 1198 h 1880"/>
                <a:gd name="T32" fmla="*/ 4391 w 2792"/>
                <a:gd name="T33" fmla="*/ 1598 h 1880"/>
                <a:gd name="T34" fmla="*/ 4391 w 2792"/>
                <a:gd name="T35" fmla="*/ 1598 h 1880"/>
                <a:gd name="T36" fmla="*/ 4391 w 2792"/>
                <a:gd name="T37" fmla="*/ 1997 h 1880"/>
                <a:gd name="T38" fmla="*/ 3991 w 2792"/>
                <a:gd name="T39" fmla="*/ 2396 h 1880"/>
                <a:gd name="T40" fmla="*/ 2794 w 2792"/>
                <a:gd name="T41" fmla="*/ 2396 h 1880"/>
                <a:gd name="T42" fmla="*/ 1996 w 2792"/>
                <a:gd name="T43" fmla="*/ 2396 h 1880"/>
                <a:gd name="T44" fmla="*/ 1197 w 2792"/>
                <a:gd name="T45" fmla="*/ 2796 h 1880"/>
                <a:gd name="T46" fmla="*/ 399 w 2792"/>
                <a:gd name="T47" fmla="*/ 2396 h 1880"/>
                <a:gd name="T48" fmla="*/ 399 w 2792"/>
                <a:gd name="T49" fmla="*/ 1598 h 1880"/>
                <a:gd name="T50" fmla="*/ 399 w 2792"/>
                <a:gd name="T51" fmla="*/ 1198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173" name="Text Box 65">
              <a:extLst>
                <a:ext uri="{FF2B5EF4-FFF2-40B4-BE49-F238E27FC236}">
                  <a16:creationId xmlns:a16="http://schemas.microsoft.com/office/drawing/2014/main" id="{B7CECC76-1181-4E38-8D1D-6B5DF9B0C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3200400"/>
              <a:ext cx="1143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49174" name="Rectangle 66">
              <a:extLst>
                <a:ext uri="{FF2B5EF4-FFF2-40B4-BE49-F238E27FC236}">
                  <a16:creationId xmlns:a16="http://schemas.microsoft.com/office/drawing/2014/main" id="{7223575E-1231-487E-A46E-B0ACB219E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2982913"/>
              <a:ext cx="1143000" cy="76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175" name="Freeform 69">
              <a:extLst>
                <a:ext uri="{FF2B5EF4-FFF2-40B4-BE49-F238E27FC236}">
                  <a16:creationId xmlns:a16="http://schemas.microsoft.com/office/drawing/2014/main" id="{173194FA-A8B5-476F-A883-AB28BFD83F4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29488" y="2982913"/>
              <a:ext cx="1114425" cy="750888"/>
            </a:xfrm>
            <a:custGeom>
              <a:avLst/>
              <a:gdLst>
                <a:gd name="T0" fmla="*/ 399 w 2792"/>
                <a:gd name="T1" fmla="*/ 1198 h 1880"/>
                <a:gd name="T2" fmla="*/ 0 w 2792"/>
                <a:gd name="T3" fmla="*/ 799 h 1880"/>
                <a:gd name="T4" fmla="*/ 798 w 2792"/>
                <a:gd name="T5" fmla="*/ 799 h 1880"/>
                <a:gd name="T6" fmla="*/ 798 w 2792"/>
                <a:gd name="T7" fmla="*/ 0 h 1880"/>
                <a:gd name="T8" fmla="*/ 1197 w 2792"/>
                <a:gd name="T9" fmla="*/ 0 h 1880"/>
                <a:gd name="T10" fmla="*/ 1597 w 2792"/>
                <a:gd name="T11" fmla="*/ 399 h 1880"/>
                <a:gd name="T12" fmla="*/ 1996 w 2792"/>
                <a:gd name="T13" fmla="*/ 0 h 1880"/>
                <a:gd name="T14" fmla="*/ 2395 w 2792"/>
                <a:gd name="T15" fmla="*/ 0 h 1880"/>
                <a:gd name="T16" fmla="*/ 2395 w 2792"/>
                <a:gd name="T17" fmla="*/ 399 h 1880"/>
                <a:gd name="T18" fmla="*/ 2794 w 2792"/>
                <a:gd name="T19" fmla="*/ 799 h 1880"/>
                <a:gd name="T20" fmla="*/ 3193 w 2792"/>
                <a:gd name="T21" fmla="*/ 399 h 1880"/>
                <a:gd name="T22" fmla="*/ 3592 w 2792"/>
                <a:gd name="T23" fmla="*/ 399 h 1880"/>
                <a:gd name="T24" fmla="*/ 3991 w 2792"/>
                <a:gd name="T25" fmla="*/ 399 h 1880"/>
                <a:gd name="T26" fmla="*/ 4391 w 2792"/>
                <a:gd name="T27" fmla="*/ 399 h 1880"/>
                <a:gd name="T28" fmla="*/ 4391 w 2792"/>
                <a:gd name="T29" fmla="*/ 799 h 1880"/>
                <a:gd name="T30" fmla="*/ 3991 w 2792"/>
                <a:gd name="T31" fmla="*/ 1198 h 1880"/>
                <a:gd name="T32" fmla="*/ 4391 w 2792"/>
                <a:gd name="T33" fmla="*/ 1598 h 1880"/>
                <a:gd name="T34" fmla="*/ 4391 w 2792"/>
                <a:gd name="T35" fmla="*/ 1598 h 1880"/>
                <a:gd name="T36" fmla="*/ 4391 w 2792"/>
                <a:gd name="T37" fmla="*/ 1997 h 1880"/>
                <a:gd name="T38" fmla="*/ 3991 w 2792"/>
                <a:gd name="T39" fmla="*/ 2396 h 1880"/>
                <a:gd name="T40" fmla="*/ 2794 w 2792"/>
                <a:gd name="T41" fmla="*/ 2396 h 1880"/>
                <a:gd name="T42" fmla="*/ 1996 w 2792"/>
                <a:gd name="T43" fmla="*/ 2396 h 1880"/>
                <a:gd name="T44" fmla="*/ 1197 w 2792"/>
                <a:gd name="T45" fmla="*/ 2796 h 1880"/>
                <a:gd name="T46" fmla="*/ 399 w 2792"/>
                <a:gd name="T47" fmla="*/ 2396 h 1880"/>
                <a:gd name="T48" fmla="*/ 399 w 2792"/>
                <a:gd name="T49" fmla="*/ 1598 h 1880"/>
                <a:gd name="T50" fmla="*/ 399 w 2792"/>
                <a:gd name="T51" fmla="*/ 1198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176" name="Text Box 70">
              <a:extLst>
                <a:ext uri="{FF2B5EF4-FFF2-40B4-BE49-F238E27FC236}">
                  <a16:creationId xmlns:a16="http://schemas.microsoft.com/office/drawing/2014/main" id="{45DB51F1-169D-45A7-877B-1921923B5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5200" y="3200400"/>
              <a:ext cx="1143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49177" name="Rectangle 71">
              <a:extLst>
                <a:ext uri="{FF2B5EF4-FFF2-40B4-BE49-F238E27FC236}">
                  <a16:creationId xmlns:a16="http://schemas.microsoft.com/office/drawing/2014/main" id="{DA7F271D-55B0-4E4B-A0E6-B31EB6DDC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2982913"/>
              <a:ext cx="1143000" cy="762000"/>
            </a:xfrm>
            <a:prstGeom prst="rect">
              <a:avLst/>
            </a:prstGeom>
            <a:noFill/>
            <a:ln w="9525" cap="rnd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178" name="Freeform 74">
              <a:extLst>
                <a:ext uri="{FF2B5EF4-FFF2-40B4-BE49-F238E27FC236}">
                  <a16:creationId xmlns:a16="http://schemas.microsoft.com/office/drawing/2014/main" id="{83264E07-4890-4246-8965-78B38867B0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43488" y="3744913"/>
              <a:ext cx="1114425" cy="750888"/>
            </a:xfrm>
            <a:custGeom>
              <a:avLst/>
              <a:gdLst>
                <a:gd name="T0" fmla="*/ 399 w 2792"/>
                <a:gd name="T1" fmla="*/ 1198 h 1880"/>
                <a:gd name="T2" fmla="*/ 0 w 2792"/>
                <a:gd name="T3" fmla="*/ 799 h 1880"/>
                <a:gd name="T4" fmla="*/ 798 w 2792"/>
                <a:gd name="T5" fmla="*/ 799 h 1880"/>
                <a:gd name="T6" fmla="*/ 798 w 2792"/>
                <a:gd name="T7" fmla="*/ 0 h 1880"/>
                <a:gd name="T8" fmla="*/ 1197 w 2792"/>
                <a:gd name="T9" fmla="*/ 0 h 1880"/>
                <a:gd name="T10" fmla="*/ 1597 w 2792"/>
                <a:gd name="T11" fmla="*/ 399 h 1880"/>
                <a:gd name="T12" fmla="*/ 1996 w 2792"/>
                <a:gd name="T13" fmla="*/ 0 h 1880"/>
                <a:gd name="T14" fmla="*/ 2395 w 2792"/>
                <a:gd name="T15" fmla="*/ 0 h 1880"/>
                <a:gd name="T16" fmla="*/ 2395 w 2792"/>
                <a:gd name="T17" fmla="*/ 399 h 1880"/>
                <a:gd name="T18" fmla="*/ 2794 w 2792"/>
                <a:gd name="T19" fmla="*/ 799 h 1880"/>
                <a:gd name="T20" fmla="*/ 3193 w 2792"/>
                <a:gd name="T21" fmla="*/ 399 h 1880"/>
                <a:gd name="T22" fmla="*/ 3592 w 2792"/>
                <a:gd name="T23" fmla="*/ 399 h 1880"/>
                <a:gd name="T24" fmla="*/ 3991 w 2792"/>
                <a:gd name="T25" fmla="*/ 399 h 1880"/>
                <a:gd name="T26" fmla="*/ 4391 w 2792"/>
                <a:gd name="T27" fmla="*/ 399 h 1880"/>
                <a:gd name="T28" fmla="*/ 4391 w 2792"/>
                <a:gd name="T29" fmla="*/ 799 h 1880"/>
                <a:gd name="T30" fmla="*/ 3991 w 2792"/>
                <a:gd name="T31" fmla="*/ 1198 h 1880"/>
                <a:gd name="T32" fmla="*/ 4391 w 2792"/>
                <a:gd name="T33" fmla="*/ 1598 h 1880"/>
                <a:gd name="T34" fmla="*/ 4391 w 2792"/>
                <a:gd name="T35" fmla="*/ 1598 h 1880"/>
                <a:gd name="T36" fmla="*/ 4391 w 2792"/>
                <a:gd name="T37" fmla="*/ 1997 h 1880"/>
                <a:gd name="T38" fmla="*/ 3991 w 2792"/>
                <a:gd name="T39" fmla="*/ 2396 h 1880"/>
                <a:gd name="T40" fmla="*/ 2794 w 2792"/>
                <a:gd name="T41" fmla="*/ 2396 h 1880"/>
                <a:gd name="T42" fmla="*/ 1996 w 2792"/>
                <a:gd name="T43" fmla="*/ 2396 h 1880"/>
                <a:gd name="T44" fmla="*/ 1197 w 2792"/>
                <a:gd name="T45" fmla="*/ 2796 h 1880"/>
                <a:gd name="T46" fmla="*/ 399 w 2792"/>
                <a:gd name="T47" fmla="*/ 2396 h 1880"/>
                <a:gd name="T48" fmla="*/ 399 w 2792"/>
                <a:gd name="T49" fmla="*/ 1598 h 1880"/>
                <a:gd name="T50" fmla="*/ 399 w 2792"/>
                <a:gd name="T51" fmla="*/ 1198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179" name="Text Box 75">
              <a:extLst>
                <a:ext uri="{FF2B5EF4-FFF2-40B4-BE49-F238E27FC236}">
                  <a16:creationId xmlns:a16="http://schemas.microsoft.com/office/drawing/2014/main" id="{E711F7D6-254C-47B3-A580-508987431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962400"/>
              <a:ext cx="1143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49180" name="Rectangle 76">
              <a:extLst>
                <a:ext uri="{FF2B5EF4-FFF2-40B4-BE49-F238E27FC236}">
                  <a16:creationId xmlns:a16="http://schemas.microsoft.com/office/drawing/2014/main" id="{68DFDE9F-4589-4249-9B26-D886AA632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3744913"/>
              <a:ext cx="1143000" cy="76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181" name="Freeform 79">
              <a:extLst>
                <a:ext uri="{FF2B5EF4-FFF2-40B4-BE49-F238E27FC236}">
                  <a16:creationId xmlns:a16="http://schemas.microsoft.com/office/drawing/2014/main" id="{2144147D-92A8-4B5A-83FA-FA4EA0CE3E2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86488" y="3744913"/>
              <a:ext cx="1114425" cy="750888"/>
            </a:xfrm>
            <a:custGeom>
              <a:avLst/>
              <a:gdLst>
                <a:gd name="T0" fmla="*/ 399 w 2792"/>
                <a:gd name="T1" fmla="*/ 1198 h 1880"/>
                <a:gd name="T2" fmla="*/ 0 w 2792"/>
                <a:gd name="T3" fmla="*/ 799 h 1880"/>
                <a:gd name="T4" fmla="*/ 798 w 2792"/>
                <a:gd name="T5" fmla="*/ 799 h 1880"/>
                <a:gd name="T6" fmla="*/ 798 w 2792"/>
                <a:gd name="T7" fmla="*/ 0 h 1880"/>
                <a:gd name="T8" fmla="*/ 1197 w 2792"/>
                <a:gd name="T9" fmla="*/ 0 h 1880"/>
                <a:gd name="T10" fmla="*/ 1597 w 2792"/>
                <a:gd name="T11" fmla="*/ 399 h 1880"/>
                <a:gd name="T12" fmla="*/ 1996 w 2792"/>
                <a:gd name="T13" fmla="*/ 0 h 1880"/>
                <a:gd name="T14" fmla="*/ 2395 w 2792"/>
                <a:gd name="T15" fmla="*/ 0 h 1880"/>
                <a:gd name="T16" fmla="*/ 2395 w 2792"/>
                <a:gd name="T17" fmla="*/ 399 h 1880"/>
                <a:gd name="T18" fmla="*/ 2794 w 2792"/>
                <a:gd name="T19" fmla="*/ 799 h 1880"/>
                <a:gd name="T20" fmla="*/ 3193 w 2792"/>
                <a:gd name="T21" fmla="*/ 399 h 1880"/>
                <a:gd name="T22" fmla="*/ 3592 w 2792"/>
                <a:gd name="T23" fmla="*/ 399 h 1880"/>
                <a:gd name="T24" fmla="*/ 3991 w 2792"/>
                <a:gd name="T25" fmla="*/ 399 h 1880"/>
                <a:gd name="T26" fmla="*/ 4391 w 2792"/>
                <a:gd name="T27" fmla="*/ 399 h 1880"/>
                <a:gd name="T28" fmla="*/ 4391 w 2792"/>
                <a:gd name="T29" fmla="*/ 799 h 1880"/>
                <a:gd name="T30" fmla="*/ 3991 w 2792"/>
                <a:gd name="T31" fmla="*/ 1198 h 1880"/>
                <a:gd name="T32" fmla="*/ 4391 w 2792"/>
                <a:gd name="T33" fmla="*/ 1598 h 1880"/>
                <a:gd name="T34" fmla="*/ 4391 w 2792"/>
                <a:gd name="T35" fmla="*/ 1598 h 1880"/>
                <a:gd name="T36" fmla="*/ 4391 w 2792"/>
                <a:gd name="T37" fmla="*/ 1997 h 1880"/>
                <a:gd name="T38" fmla="*/ 3991 w 2792"/>
                <a:gd name="T39" fmla="*/ 2396 h 1880"/>
                <a:gd name="T40" fmla="*/ 2794 w 2792"/>
                <a:gd name="T41" fmla="*/ 2396 h 1880"/>
                <a:gd name="T42" fmla="*/ 1996 w 2792"/>
                <a:gd name="T43" fmla="*/ 2396 h 1880"/>
                <a:gd name="T44" fmla="*/ 1197 w 2792"/>
                <a:gd name="T45" fmla="*/ 2796 h 1880"/>
                <a:gd name="T46" fmla="*/ 399 w 2792"/>
                <a:gd name="T47" fmla="*/ 2396 h 1880"/>
                <a:gd name="T48" fmla="*/ 399 w 2792"/>
                <a:gd name="T49" fmla="*/ 1598 h 1880"/>
                <a:gd name="T50" fmla="*/ 399 w 2792"/>
                <a:gd name="T51" fmla="*/ 1198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182" name="Text Box 80">
              <a:extLst>
                <a:ext uri="{FF2B5EF4-FFF2-40B4-BE49-F238E27FC236}">
                  <a16:creationId xmlns:a16="http://schemas.microsoft.com/office/drawing/2014/main" id="{44814D6A-0E15-4E4A-9B94-B0AEC8DA4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3962400"/>
              <a:ext cx="1143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49183" name="Rectangle 81">
              <a:extLst>
                <a:ext uri="{FF2B5EF4-FFF2-40B4-BE49-F238E27FC236}">
                  <a16:creationId xmlns:a16="http://schemas.microsoft.com/office/drawing/2014/main" id="{D533A98E-8230-46EB-90C3-6DA7AA26D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3744913"/>
              <a:ext cx="1143000" cy="76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184" name="Freeform 84">
              <a:extLst>
                <a:ext uri="{FF2B5EF4-FFF2-40B4-BE49-F238E27FC236}">
                  <a16:creationId xmlns:a16="http://schemas.microsoft.com/office/drawing/2014/main" id="{B775B6DC-C953-4BAF-83E0-0FDEC85F465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29488" y="3744913"/>
              <a:ext cx="1114425" cy="750888"/>
            </a:xfrm>
            <a:custGeom>
              <a:avLst/>
              <a:gdLst>
                <a:gd name="T0" fmla="*/ 399 w 2792"/>
                <a:gd name="T1" fmla="*/ 1198 h 1880"/>
                <a:gd name="T2" fmla="*/ 0 w 2792"/>
                <a:gd name="T3" fmla="*/ 799 h 1880"/>
                <a:gd name="T4" fmla="*/ 798 w 2792"/>
                <a:gd name="T5" fmla="*/ 799 h 1880"/>
                <a:gd name="T6" fmla="*/ 798 w 2792"/>
                <a:gd name="T7" fmla="*/ 0 h 1880"/>
                <a:gd name="T8" fmla="*/ 1197 w 2792"/>
                <a:gd name="T9" fmla="*/ 0 h 1880"/>
                <a:gd name="T10" fmla="*/ 1597 w 2792"/>
                <a:gd name="T11" fmla="*/ 399 h 1880"/>
                <a:gd name="T12" fmla="*/ 1996 w 2792"/>
                <a:gd name="T13" fmla="*/ 0 h 1880"/>
                <a:gd name="T14" fmla="*/ 2395 w 2792"/>
                <a:gd name="T15" fmla="*/ 0 h 1880"/>
                <a:gd name="T16" fmla="*/ 2395 w 2792"/>
                <a:gd name="T17" fmla="*/ 399 h 1880"/>
                <a:gd name="T18" fmla="*/ 2794 w 2792"/>
                <a:gd name="T19" fmla="*/ 799 h 1880"/>
                <a:gd name="T20" fmla="*/ 3193 w 2792"/>
                <a:gd name="T21" fmla="*/ 399 h 1880"/>
                <a:gd name="T22" fmla="*/ 3592 w 2792"/>
                <a:gd name="T23" fmla="*/ 399 h 1880"/>
                <a:gd name="T24" fmla="*/ 3991 w 2792"/>
                <a:gd name="T25" fmla="*/ 399 h 1880"/>
                <a:gd name="T26" fmla="*/ 4391 w 2792"/>
                <a:gd name="T27" fmla="*/ 399 h 1880"/>
                <a:gd name="T28" fmla="*/ 4391 w 2792"/>
                <a:gd name="T29" fmla="*/ 799 h 1880"/>
                <a:gd name="T30" fmla="*/ 3991 w 2792"/>
                <a:gd name="T31" fmla="*/ 1198 h 1880"/>
                <a:gd name="T32" fmla="*/ 4391 w 2792"/>
                <a:gd name="T33" fmla="*/ 1598 h 1880"/>
                <a:gd name="T34" fmla="*/ 4391 w 2792"/>
                <a:gd name="T35" fmla="*/ 1598 h 1880"/>
                <a:gd name="T36" fmla="*/ 4391 w 2792"/>
                <a:gd name="T37" fmla="*/ 1997 h 1880"/>
                <a:gd name="T38" fmla="*/ 3991 w 2792"/>
                <a:gd name="T39" fmla="*/ 2396 h 1880"/>
                <a:gd name="T40" fmla="*/ 2794 w 2792"/>
                <a:gd name="T41" fmla="*/ 2396 h 1880"/>
                <a:gd name="T42" fmla="*/ 1996 w 2792"/>
                <a:gd name="T43" fmla="*/ 2396 h 1880"/>
                <a:gd name="T44" fmla="*/ 1197 w 2792"/>
                <a:gd name="T45" fmla="*/ 2796 h 1880"/>
                <a:gd name="T46" fmla="*/ 399 w 2792"/>
                <a:gd name="T47" fmla="*/ 2396 h 1880"/>
                <a:gd name="T48" fmla="*/ 399 w 2792"/>
                <a:gd name="T49" fmla="*/ 1598 h 1880"/>
                <a:gd name="T50" fmla="*/ 399 w 2792"/>
                <a:gd name="T51" fmla="*/ 1198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185" name="Text Box 85">
              <a:extLst>
                <a:ext uri="{FF2B5EF4-FFF2-40B4-BE49-F238E27FC236}">
                  <a16:creationId xmlns:a16="http://schemas.microsoft.com/office/drawing/2014/main" id="{9E3F662A-CEB1-4640-B62E-84EC40590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5200" y="3965576"/>
              <a:ext cx="1143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49186" name="Rectangle 86">
              <a:extLst>
                <a:ext uri="{FF2B5EF4-FFF2-40B4-BE49-F238E27FC236}">
                  <a16:creationId xmlns:a16="http://schemas.microsoft.com/office/drawing/2014/main" id="{F79B87A9-03EC-47F8-A643-49DE14E4F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3744913"/>
              <a:ext cx="1143000" cy="76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187" name="Freeform 89">
              <a:extLst>
                <a:ext uri="{FF2B5EF4-FFF2-40B4-BE49-F238E27FC236}">
                  <a16:creationId xmlns:a16="http://schemas.microsoft.com/office/drawing/2014/main" id="{59EC55FB-D80D-4BFF-B443-158BF6FCE72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43488" y="4506913"/>
              <a:ext cx="1114425" cy="750888"/>
            </a:xfrm>
            <a:custGeom>
              <a:avLst/>
              <a:gdLst>
                <a:gd name="T0" fmla="*/ 399 w 2792"/>
                <a:gd name="T1" fmla="*/ 1198 h 1880"/>
                <a:gd name="T2" fmla="*/ 0 w 2792"/>
                <a:gd name="T3" fmla="*/ 799 h 1880"/>
                <a:gd name="T4" fmla="*/ 798 w 2792"/>
                <a:gd name="T5" fmla="*/ 799 h 1880"/>
                <a:gd name="T6" fmla="*/ 798 w 2792"/>
                <a:gd name="T7" fmla="*/ 0 h 1880"/>
                <a:gd name="T8" fmla="*/ 1197 w 2792"/>
                <a:gd name="T9" fmla="*/ 0 h 1880"/>
                <a:gd name="T10" fmla="*/ 1597 w 2792"/>
                <a:gd name="T11" fmla="*/ 399 h 1880"/>
                <a:gd name="T12" fmla="*/ 1996 w 2792"/>
                <a:gd name="T13" fmla="*/ 0 h 1880"/>
                <a:gd name="T14" fmla="*/ 2395 w 2792"/>
                <a:gd name="T15" fmla="*/ 0 h 1880"/>
                <a:gd name="T16" fmla="*/ 2395 w 2792"/>
                <a:gd name="T17" fmla="*/ 399 h 1880"/>
                <a:gd name="T18" fmla="*/ 2794 w 2792"/>
                <a:gd name="T19" fmla="*/ 799 h 1880"/>
                <a:gd name="T20" fmla="*/ 3193 w 2792"/>
                <a:gd name="T21" fmla="*/ 399 h 1880"/>
                <a:gd name="T22" fmla="*/ 3592 w 2792"/>
                <a:gd name="T23" fmla="*/ 399 h 1880"/>
                <a:gd name="T24" fmla="*/ 3991 w 2792"/>
                <a:gd name="T25" fmla="*/ 399 h 1880"/>
                <a:gd name="T26" fmla="*/ 4391 w 2792"/>
                <a:gd name="T27" fmla="*/ 399 h 1880"/>
                <a:gd name="T28" fmla="*/ 4391 w 2792"/>
                <a:gd name="T29" fmla="*/ 799 h 1880"/>
                <a:gd name="T30" fmla="*/ 3991 w 2792"/>
                <a:gd name="T31" fmla="*/ 1198 h 1880"/>
                <a:gd name="T32" fmla="*/ 4391 w 2792"/>
                <a:gd name="T33" fmla="*/ 1598 h 1880"/>
                <a:gd name="T34" fmla="*/ 4391 w 2792"/>
                <a:gd name="T35" fmla="*/ 1598 h 1880"/>
                <a:gd name="T36" fmla="*/ 4391 w 2792"/>
                <a:gd name="T37" fmla="*/ 1997 h 1880"/>
                <a:gd name="T38" fmla="*/ 3991 w 2792"/>
                <a:gd name="T39" fmla="*/ 2396 h 1880"/>
                <a:gd name="T40" fmla="*/ 2794 w 2792"/>
                <a:gd name="T41" fmla="*/ 2396 h 1880"/>
                <a:gd name="T42" fmla="*/ 1996 w 2792"/>
                <a:gd name="T43" fmla="*/ 2396 h 1880"/>
                <a:gd name="T44" fmla="*/ 1197 w 2792"/>
                <a:gd name="T45" fmla="*/ 2796 h 1880"/>
                <a:gd name="T46" fmla="*/ 399 w 2792"/>
                <a:gd name="T47" fmla="*/ 2396 h 1880"/>
                <a:gd name="T48" fmla="*/ 399 w 2792"/>
                <a:gd name="T49" fmla="*/ 1598 h 1880"/>
                <a:gd name="T50" fmla="*/ 399 w 2792"/>
                <a:gd name="T51" fmla="*/ 1198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188" name="Text Box 90">
              <a:extLst>
                <a:ext uri="{FF2B5EF4-FFF2-40B4-BE49-F238E27FC236}">
                  <a16:creationId xmlns:a16="http://schemas.microsoft.com/office/drawing/2014/main" id="{7D2C7FCF-8FD8-458C-AB74-F50D6528B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4727576"/>
              <a:ext cx="1143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49189" name="Rectangle 91">
              <a:extLst>
                <a:ext uri="{FF2B5EF4-FFF2-40B4-BE49-F238E27FC236}">
                  <a16:creationId xmlns:a16="http://schemas.microsoft.com/office/drawing/2014/main" id="{499043DC-F0F9-4C0C-AED5-0CDD11D33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4506913"/>
              <a:ext cx="1143000" cy="76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190" name="Freeform 94">
              <a:extLst>
                <a:ext uri="{FF2B5EF4-FFF2-40B4-BE49-F238E27FC236}">
                  <a16:creationId xmlns:a16="http://schemas.microsoft.com/office/drawing/2014/main" id="{575BC373-D1AE-491C-AC0D-27577A1928F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86488" y="4506913"/>
              <a:ext cx="1114425" cy="750888"/>
            </a:xfrm>
            <a:custGeom>
              <a:avLst/>
              <a:gdLst>
                <a:gd name="T0" fmla="*/ 399 w 2792"/>
                <a:gd name="T1" fmla="*/ 1198 h 1880"/>
                <a:gd name="T2" fmla="*/ 0 w 2792"/>
                <a:gd name="T3" fmla="*/ 799 h 1880"/>
                <a:gd name="T4" fmla="*/ 798 w 2792"/>
                <a:gd name="T5" fmla="*/ 799 h 1880"/>
                <a:gd name="T6" fmla="*/ 798 w 2792"/>
                <a:gd name="T7" fmla="*/ 0 h 1880"/>
                <a:gd name="T8" fmla="*/ 1197 w 2792"/>
                <a:gd name="T9" fmla="*/ 0 h 1880"/>
                <a:gd name="T10" fmla="*/ 1597 w 2792"/>
                <a:gd name="T11" fmla="*/ 399 h 1880"/>
                <a:gd name="T12" fmla="*/ 1996 w 2792"/>
                <a:gd name="T13" fmla="*/ 0 h 1880"/>
                <a:gd name="T14" fmla="*/ 2395 w 2792"/>
                <a:gd name="T15" fmla="*/ 0 h 1880"/>
                <a:gd name="T16" fmla="*/ 2395 w 2792"/>
                <a:gd name="T17" fmla="*/ 399 h 1880"/>
                <a:gd name="T18" fmla="*/ 2794 w 2792"/>
                <a:gd name="T19" fmla="*/ 799 h 1880"/>
                <a:gd name="T20" fmla="*/ 3193 w 2792"/>
                <a:gd name="T21" fmla="*/ 399 h 1880"/>
                <a:gd name="T22" fmla="*/ 3592 w 2792"/>
                <a:gd name="T23" fmla="*/ 399 h 1880"/>
                <a:gd name="T24" fmla="*/ 3991 w 2792"/>
                <a:gd name="T25" fmla="*/ 399 h 1880"/>
                <a:gd name="T26" fmla="*/ 4391 w 2792"/>
                <a:gd name="T27" fmla="*/ 399 h 1880"/>
                <a:gd name="T28" fmla="*/ 4391 w 2792"/>
                <a:gd name="T29" fmla="*/ 799 h 1880"/>
                <a:gd name="T30" fmla="*/ 3991 w 2792"/>
                <a:gd name="T31" fmla="*/ 1198 h 1880"/>
                <a:gd name="T32" fmla="*/ 4391 w 2792"/>
                <a:gd name="T33" fmla="*/ 1598 h 1880"/>
                <a:gd name="T34" fmla="*/ 4391 w 2792"/>
                <a:gd name="T35" fmla="*/ 1598 h 1880"/>
                <a:gd name="T36" fmla="*/ 4391 w 2792"/>
                <a:gd name="T37" fmla="*/ 1997 h 1880"/>
                <a:gd name="T38" fmla="*/ 3991 w 2792"/>
                <a:gd name="T39" fmla="*/ 2396 h 1880"/>
                <a:gd name="T40" fmla="*/ 2794 w 2792"/>
                <a:gd name="T41" fmla="*/ 2396 h 1880"/>
                <a:gd name="T42" fmla="*/ 1996 w 2792"/>
                <a:gd name="T43" fmla="*/ 2396 h 1880"/>
                <a:gd name="T44" fmla="*/ 1197 w 2792"/>
                <a:gd name="T45" fmla="*/ 2796 h 1880"/>
                <a:gd name="T46" fmla="*/ 399 w 2792"/>
                <a:gd name="T47" fmla="*/ 2396 h 1880"/>
                <a:gd name="T48" fmla="*/ 399 w 2792"/>
                <a:gd name="T49" fmla="*/ 1598 h 1880"/>
                <a:gd name="T50" fmla="*/ 399 w 2792"/>
                <a:gd name="T51" fmla="*/ 1198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191" name="Text Box 95">
              <a:extLst>
                <a:ext uri="{FF2B5EF4-FFF2-40B4-BE49-F238E27FC236}">
                  <a16:creationId xmlns:a16="http://schemas.microsoft.com/office/drawing/2014/main" id="{8B96FF11-0C43-49E1-9396-CA7C98B78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4727576"/>
              <a:ext cx="1143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49192" name="Rectangle 96">
              <a:extLst>
                <a:ext uri="{FF2B5EF4-FFF2-40B4-BE49-F238E27FC236}">
                  <a16:creationId xmlns:a16="http://schemas.microsoft.com/office/drawing/2014/main" id="{76E06D7F-D31C-4567-B83D-F408005D2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4506913"/>
              <a:ext cx="1143000" cy="76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193" name="Freeform 99">
              <a:extLst>
                <a:ext uri="{FF2B5EF4-FFF2-40B4-BE49-F238E27FC236}">
                  <a16:creationId xmlns:a16="http://schemas.microsoft.com/office/drawing/2014/main" id="{92A04ABA-54C6-484F-B3A8-14F7BD22708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29488" y="4506913"/>
              <a:ext cx="1114425" cy="750888"/>
            </a:xfrm>
            <a:custGeom>
              <a:avLst/>
              <a:gdLst>
                <a:gd name="T0" fmla="*/ 399 w 2792"/>
                <a:gd name="T1" fmla="*/ 1198 h 1880"/>
                <a:gd name="T2" fmla="*/ 0 w 2792"/>
                <a:gd name="T3" fmla="*/ 799 h 1880"/>
                <a:gd name="T4" fmla="*/ 798 w 2792"/>
                <a:gd name="T5" fmla="*/ 799 h 1880"/>
                <a:gd name="T6" fmla="*/ 798 w 2792"/>
                <a:gd name="T7" fmla="*/ 0 h 1880"/>
                <a:gd name="T8" fmla="*/ 1197 w 2792"/>
                <a:gd name="T9" fmla="*/ 0 h 1880"/>
                <a:gd name="T10" fmla="*/ 1597 w 2792"/>
                <a:gd name="T11" fmla="*/ 399 h 1880"/>
                <a:gd name="T12" fmla="*/ 1996 w 2792"/>
                <a:gd name="T13" fmla="*/ 0 h 1880"/>
                <a:gd name="T14" fmla="*/ 2395 w 2792"/>
                <a:gd name="T15" fmla="*/ 0 h 1880"/>
                <a:gd name="T16" fmla="*/ 2395 w 2792"/>
                <a:gd name="T17" fmla="*/ 399 h 1880"/>
                <a:gd name="T18" fmla="*/ 2794 w 2792"/>
                <a:gd name="T19" fmla="*/ 799 h 1880"/>
                <a:gd name="T20" fmla="*/ 3193 w 2792"/>
                <a:gd name="T21" fmla="*/ 399 h 1880"/>
                <a:gd name="T22" fmla="*/ 3592 w 2792"/>
                <a:gd name="T23" fmla="*/ 399 h 1880"/>
                <a:gd name="T24" fmla="*/ 3991 w 2792"/>
                <a:gd name="T25" fmla="*/ 399 h 1880"/>
                <a:gd name="T26" fmla="*/ 4391 w 2792"/>
                <a:gd name="T27" fmla="*/ 399 h 1880"/>
                <a:gd name="T28" fmla="*/ 4391 w 2792"/>
                <a:gd name="T29" fmla="*/ 799 h 1880"/>
                <a:gd name="T30" fmla="*/ 3991 w 2792"/>
                <a:gd name="T31" fmla="*/ 1198 h 1880"/>
                <a:gd name="T32" fmla="*/ 4391 w 2792"/>
                <a:gd name="T33" fmla="*/ 1598 h 1880"/>
                <a:gd name="T34" fmla="*/ 4391 w 2792"/>
                <a:gd name="T35" fmla="*/ 1598 h 1880"/>
                <a:gd name="T36" fmla="*/ 4391 w 2792"/>
                <a:gd name="T37" fmla="*/ 1997 h 1880"/>
                <a:gd name="T38" fmla="*/ 3991 w 2792"/>
                <a:gd name="T39" fmla="*/ 2396 h 1880"/>
                <a:gd name="T40" fmla="*/ 2794 w 2792"/>
                <a:gd name="T41" fmla="*/ 2396 h 1880"/>
                <a:gd name="T42" fmla="*/ 1996 w 2792"/>
                <a:gd name="T43" fmla="*/ 2396 h 1880"/>
                <a:gd name="T44" fmla="*/ 1197 w 2792"/>
                <a:gd name="T45" fmla="*/ 2796 h 1880"/>
                <a:gd name="T46" fmla="*/ 399 w 2792"/>
                <a:gd name="T47" fmla="*/ 2396 h 1880"/>
                <a:gd name="T48" fmla="*/ 399 w 2792"/>
                <a:gd name="T49" fmla="*/ 1598 h 1880"/>
                <a:gd name="T50" fmla="*/ 399 w 2792"/>
                <a:gd name="T51" fmla="*/ 1198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194" name="Text Box 100">
              <a:extLst>
                <a:ext uri="{FF2B5EF4-FFF2-40B4-BE49-F238E27FC236}">
                  <a16:creationId xmlns:a16="http://schemas.microsoft.com/office/drawing/2014/main" id="{EE9ACD9A-F570-4BA6-820C-959385364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5200" y="4727576"/>
              <a:ext cx="1143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49195" name="Rectangle 101">
              <a:extLst>
                <a:ext uri="{FF2B5EF4-FFF2-40B4-BE49-F238E27FC236}">
                  <a16:creationId xmlns:a16="http://schemas.microsoft.com/office/drawing/2014/main" id="{09D915FA-81ED-4F43-B49A-03BB0DA3B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4506913"/>
              <a:ext cx="1143000" cy="76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711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2">
            <a:extLst>
              <a:ext uri="{FF2B5EF4-FFF2-40B4-BE49-F238E27FC236}">
                <a16:creationId xmlns:a16="http://schemas.microsoft.com/office/drawing/2014/main" id="{997ED194-EC5F-4F2C-A5A1-3E714D3B77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E2BC30EA-16DE-440C-8EAF-549633522DD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09B0AEF1-39CD-49E3-8F2C-610FD8A39D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Procedure as a Name Space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9D19F110-94C1-4CF0-9490-A76DFEDB07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/>
              <a:t>Each procedure creates its own name space</a:t>
            </a:r>
          </a:p>
          <a:p>
            <a:pPr eaLnBrk="1" hangingPunct="1"/>
            <a:r>
              <a:rPr lang="en-US" altLang="en-US"/>
              <a:t>Any name (almost) can be declared locally</a:t>
            </a:r>
          </a:p>
          <a:p>
            <a:pPr eaLnBrk="1" hangingPunct="1"/>
            <a:r>
              <a:rPr lang="en-US" altLang="en-US"/>
              <a:t>Local names obscure identical non-local names</a:t>
            </a:r>
          </a:p>
          <a:p>
            <a:pPr eaLnBrk="1" hangingPunct="1"/>
            <a:r>
              <a:rPr lang="en-US" altLang="en-US"/>
              <a:t>Local names cannot be seen outside the procedure</a:t>
            </a:r>
          </a:p>
          <a:p>
            <a:pPr lvl="1" eaLnBrk="1" hangingPunct="1"/>
            <a:r>
              <a:rPr lang="en-US" altLang="en-US"/>
              <a:t>Nested procedures are “inside” by definition</a:t>
            </a:r>
          </a:p>
          <a:p>
            <a:pPr eaLnBrk="1" hangingPunct="1"/>
            <a:r>
              <a:rPr lang="en-US" altLang="en-US"/>
              <a:t>We call this set of rules &amp; conventions “lexical scoping”</a:t>
            </a:r>
          </a:p>
          <a:p>
            <a:pPr eaLnBrk="1" hangingPunct="1">
              <a:spcBef>
                <a:spcPct val="100000"/>
              </a:spcBef>
              <a:buFont typeface="Times" panose="02020603050405020304" pitchFamily="18" charset="0"/>
              <a:buNone/>
            </a:pPr>
            <a:r>
              <a:rPr lang="en-US" altLang="en-US"/>
              <a:t>Examples</a:t>
            </a:r>
          </a:p>
          <a:p>
            <a:pPr eaLnBrk="1" hangingPunct="1"/>
            <a:r>
              <a:rPr lang="en-US" altLang="en-US"/>
              <a:t>C has global, static, local, and </a:t>
            </a:r>
            <a:r>
              <a:rPr lang="en-US" altLang="en-US" i="1"/>
              <a:t>block</a:t>
            </a:r>
            <a:r>
              <a:rPr lang="en-US" altLang="en-US"/>
              <a:t> scopes        </a:t>
            </a:r>
            <a:r>
              <a:rPr lang="en-US" altLang="en-US" sz="1800" i="1">
                <a:solidFill>
                  <a:srgbClr val="003C75"/>
                </a:solidFill>
              </a:rPr>
              <a:t>(Fortran-like)</a:t>
            </a:r>
            <a:endParaRPr lang="en-US" altLang="en-US">
              <a:solidFill>
                <a:srgbClr val="003C75"/>
              </a:solidFill>
            </a:endParaRPr>
          </a:p>
          <a:p>
            <a:pPr lvl="1" eaLnBrk="1" hangingPunct="1"/>
            <a:r>
              <a:rPr lang="en-US" altLang="en-US"/>
              <a:t>Blocks can be nested, procedures cannot</a:t>
            </a:r>
          </a:p>
          <a:p>
            <a:pPr eaLnBrk="1" hangingPunct="1"/>
            <a:r>
              <a:rPr lang="en-US" altLang="en-US"/>
              <a:t>Scheme has global, procedure-wide, and nested scopes   </a:t>
            </a:r>
            <a:r>
              <a:rPr lang="en-US" altLang="en-US" sz="1800" i="1">
                <a:solidFill>
                  <a:srgbClr val="003C75"/>
                </a:solidFill>
              </a:rPr>
              <a:t>(let)</a:t>
            </a:r>
            <a:endParaRPr lang="en-US" altLang="en-US">
              <a:solidFill>
                <a:srgbClr val="003C75"/>
              </a:solidFill>
            </a:endParaRPr>
          </a:p>
          <a:p>
            <a:pPr lvl="1" eaLnBrk="1" hangingPunct="1"/>
            <a:r>
              <a:rPr lang="en-US" altLang="en-US"/>
              <a:t>Procedure scope (typically) contains formal parameters</a:t>
            </a:r>
          </a:p>
        </p:txBody>
      </p:sp>
      <p:sp>
        <p:nvSpPr>
          <p:cNvPr id="55301" name="TextBox 5">
            <a:extLst>
              <a:ext uri="{FF2B5EF4-FFF2-40B4-BE49-F238E27FC236}">
                <a16:creationId xmlns:a16="http://schemas.microsoft.com/office/drawing/2014/main" id="{F99F06ED-F4EC-4456-8256-671F94D50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371600"/>
            <a:ext cx="2362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400">
                <a:solidFill>
                  <a:srgbClr val="003C75"/>
                </a:solidFill>
              </a:rPr>
              <a:t>The Java twist: allow fully qualified names to reach around scope rules</a:t>
            </a:r>
          </a:p>
        </p:txBody>
      </p:sp>
    </p:spTree>
    <p:extLst>
      <p:ext uri="{BB962C8B-B14F-4D97-AF65-F5344CB8AC3E}">
        <p14:creationId xmlns:p14="http://schemas.microsoft.com/office/powerpoint/2010/main" val="38607035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2">
            <a:extLst>
              <a:ext uri="{FF2B5EF4-FFF2-40B4-BE49-F238E27FC236}">
                <a16:creationId xmlns:a16="http://schemas.microsoft.com/office/drawing/2014/main" id="{619095ED-E96D-4154-B9C9-204531B873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685CE85B-38C1-4E05-A1CE-EF60919AA6F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8C9A2EB8-9F76-449D-A2DC-232A033548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2272" y="419100"/>
            <a:ext cx="7772400" cy="5334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dirty="0"/>
              <a:t>The Procedure as a Name Space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32F752A5-6DD1-4EE1-A067-AD214B52D9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Font typeface="Times" panose="02020603050405020304" pitchFamily="18" charset="0"/>
              <a:buNone/>
            </a:pPr>
            <a:r>
              <a:rPr lang="en-US" altLang="en-US" dirty="0"/>
              <a:t>How does the compiler represent a specific instance of </a:t>
            </a:r>
            <a:r>
              <a:rPr lang="en-US" altLang="en-US" i="1" dirty="0"/>
              <a:t>x</a:t>
            </a:r>
            <a:r>
              <a:rPr lang="en-US" altLang="en-US" dirty="0"/>
              <a:t> ?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dirty="0"/>
              <a:t>Name is translated into a </a:t>
            </a:r>
            <a:r>
              <a:rPr lang="en-US" altLang="en-US" i="1" dirty="0">
                <a:solidFill>
                  <a:srgbClr val="003C75"/>
                </a:solidFill>
              </a:rPr>
              <a:t>static coordinate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en-US" sz="1600" dirty="0">
                <a:solidFill>
                  <a:srgbClr val="003C75"/>
                </a:solidFill>
              </a:rPr>
              <a:t>&lt;</a:t>
            </a:r>
            <a:r>
              <a:rPr lang="en-US" altLang="en-US" sz="800" dirty="0">
                <a:solidFill>
                  <a:srgbClr val="003C75"/>
                </a:solidFill>
              </a:rPr>
              <a:t> </a:t>
            </a:r>
            <a:r>
              <a:rPr lang="en-US" altLang="en-US" i="1" dirty="0" err="1">
                <a:solidFill>
                  <a:srgbClr val="003C75"/>
                </a:solidFill>
              </a:rPr>
              <a:t>level,offset</a:t>
            </a:r>
            <a:r>
              <a:rPr lang="en-US" altLang="en-US" sz="900" i="1" dirty="0">
                <a:solidFill>
                  <a:srgbClr val="003C75"/>
                </a:solidFill>
              </a:rPr>
              <a:t> </a:t>
            </a:r>
            <a:r>
              <a:rPr lang="en-US" altLang="en-US" sz="1600" dirty="0">
                <a:solidFill>
                  <a:srgbClr val="003C75"/>
                </a:solidFill>
              </a:rPr>
              <a:t>&gt;</a:t>
            </a:r>
            <a:r>
              <a:rPr lang="en-US" altLang="en-US" dirty="0">
                <a:solidFill>
                  <a:srgbClr val="003C75"/>
                </a:solidFill>
              </a:rPr>
              <a:t> </a:t>
            </a:r>
            <a:r>
              <a:rPr lang="en-US" altLang="en-US" dirty="0"/>
              <a:t>pair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en-US" i="1" dirty="0"/>
              <a:t>“</a:t>
            </a:r>
            <a:r>
              <a:rPr lang="en-US" altLang="en-US" i="1" dirty="0">
                <a:solidFill>
                  <a:srgbClr val="003C75"/>
                </a:solidFill>
              </a:rPr>
              <a:t>level</a:t>
            </a:r>
            <a:r>
              <a:rPr lang="en-US" altLang="en-US" i="1" dirty="0"/>
              <a:t>” </a:t>
            </a:r>
            <a:r>
              <a:rPr lang="en-US" altLang="en-US" dirty="0"/>
              <a:t>is lexical nesting level of the procedure</a:t>
            </a:r>
            <a:endParaRPr lang="en-US" altLang="en-US" i="1" dirty="0"/>
          </a:p>
          <a:p>
            <a:pPr lvl="1" eaLnBrk="1" hangingPunct="1">
              <a:spcBef>
                <a:spcPct val="15000"/>
              </a:spcBef>
            </a:pPr>
            <a:r>
              <a:rPr lang="en-US" altLang="en-US" i="1" dirty="0"/>
              <a:t>“</a:t>
            </a:r>
            <a:r>
              <a:rPr lang="en-US" altLang="en-US" i="1" dirty="0">
                <a:solidFill>
                  <a:srgbClr val="003C75"/>
                </a:solidFill>
              </a:rPr>
              <a:t>offset</a:t>
            </a:r>
            <a:r>
              <a:rPr lang="en-US" altLang="en-US" i="1" dirty="0"/>
              <a:t>” </a:t>
            </a:r>
            <a:r>
              <a:rPr lang="en-US" altLang="en-US" dirty="0"/>
              <a:t>is</a:t>
            </a:r>
            <a:r>
              <a:rPr lang="en-US" altLang="en-US" i="1" dirty="0"/>
              <a:t> unique </a:t>
            </a:r>
            <a:r>
              <a:rPr lang="en-US" altLang="en-US" dirty="0"/>
              <a:t>within that scope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dirty="0"/>
              <a:t>Subsequent code will use the static coordinate to generate addresses and references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i="1" dirty="0"/>
              <a:t>“</a:t>
            </a:r>
            <a:r>
              <a:rPr lang="en-US" altLang="en-US" i="1" dirty="0">
                <a:solidFill>
                  <a:srgbClr val="003C75"/>
                </a:solidFill>
              </a:rPr>
              <a:t>level</a:t>
            </a:r>
            <a:r>
              <a:rPr lang="en-US" altLang="en-US" i="1" dirty="0"/>
              <a:t>” </a:t>
            </a:r>
            <a:r>
              <a:rPr lang="en-US" altLang="en-US" dirty="0"/>
              <a:t>is a function of the table in which </a:t>
            </a:r>
            <a:r>
              <a:rPr lang="en-US" altLang="en-US" i="1" dirty="0"/>
              <a:t>x</a:t>
            </a:r>
            <a:r>
              <a:rPr lang="en-US" altLang="en-US" dirty="0"/>
              <a:t> is found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en-US" dirty="0"/>
              <a:t>Stored in the entry for each </a:t>
            </a:r>
            <a:r>
              <a:rPr lang="en-US" altLang="en-US" i="1" dirty="0"/>
              <a:t>x</a:t>
            </a:r>
            <a:endParaRPr lang="en-US" altLang="en-US" dirty="0"/>
          </a:p>
          <a:p>
            <a:pPr eaLnBrk="1" hangingPunct="1">
              <a:spcBef>
                <a:spcPct val="30000"/>
              </a:spcBef>
            </a:pPr>
            <a:r>
              <a:rPr lang="en-US" altLang="en-US" i="1" dirty="0">
                <a:solidFill>
                  <a:srgbClr val="003C75"/>
                </a:solidFill>
              </a:rPr>
              <a:t>“offset” </a:t>
            </a:r>
            <a:r>
              <a:rPr lang="en-US" altLang="en-US" dirty="0">
                <a:solidFill>
                  <a:srgbClr val="FF0000"/>
                </a:solidFill>
              </a:rPr>
              <a:t>must be assigned and stored in the symbol table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en-US" dirty="0"/>
              <a:t>Assigned at </a:t>
            </a:r>
            <a:r>
              <a:rPr lang="en-US" altLang="en-US" i="1" u="sng" dirty="0"/>
              <a:t>compile time</a:t>
            </a:r>
            <a:endParaRPr lang="en-US" altLang="en-US" dirty="0"/>
          </a:p>
          <a:p>
            <a:pPr lvl="1" eaLnBrk="1" hangingPunct="1">
              <a:spcBef>
                <a:spcPct val="15000"/>
              </a:spcBef>
            </a:pPr>
            <a:r>
              <a:rPr lang="en-US" altLang="en-US" dirty="0"/>
              <a:t>Known at </a:t>
            </a:r>
            <a:r>
              <a:rPr lang="en-US" altLang="en-US" i="1" u="sng" dirty="0"/>
              <a:t>compile time</a:t>
            </a:r>
            <a:endParaRPr lang="en-US" altLang="en-US" dirty="0"/>
          </a:p>
          <a:p>
            <a:pPr lvl="1" eaLnBrk="1" hangingPunct="1">
              <a:spcBef>
                <a:spcPct val="15000"/>
              </a:spcBef>
            </a:pPr>
            <a:r>
              <a:rPr lang="en-US" altLang="en-US" dirty="0"/>
              <a:t>Used to generate code that </a:t>
            </a:r>
            <a:r>
              <a:rPr lang="en-US" altLang="en-US" i="1" u="sng" dirty="0"/>
              <a:t>executes</a:t>
            </a:r>
            <a:r>
              <a:rPr lang="en-US" altLang="en-US" dirty="0"/>
              <a:t> at </a:t>
            </a:r>
            <a:r>
              <a:rPr lang="en-US" altLang="en-US" i="1" u="sng" dirty="0"/>
              <a:t>run-time</a:t>
            </a:r>
            <a:endParaRPr lang="en-US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6858000" y="6229581"/>
            <a:ext cx="1905000" cy="457200"/>
          </a:xfrm>
        </p:spPr>
        <p:txBody>
          <a:bodyPr/>
          <a:lstStyle/>
          <a:p>
            <a:fld id="{B7B460B0-2333-4D07-BFF6-1D3D3D6227BB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685800"/>
            <a:ext cx="3468275" cy="61600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616" y="3886200"/>
            <a:ext cx="1933845" cy="1657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758" y="1587974"/>
            <a:ext cx="1371791" cy="2200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587974"/>
            <a:ext cx="1629002" cy="211484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59CD9B6A-671C-44CF-BB0D-DBDC24CB7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882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charset="0"/>
                <a:ea typeface="ヒラギノ角ゴ Pro W3" charset="-128"/>
                <a:cs typeface="ヒラギノ角ゴ Pro W3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charset="0"/>
                <a:ea typeface="ヒラギノ角ゴ Pro W3" charset="-128"/>
                <a:cs typeface="ヒラギノ角ゴ Pro W3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charset="0"/>
                <a:ea typeface="ヒラギノ角ゴ Pro W3" charset="-128"/>
                <a:cs typeface="ヒラギノ角ゴ Pro W3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charset="0"/>
                <a:ea typeface="ヒラギノ角ゴ Pro W3" charset="-128"/>
                <a:cs typeface="ヒラギノ角ゴ Pro W3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charset="0"/>
                <a:ea typeface="ヒラギノ角ゴ Pro W3" charset="-128"/>
                <a:cs typeface="ヒラギノ角ゴ Pro W3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charset="0"/>
                <a:ea typeface="ヒラギノ角ゴ Pro W3" charset="-128"/>
                <a:cs typeface="ヒラギノ角ゴ Pro W3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charset="0"/>
                <a:ea typeface="ヒラギノ角ゴ Pro W3" charset="-128"/>
                <a:cs typeface="ヒラギノ角ゴ Pro W3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charset="0"/>
                <a:ea typeface="ヒラギノ角ゴ Pro W3" charset="-128"/>
                <a:cs typeface="ヒラギノ角ゴ Pro W3" charset="-128"/>
              </a:defRPr>
            </a:lvl9pPr>
          </a:lstStyle>
          <a:p>
            <a:pPr eaLnBrk="1" hangingPunct="1"/>
            <a:r>
              <a:rPr lang="en-US" altLang="en-US" kern="0"/>
              <a:t>The Procedure as a Name Space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9679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>
            <a:extLst>
              <a:ext uri="{FF2B5EF4-FFF2-40B4-BE49-F238E27FC236}">
                <a16:creationId xmlns:a16="http://schemas.microsoft.com/office/drawing/2014/main" id="{59CD9B6A-671C-44CF-BB0D-DBDC24CB7B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8288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Last Lecture: </a:t>
            </a:r>
            <a:r>
              <a:rPr lang="en-US" dirty="0" smtClean="0"/>
              <a:t>Name </a:t>
            </a:r>
            <a:r>
              <a:rPr lang="en-US" dirty="0"/>
              <a:t>Spaces</a:t>
            </a:r>
            <a:endParaRPr lang="en-US" altLang="en-US" dirty="0"/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6DD6E7AC-65FF-4514-A27D-DFE043F929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22701"/>
            <a:ext cx="8001000" cy="49530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Many programing languages use </a:t>
            </a:r>
            <a:r>
              <a:rPr lang="en-US" sz="1800" dirty="0">
                <a:solidFill>
                  <a:srgbClr val="FF0000"/>
                </a:solidFill>
              </a:rPr>
              <a:t>lexical scoping</a:t>
            </a:r>
            <a:r>
              <a:rPr lang="en-US" sz="1800" dirty="0"/>
              <a:t>: a name refers to the definition that is lexically closest to its use - that is, the definition in the closest surrounding scope.</a:t>
            </a:r>
            <a:endParaRPr lang="en-US" altLang="en-US" sz="1800" dirty="0"/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1800" dirty="0"/>
              <a:t>Lexically scoped symbol tables</a:t>
            </a:r>
          </a:p>
          <a:p>
            <a:pPr>
              <a:spcBef>
                <a:spcPts val="600"/>
              </a:spcBef>
            </a:pPr>
            <a:r>
              <a:rPr lang="en-US" altLang="en-US" sz="1800" dirty="0"/>
              <a:t> </a:t>
            </a:r>
            <a:r>
              <a:rPr lang="en-US" sz="1800" dirty="0"/>
              <a:t>Create a new table for each scope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Chain them together for lookup</a:t>
            </a:r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BBA5B4-2BCC-E294-A92B-832AE4BD9F17}"/>
              </a:ext>
            </a:extLst>
          </p:cNvPr>
          <p:cNvGrpSpPr/>
          <p:nvPr/>
        </p:nvGrpSpPr>
        <p:grpSpPr>
          <a:xfrm>
            <a:off x="457200" y="3071187"/>
            <a:ext cx="3886200" cy="3581400"/>
            <a:chOff x="685800" y="2438400"/>
            <a:chExt cx="3886200" cy="3581400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AA10311B-311F-C4CE-E3EA-29A3C3F26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3733800"/>
              <a:ext cx="6858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 Rounded MT Bold" charset="0"/>
                </a:rPr>
                <a:t>x</a:t>
              </a:r>
              <a:endParaRPr lang="en-US" sz="1600" dirty="0">
                <a:solidFill>
                  <a:srgbClr val="FF0000"/>
                </a:solidFill>
                <a:latin typeface="Arial Rounded MT Bold" charset="0"/>
              </a:endParaRPr>
            </a:p>
          </p:txBody>
        </p:sp>
        <p:sp>
          <p:nvSpPr>
            <p:cNvPr id="4" name="Rectangle 11">
              <a:extLst>
                <a:ext uri="{FF2B5EF4-FFF2-40B4-BE49-F238E27FC236}">
                  <a16:creationId xmlns:a16="http://schemas.microsoft.com/office/drawing/2014/main" id="{D8B1B81D-58CB-5DAA-28DB-43FE55C8D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4419600"/>
              <a:ext cx="6858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Arial Rounded MT Bold" charset="0"/>
                </a:rPr>
                <a:t>y</a:t>
              </a:r>
              <a:endParaRPr lang="en-US" sz="1600" dirty="0">
                <a:latin typeface="Arial Rounded MT Bold" charset="0"/>
              </a:endParaRPr>
            </a:p>
          </p:txBody>
        </p:sp>
        <p:sp>
          <p:nvSpPr>
            <p:cNvPr id="7" name="Rectangle 15">
              <a:extLst>
                <a:ext uri="{FF2B5EF4-FFF2-40B4-BE49-F238E27FC236}">
                  <a16:creationId xmlns:a16="http://schemas.microsoft.com/office/drawing/2014/main" id="{8944658A-1BE4-F19C-C0F9-BEF9F5827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5334000"/>
              <a:ext cx="6858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latin typeface="Arial Rounded MT Bold" charset="0"/>
                </a:rPr>
                <a:t>z</a:t>
              </a:r>
              <a:endParaRPr lang="en-US" sz="1600">
                <a:latin typeface="Arial Rounded MT Bold" charset="0"/>
              </a:endParaRPr>
            </a:p>
          </p:txBody>
        </p:sp>
        <p:sp>
          <p:nvSpPr>
            <p:cNvPr id="8" name="Rectangle 46">
              <a:extLst>
                <a:ext uri="{FF2B5EF4-FFF2-40B4-BE49-F238E27FC236}">
                  <a16:creationId xmlns:a16="http://schemas.microsoft.com/office/drawing/2014/main" id="{4AA5F68A-5B62-CF6A-B66F-18279C80D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2438400"/>
              <a:ext cx="3886200" cy="3581400"/>
            </a:xfrm>
            <a:prstGeom prst="rect">
              <a:avLst/>
            </a:prstGeom>
            <a:noFill/>
            <a:ln w="28575">
              <a:solidFill>
                <a:srgbClr val="7F7F7F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FEBC5D9A-25D2-A013-9798-9AA72A431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3505200"/>
              <a:ext cx="6858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4E1D748D-EC7E-84B0-AA2B-E7F855AE6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3505200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27F9A0E1-B2EB-E337-CA6F-4A2A25891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3962400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74F250E-6445-F0BA-3BDA-975370A3E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4191000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7DE40A-A21E-B09B-B91D-F2B6B426D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4648200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BA981D-8F9E-63BC-86DD-FFA7DD6F6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4876800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D2D71F5-1182-C654-7CC3-60632A41E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5105400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02FA1350-0B50-C854-F873-717A598D4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5562600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C3C5136F-D589-3A96-88BC-FBC812100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3275013"/>
              <a:ext cx="6858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315FD53A-6BC2-3CFD-0551-370AFA9C1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3275013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E912BAE4-6686-6F41-DE43-3D1E550C9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3503613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7D4BCC76-79FE-A32D-8A4B-4E546A5A8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3732213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F6C463BA-9115-5DE6-9336-11BD656B6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3960813"/>
              <a:ext cx="6858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Arial Rounded MT Bold" charset="0"/>
                </a:rPr>
                <a:t>v</a:t>
              </a:r>
              <a:endParaRPr lang="en-US" sz="1600" dirty="0">
                <a:latin typeface="Arial Rounded MT Bold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8FCF0B72-4411-67CB-072D-5E896E78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189413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47A84362-6C2B-3052-521C-28BCA127A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418013"/>
              <a:ext cx="6858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rgbClr val="3366FF"/>
                  </a:solidFill>
                  <a:latin typeface="Arial Rounded MT Bold" charset="0"/>
                </a:rPr>
                <a:t>b</a:t>
              </a:r>
              <a:endParaRPr lang="en-US" sz="1600" dirty="0">
                <a:solidFill>
                  <a:srgbClr val="3366FF"/>
                </a:solidFill>
                <a:latin typeface="Arial Rounded MT Bold" charset="0"/>
              </a:endParaRP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6FFBB417-3D05-E9D9-57F9-17797A9D9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646613"/>
              <a:ext cx="6858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 Rounded MT Bold" charset="0"/>
                </a:rPr>
                <a:t>x</a:t>
              </a:r>
              <a:endParaRPr lang="en-US" sz="1600" dirty="0">
                <a:solidFill>
                  <a:srgbClr val="FF0000"/>
                </a:solidFill>
                <a:latin typeface="Arial Rounded MT Bold" charset="0"/>
              </a:endParaRPr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FFC58659-C6A1-3A22-4321-897D383ED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875213"/>
              <a:ext cx="6858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latin typeface="Arial Rounded MT Bold" charset="0"/>
                </a:rPr>
                <a:t>w</a:t>
              </a:r>
              <a:endParaRPr lang="en-US" sz="1600">
                <a:latin typeface="Arial Rounded MT Bold" charset="0"/>
              </a:endParaRPr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4004A5CC-EB6B-B39E-A5E6-C8F264E38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5103813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D292C9CF-E160-3F2F-12E2-62B5B8042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5332413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92B9BF96-B365-C96D-CEA1-45852AE53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043238"/>
              <a:ext cx="6858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3E57029A-E599-591F-1289-53DB72572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962400"/>
              <a:ext cx="6858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rgbClr val="073E74"/>
                  </a:solidFill>
                  <a:latin typeface="Arial Rounded MT Bold" charset="0"/>
                </a:rPr>
                <a:t>a</a:t>
              </a:r>
              <a:endParaRPr lang="en-US" sz="1600" dirty="0">
                <a:solidFill>
                  <a:srgbClr val="073E74"/>
                </a:solidFill>
                <a:latin typeface="Arial Rounded MT Bold" charset="0"/>
              </a:endParaRPr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84FFD02A-2D58-80A9-87CF-5A3EBD6F3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271838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77B6BCC0-A2AF-3A48-55C5-3DA0E83F1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500438"/>
              <a:ext cx="6858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rgbClr val="3366FF"/>
                  </a:solidFill>
                  <a:latin typeface="Arial Rounded MT Bold" charset="0"/>
                </a:rPr>
                <a:t>b</a:t>
              </a:r>
              <a:endParaRPr lang="en-US" sz="1600" dirty="0">
                <a:solidFill>
                  <a:srgbClr val="3366FF"/>
                </a:solidFill>
                <a:latin typeface="Arial Rounded MT Bold" charset="0"/>
              </a:endParaRP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23B79F79-9416-E040-380A-E83736B3D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729038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A9B2A170-942E-261F-01B9-EAB0742CD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957638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B314D543-D39B-914B-EE8E-192D5E6F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4186238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5">
              <a:extLst>
                <a:ext uri="{FF2B5EF4-FFF2-40B4-BE49-F238E27FC236}">
                  <a16:creationId xmlns:a16="http://schemas.microsoft.com/office/drawing/2014/main" id="{B57684CD-468D-3C94-5857-521EC9A50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4414838"/>
              <a:ext cx="6858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Arial Rounded MT Bold" charset="0"/>
                </a:rPr>
                <a:t>c</a:t>
              </a:r>
              <a:endParaRPr lang="en-US" sz="1600" dirty="0">
                <a:latin typeface="Arial Rounded MT Bold" charset="0"/>
              </a:endParaRPr>
            </a:p>
          </p:txBody>
        </p:sp>
        <p:sp>
          <p:nvSpPr>
            <p:cNvPr id="36" name="Rectangle 36">
              <a:extLst>
                <a:ext uri="{FF2B5EF4-FFF2-40B4-BE49-F238E27FC236}">
                  <a16:creationId xmlns:a16="http://schemas.microsoft.com/office/drawing/2014/main" id="{E5166E89-B6CC-5ED1-04A8-402C14579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4643438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7">
              <a:extLst>
                <a:ext uri="{FF2B5EF4-FFF2-40B4-BE49-F238E27FC236}">
                  <a16:creationId xmlns:a16="http://schemas.microsoft.com/office/drawing/2014/main" id="{9D4B8893-85EC-E927-79ED-0CFBBFF6F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4872038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8">
              <a:extLst>
                <a:ext uri="{FF2B5EF4-FFF2-40B4-BE49-F238E27FC236}">
                  <a16:creationId xmlns:a16="http://schemas.microsoft.com/office/drawing/2014/main" id="{CAF6A9D6-676E-998B-1074-75197E2D6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5100638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id="{395F8659-346A-1591-D045-25CA686BA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013" y="3836988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latin typeface="Arial Rounded MT Bold" charset="0"/>
                </a:rPr>
                <a:t>•</a:t>
              </a:r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67A5A217-32D9-7BA2-AE19-3C747B7254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7613" y="3497263"/>
              <a:ext cx="458788" cy="468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Text Box 41">
              <a:extLst>
                <a:ext uri="{FF2B5EF4-FFF2-40B4-BE49-F238E27FC236}">
                  <a16:creationId xmlns:a16="http://schemas.microsoft.com/office/drawing/2014/main" id="{DA820547-62B8-3048-F176-D3EF055A5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3276600"/>
              <a:ext cx="3810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i="1">
                  <a:latin typeface="Arial Rounded MT Bold" charset="0"/>
                </a:rPr>
                <a:t>r</a:t>
              </a:r>
              <a:endParaRPr lang="en-US" sz="1600" i="1">
                <a:latin typeface="Arial Rounded MT Bold" charset="0"/>
              </a:endParaRPr>
            </a:p>
          </p:txBody>
        </p:sp>
        <p:sp>
          <p:nvSpPr>
            <p:cNvPr id="42" name="Text Box 42">
              <a:extLst>
                <a:ext uri="{FF2B5EF4-FFF2-40B4-BE49-F238E27FC236}">
                  <a16:creationId xmlns:a16="http://schemas.microsoft.com/office/drawing/2014/main" id="{89BDB8C9-BC4E-8765-ABDF-99F87CC17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3048000"/>
              <a:ext cx="5334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i="1">
                  <a:latin typeface="Arial Rounded MT Bold" charset="0"/>
                </a:rPr>
                <a:t>q</a:t>
              </a:r>
              <a:endParaRPr lang="en-US" sz="1600" i="1">
                <a:latin typeface="Arial Rounded MT Bold" charset="0"/>
              </a:endParaRPr>
            </a:p>
          </p:txBody>
        </p:sp>
        <p:sp>
          <p:nvSpPr>
            <p:cNvPr id="43" name="Text Box 43">
              <a:extLst>
                <a:ext uri="{FF2B5EF4-FFF2-40B4-BE49-F238E27FC236}">
                  <a16:creationId xmlns:a16="http://schemas.microsoft.com/office/drawing/2014/main" id="{B02BBFA1-FDEE-B2DD-0EFD-2B0934093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800" y="2819400"/>
              <a:ext cx="5334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i="1">
                  <a:latin typeface="Arial Rounded MT Bold" charset="0"/>
                </a:rPr>
                <a:t>p</a:t>
              </a:r>
              <a:endParaRPr lang="en-US" sz="1600" i="1">
                <a:latin typeface="Arial Rounded MT Bold" charset="0"/>
              </a:endParaRPr>
            </a:p>
          </p:txBody>
        </p:sp>
        <p:sp>
          <p:nvSpPr>
            <p:cNvPr id="44" name="Text Box 45">
              <a:extLst>
                <a:ext uri="{FF2B5EF4-FFF2-40B4-BE49-F238E27FC236}">
                  <a16:creationId xmlns:a16="http://schemas.microsoft.com/office/drawing/2014/main" id="{C4948FA8-2420-249D-852A-E8C26841F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3962400"/>
              <a:ext cx="457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Arial Rounded MT Bold" charset="0"/>
                </a:rPr>
                <a:t>...</a:t>
              </a:r>
            </a:p>
          </p:txBody>
        </p:sp>
        <p:sp>
          <p:nvSpPr>
            <p:cNvPr id="45" name="Line 47">
              <a:extLst>
                <a:ext uri="{FF2B5EF4-FFF2-40B4-BE49-F238E27FC236}">
                  <a16:creationId xmlns:a16="http://schemas.microsoft.com/office/drawing/2014/main" id="{EB688CE5-A3B9-90D2-D450-89DE15E565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7400" y="32766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8">
              <a:extLst>
                <a:ext uri="{FF2B5EF4-FFF2-40B4-BE49-F238E27FC236}">
                  <a16:creationId xmlns:a16="http://schemas.microsoft.com/office/drawing/2014/main" id="{259ED70F-4A4C-3F74-D5A6-4DFCD49629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5600" y="30480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49">
              <a:extLst>
                <a:ext uri="{FF2B5EF4-FFF2-40B4-BE49-F238E27FC236}">
                  <a16:creationId xmlns:a16="http://schemas.microsoft.com/office/drawing/2014/main" id="{1AC17E59-75A4-6B1C-8141-D7BACE2CC9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3800" y="28194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Text Box 50">
              <a:extLst>
                <a:ext uri="{FF2B5EF4-FFF2-40B4-BE49-F238E27FC236}">
                  <a16:creationId xmlns:a16="http://schemas.microsoft.com/office/drawing/2014/main" id="{6FC2A5E4-59CE-314E-F3BD-3BB121329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2559050"/>
              <a:ext cx="457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Arial Rounded MT Bold" charset="0"/>
                </a:rPr>
                <a:t>...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BF5EE46-3F02-664A-38ED-38E3CF721708}"/>
              </a:ext>
            </a:extLst>
          </p:cNvPr>
          <p:cNvGrpSpPr/>
          <p:nvPr/>
        </p:nvGrpSpPr>
        <p:grpSpPr>
          <a:xfrm>
            <a:off x="5249862" y="2011272"/>
            <a:ext cx="3115248" cy="3886200"/>
            <a:chOff x="965200" y="1840843"/>
            <a:chExt cx="3115248" cy="388620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2D88720-D2C9-35ED-F3A0-F52171D82B2B}"/>
                </a:ext>
              </a:extLst>
            </p:cNvPr>
            <p:cNvGrpSpPr/>
            <p:nvPr/>
          </p:nvGrpSpPr>
          <p:grpSpPr>
            <a:xfrm>
              <a:off x="965200" y="1840843"/>
              <a:ext cx="228600" cy="3886200"/>
              <a:chOff x="1549400" y="1739900"/>
              <a:chExt cx="228600" cy="3886200"/>
            </a:xfrm>
          </p:grpSpPr>
          <p:sp>
            <p:nvSpPr>
              <p:cNvPr id="57365" name="Rectangle 6">
                <a:extLst>
                  <a:ext uri="{FF2B5EF4-FFF2-40B4-BE49-F238E27FC236}">
                    <a16:creationId xmlns:a16="http://schemas.microsoft.com/office/drawing/2014/main" id="{FBD149F2-75CC-E2A8-DDFE-C464F0133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400" y="1739900"/>
                <a:ext cx="228600" cy="228600"/>
              </a:xfrm>
              <a:prstGeom prst="rect">
                <a:avLst/>
              </a:prstGeom>
              <a:noFill/>
              <a:ln w="9525" cmpd="sng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latin typeface="Arial Rounded MT Bold" charset="0"/>
                  </a:rPr>
                  <a:t>•</a:t>
                </a:r>
              </a:p>
            </p:txBody>
          </p:sp>
          <p:sp>
            <p:nvSpPr>
              <p:cNvPr id="57366" name="Rectangle 7">
                <a:extLst>
                  <a:ext uri="{FF2B5EF4-FFF2-40B4-BE49-F238E27FC236}">
                    <a16:creationId xmlns:a16="http://schemas.microsoft.com/office/drawing/2014/main" id="{1C47B4D3-09D0-7D67-34C3-FAB053340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400" y="1968500"/>
                <a:ext cx="228600" cy="228600"/>
              </a:xfrm>
              <a:prstGeom prst="rect">
                <a:avLst/>
              </a:prstGeom>
              <a:noFill/>
              <a:ln w="9525" cmpd="sng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67" name="Rectangle 8">
                <a:extLst>
                  <a:ext uri="{FF2B5EF4-FFF2-40B4-BE49-F238E27FC236}">
                    <a16:creationId xmlns:a16="http://schemas.microsoft.com/office/drawing/2014/main" id="{ACD13A8D-C72E-4C3B-5A71-5670A3855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400" y="2197100"/>
                <a:ext cx="228600" cy="228600"/>
              </a:xfrm>
              <a:prstGeom prst="rect">
                <a:avLst/>
              </a:prstGeom>
              <a:noFill/>
              <a:ln w="9525" cmpd="sng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68" name="Rectangle 9">
                <a:extLst>
                  <a:ext uri="{FF2B5EF4-FFF2-40B4-BE49-F238E27FC236}">
                    <a16:creationId xmlns:a16="http://schemas.microsoft.com/office/drawing/2014/main" id="{938D3422-6FF1-D74B-DD71-928534BD5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400" y="2425700"/>
                <a:ext cx="228600" cy="228600"/>
              </a:xfrm>
              <a:prstGeom prst="rect">
                <a:avLst/>
              </a:prstGeom>
              <a:noFill/>
              <a:ln w="9525" cmpd="sng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latin typeface="Arial Rounded MT Bold" charset="0"/>
                  </a:rPr>
                  <a:t>•</a:t>
                </a:r>
              </a:p>
            </p:txBody>
          </p:sp>
          <p:sp>
            <p:nvSpPr>
              <p:cNvPr id="57369" name="Rectangle 10">
                <a:extLst>
                  <a:ext uri="{FF2B5EF4-FFF2-40B4-BE49-F238E27FC236}">
                    <a16:creationId xmlns:a16="http://schemas.microsoft.com/office/drawing/2014/main" id="{173DF288-F962-A68D-6ECD-C57853394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400" y="2654300"/>
                <a:ext cx="228600" cy="228600"/>
              </a:xfrm>
              <a:prstGeom prst="rect">
                <a:avLst/>
              </a:prstGeom>
              <a:noFill/>
              <a:ln w="9525" cmpd="sng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70" name="Rectangle 11">
                <a:extLst>
                  <a:ext uri="{FF2B5EF4-FFF2-40B4-BE49-F238E27FC236}">
                    <a16:creationId xmlns:a16="http://schemas.microsoft.com/office/drawing/2014/main" id="{7E01890A-7CB4-6249-56A6-6DF9F55CC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400" y="2882900"/>
                <a:ext cx="228600" cy="228600"/>
              </a:xfrm>
              <a:prstGeom prst="rect">
                <a:avLst/>
              </a:prstGeom>
              <a:noFill/>
              <a:ln w="9525" cmpd="sng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latin typeface="Arial Rounded MT Bold" charset="0"/>
                  </a:rPr>
                  <a:t>•</a:t>
                </a:r>
              </a:p>
            </p:txBody>
          </p:sp>
          <p:sp>
            <p:nvSpPr>
              <p:cNvPr id="57371" name="Rectangle 12">
                <a:extLst>
                  <a:ext uri="{FF2B5EF4-FFF2-40B4-BE49-F238E27FC236}">
                    <a16:creationId xmlns:a16="http://schemas.microsoft.com/office/drawing/2014/main" id="{7F261F9C-9445-28FC-A5F5-453ED5F35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400" y="3111500"/>
                <a:ext cx="228600" cy="228600"/>
              </a:xfrm>
              <a:prstGeom prst="rect">
                <a:avLst/>
              </a:prstGeom>
              <a:noFill/>
              <a:ln w="9525" cmpd="sng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72" name="Rectangle 13">
                <a:extLst>
                  <a:ext uri="{FF2B5EF4-FFF2-40B4-BE49-F238E27FC236}">
                    <a16:creationId xmlns:a16="http://schemas.microsoft.com/office/drawing/2014/main" id="{B2B992DA-C6A9-6683-3070-378953448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400" y="3340100"/>
                <a:ext cx="228600" cy="228600"/>
              </a:xfrm>
              <a:prstGeom prst="rect">
                <a:avLst/>
              </a:prstGeom>
              <a:noFill/>
              <a:ln w="9525" cmpd="sng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73" name="Rectangle 14">
                <a:extLst>
                  <a:ext uri="{FF2B5EF4-FFF2-40B4-BE49-F238E27FC236}">
                    <a16:creationId xmlns:a16="http://schemas.microsoft.com/office/drawing/2014/main" id="{513A9CDA-00F5-E4AA-765E-4E59AD5A7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400" y="3568700"/>
                <a:ext cx="228600" cy="228600"/>
              </a:xfrm>
              <a:prstGeom prst="rect">
                <a:avLst/>
              </a:prstGeom>
              <a:noFill/>
              <a:ln w="9525" cmpd="sng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latin typeface="Arial Rounded MT Bold" charset="0"/>
                  </a:rPr>
                  <a:t>•</a:t>
                </a:r>
              </a:p>
            </p:txBody>
          </p:sp>
          <p:sp>
            <p:nvSpPr>
              <p:cNvPr id="57374" name="Rectangle 15">
                <a:extLst>
                  <a:ext uri="{FF2B5EF4-FFF2-40B4-BE49-F238E27FC236}">
                    <a16:creationId xmlns:a16="http://schemas.microsoft.com/office/drawing/2014/main" id="{2A8E161C-B758-53F2-EA04-33D7AB7A3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400" y="3797300"/>
                <a:ext cx="228600" cy="228600"/>
              </a:xfrm>
              <a:prstGeom prst="rect">
                <a:avLst/>
              </a:prstGeom>
              <a:noFill/>
              <a:ln w="9525" cmpd="sng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75" name="Rectangle 16">
                <a:extLst>
                  <a:ext uri="{FF2B5EF4-FFF2-40B4-BE49-F238E27FC236}">
                    <a16:creationId xmlns:a16="http://schemas.microsoft.com/office/drawing/2014/main" id="{6B0C23E2-9494-1760-9024-F162B775F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400" y="4025900"/>
                <a:ext cx="228600" cy="228600"/>
              </a:xfrm>
              <a:prstGeom prst="rect">
                <a:avLst/>
              </a:prstGeom>
              <a:noFill/>
              <a:ln w="9525" cmpd="sng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latin typeface="Arial Rounded MT Bold" charset="0"/>
                  </a:rPr>
                  <a:t>•</a:t>
                </a:r>
              </a:p>
            </p:txBody>
          </p:sp>
          <p:sp>
            <p:nvSpPr>
              <p:cNvPr id="57376" name="Rectangle 17">
                <a:extLst>
                  <a:ext uri="{FF2B5EF4-FFF2-40B4-BE49-F238E27FC236}">
                    <a16:creationId xmlns:a16="http://schemas.microsoft.com/office/drawing/2014/main" id="{534DE149-8FA4-5591-0D87-BD282D9CA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400" y="4254500"/>
                <a:ext cx="228600" cy="228600"/>
              </a:xfrm>
              <a:prstGeom prst="rect">
                <a:avLst/>
              </a:prstGeom>
              <a:noFill/>
              <a:ln w="9525" cmpd="sng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77" name="Rectangle 18">
                <a:extLst>
                  <a:ext uri="{FF2B5EF4-FFF2-40B4-BE49-F238E27FC236}">
                    <a16:creationId xmlns:a16="http://schemas.microsoft.com/office/drawing/2014/main" id="{635D4035-B1EA-5635-33BE-83B6DB728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400" y="4483100"/>
                <a:ext cx="228600" cy="228600"/>
              </a:xfrm>
              <a:prstGeom prst="rect">
                <a:avLst/>
              </a:prstGeom>
              <a:noFill/>
              <a:ln w="9525" cmpd="sng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78" name="Rectangle 19">
                <a:extLst>
                  <a:ext uri="{FF2B5EF4-FFF2-40B4-BE49-F238E27FC236}">
                    <a16:creationId xmlns:a16="http://schemas.microsoft.com/office/drawing/2014/main" id="{28A55458-60D1-02DD-C2B1-A6787489A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400" y="4711700"/>
                <a:ext cx="228600" cy="228600"/>
              </a:xfrm>
              <a:prstGeom prst="rect">
                <a:avLst/>
              </a:prstGeom>
              <a:noFill/>
              <a:ln w="9525" cmpd="sng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79" name="Rectangle 20">
                <a:extLst>
                  <a:ext uri="{FF2B5EF4-FFF2-40B4-BE49-F238E27FC236}">
                    <a16:creationId xmlns:a16="http://schemas.microsoft.com/office/drawing/2014/main" id="{AA13142B-1170-25EC-8903-83B8D2AC8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400" y="4940300"/>
                <a:ext cx="228600" cy="228600"/>
              </a:xfrm>
              <a:prstGeom prst="rect">
                <a:avLst/>
              </a:prstGeom>
              <a:noFill/>
              <a:ln w="9525" cmpd="sng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80" name="Rectangle 21">
                <a:extLst>
                  <a:ext uri="{FF2B5EF4-FFF2-40B4-BE49-F238E27FC236}">
                    <a16:creationId xmlns:a16="http://schemas.microsoft.com/office/drawing/2014/main" id="{CC515079-E2F2-A9E2-7B35-32B2059B3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400" y="5168900"/>
                <a:ext cx="228600" cy="228600"/>
              </a:xfrm>
              <a:prstGeom prst="rect">
                <a:avLst/>
              </a:prstGeom>
              <a:noFill/>
              <a:ln w="9525" cmpd="sng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latin typeface="Arial Rounded MT Bold" charset="0"/>
                  </a:rPr>
                  <a:t>•</a:t>
                </a:r>
              </a:p>
            </p:txBody>
          </p:sp>
          <p:sp>
            <p:nvSpPr>
              <p:cNvPr id="57381" name="Rectangle 22">
                <a:extLst>
                  <a:ext uri="{FF2B5EF4-FFF2-40B4-BE49-F238E27FC236}">
                    <a16:creationId xmlns:a16="http://schemas.microsoft.com/office/drawing/2014/main" id="{56E9DCD5-78DD-4814-5A8C-E7E3E44E5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400" y="5397500"/>
                <a:ext cx="228600" cy="228600"/>
              </a:xfrm>
              <a:prstGeom prst="rect">
                <a:avLst/>
              </a:prstGeom>
              <a:noFill/>
              <a:ln w="9525" cmpd="sng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C429A3E8-C7C0-0E0F-F17B-4346B33C6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200" y="4136813"/>
              <a:ext cx="685800" cy="200470"/>
            </a:xfrm>
            <a:prstGeom prst="rect">
              <a:avLst/>
            </a:prstGeom>
            <a:noFill/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0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008000"/>
                  </a:solidFill>
                  <a:latin typeface="Courier"/>
                  <a:cs typeface="Courier"/>
                </a:rPr>
                <a:t>a</a:t>
              </a:r>
              <a:endParaRPr lang="en-US" sz="1600" b="1" dirty="0">
                <a:solidFill>
                  <a:srgbClr val="008000"/>
                </a:solidFill>
                <a:latin typeface="Courier"/>
                <a:cs typeface="Courier"/>
              </a:endParaRPr>
            </a:p>
          </p:txBody>
        </p:sp>
        <p:sp>
          <p:nvSpPr>
            <p:cNvPr id="56" name="Rectangle 26">
              <a:extLst>
                <a:ext uri="{FF2B5EF4-FFF2-40B4-BE49-F238E27FC236}">
                  <a16:creationId xmlns:a16="http://schemas.microsoft.com/office/drawing/2014/main" id="{77FE3EBD-1718-D586-CE26-610F65E64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200" y="2539343"/>
              <a:ext cx="685800" cy="200470"/>
            </a:xfrm>
            <a:prstGeom prst="rect">
              <a:avLst/>
            </a:prstGeom>
            <a:noFill/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0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008000"/>
                  </a:solidFill>
                  <a:latin typeface="Courier"/>
                  <a:cs typeface="Courier"/>
                </a:rPr>
                <a:t>b</a:t>
              </a:r>
              <a:endParaRPr lang="en-US" sz="1600" b="1" dirty="0">
                <a:solidFill>
                  <a:srgbClr val="008000"/>
                </a:solidFill>
                <a:latin typeface="Courier"/>
                <a:cs typeface="Courier"/>
              </a:endParaRPr>
            </a:p>
          </p:txBody>
        </p:sp>
        <p:sp>
          <p:nvSpPr>
            <p:cNvPr id="57" name="Rectangle 27">
              <a:extLst>
                <a:ext uri="{FF2B5EF4-FFF2-40B4-BE49-F238E27FC236}">
                  <a16:creationId xmlns:a16="http://schemas.microsoft.com/office/drawing/2014/main" id="{A01C5A02-8B83-5099-9B17-037FAFCBD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5297973"/>
              <a:ext cx="685800" cy="200470"/>
            </a:xfrm>
            <a:prstGeom prst="rect">
              <a:avLst/>
            </a:prstGeom>
            <a:noFill/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0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rgbClr val="008000"/>
                  </a:solidFill>
                  <a:latin typeface="Courier"/>
                  <a:cs typeface="Courier"/>
                </a:rPr>
                <a:t>c</a:t>
              </a:r>
              <a:endParaRPr lang="en-US" sz="1600" b="1">
                <a:solidFill>
                  <a:srgbClr val="008000"/>
                </a:solidFill>
                <a:latin typeface="Courier"/>
                <a:cs typeface="Courier"/>
              </a:endParaRPr>
            </a:p>
          </p:txBody>
        </p:sp>
        <p:sp>
          <p:nvSpPr>
            <p:cNvPr id="58" name="Rectangle 28">
              <a:extLst>
                <a:ext uri="{FF2B5EF4-FFF2-40B4-BE49-F238E27FC236}">
                  <a16:creationId xmlns:a16="http://schemas.microsoft.com/office/drawing/2014/main" id="{4AD7FDD6-FB9C-571A-AF93-EA6E2970A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4139543"/>
              <a:ext cx="685800" cy="200470"/>
            </a:xfrm>
            <a:prstGeom prst="rect">
              <a:avLst/>
            </a:prstGeom>
            <a:noFill/>
            <a:ln w="12700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0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olidFill>
                    <a:srgbClr val="FF0000"/>
                  </a:solidFill>
                  <a:latin typeface="Courier"/>
                  <a:cs typeface="Courier"/>
                </a:rPr>
                <a:t>v</a:t>
              </a:r>
              <a:endParaRPr lang="en-US" sz="160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59" name="Rectangle 29">
              <a:extLst>
                <a:ext uri="{FF2B5EF4-FFF2-40B4-BE49-F238E27FC236}">
                  <a16:creationId xmlns:a16="http://schemas.microsoft.com/office/drawing/2014/main" id="{8A83B6CC-113C-DCAD-EF16-2DBED9E21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200" y="2539343"/>
              <a:ext cx="685800" cy="200470"/>
            </a:xfrm>
            <a:prstGeom prst="rect">
              <a:avLst/>
            </a:prstGeom>
            <a:noFill/>
            <a:ln w="12700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0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Courier"/>
                  <a:cs typeface="Courier"/>
                </a:rPr>
                <a:t>b</a:t>
              </a:r>
              <a:endParaRPr lang="en-US" sz="16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60" name="Rectangle 30">
              <a:extLst>
                <a:ext uri="{FF2B5EF4-FFF2-40B4-BE49-F238E27FC236}">
                  <a16:creationId xmlns:a16="http://schemas.microsoft.com/office/drawing/2014/main" id="{451DB082-5449-7186-4CD7-5010F407C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1853543"/>
              <a:ext cx="685800" cy="200470"/>
            </a:xfrm>
            <a:prstGeom prst="rect">
              <a:avLst/>
            </a:prstGeom>
            <a:noFill/>
            <a:ln w="9525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0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rgbClr val="0000FF"/>
                  </a:solidFill>
                  <a:latin typeface="Courier"/>
                  <a:cs typeface="Courier"/>
                </a:rPr>
                <a:t>x</a:t>
              </a:r>
              <a:endParaRPr lang="en-US" sz="1600" b="1">
                <a:solidFill>
                  <a:srgbClr val="0000FF"/>
                </a:solidFill>
                <a:latin typeface="Courier"/>
                <a:cs typeface="Courier"/>
              </a:endParaRPr>
            </a:p>
          </p:txBody>
        </p:sp>
        <p:sp>
          <p:nvSpPr>
            <p:cNvPr id="61" name="Rectangle 31">
              <a:extLst>
                <a:ext uri="{FF2B5EF4-FFF2-40B4-BE49-F238E27FC236}">
                  <a16:creationId xmlns:a16="http://schemas.microsoft.com/office/drawing/2014/main" id="{4C0B601E-69BA-06C4-9B63-2FD3D054F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200" y="3690281"/>
              <a:ext cx="685800" cy="200470"/>
            </a:xfrm>
            <a:prstGeom prst="rect">
              <a:avLst/>
            </a:prstGeom>
            <a:noFill/>
            <a:ln w="12700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0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Courier"/>
                  <a:cs typeface="Courier"/>
                </a:rPr>
                <a:t>w</a:t>
              </a:r>
              <a:endParaRPr lang="en-US" sz="1600" b="1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62" name="Rectangle 32">
              <a:extLst>
                <a:ext uri="{FF2B5EF4-FFF2-40B4-BE49-F238E27FC236}">
                  <a16:creationId xmlns:a16="http://schemas.microsoft.com/office/drawing/2014/main" id="{1A8A9F7A-FABC-3D08-C65A-3B3F49547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200" y="1853543"/>
              <a:ext cx="685800" cy="200470"/>
            </a:xfrm>
            <a:prstGeom prst="rect">
              <a:avLst/>
            </a:prstGeom>
            <a:noFill/>
            <a:ln w="12700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0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Courier"/>
                  <a:cs typeface="Courier"/>
                </a:rPr>
                <a:t>x</a:t>
              </a:r>
              <a:endParaRPr lang="en-US" sz="16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63" name="Rectangle 33">
              <a:extLst>
                <a:ext uri="{FF2B5EF4-FFF2-40B4-BE49-F238E27FC236}">
                  <a16:creationId xmlns:a16="http://schemas.microsoft.com/office/drawing/2014/main" id="{89D9C30C-DCD1-8283-3A3F-DE46A5CF2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3690281"/>
              <a:ext cx="685800" cy="200470"/>
            </a:xfrm>
            <a:prstGeom prst="rect">
              <a:avLst/>
            </a:prstGeom>
            <a:noFill/>
            <a:ln w="9525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0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rgbClr val="0000FF"/>
                  </a:solidFill>
                  <a:latin typeface="Courier"/>
                  <a:cs typeface="Courier"/>
                </a:rPr>
                <a:t>y</a:t>
              </a:r>
              <a:endParaRPr lang="en-US" sz="1600" b="1">
                <a:solidFill>
                  <a:srgbClr val="0000FF"/>
                </a:solidFill>
                <a:latin typeface="Courier"/>
                <a:cs typeface="Courier"/>
              </a:endParaRPr>
            </a:p>
          </p:txBody>
        </p:sp>
        <p:sp>
          <p:nvSpPr>
            <p:cNvPr id="57344" name="Rectangle 34">
              <a:extLst>
                <a:ext uri="{FF2B5EF4-FFF2-40B4-BE49-F238E27FC236}">
                  <a16:creationId xmlns:a16="http://schemas.microsoft.com/office/drawing/2014/main" id="{68065F0E-EFC1-6E09-5651-95B9B0983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2539343"/>
              <a:ext cx="685800" cy="200470"/>
            </a:xfrm>
            <a:prstGeom prst="rect">
              <a:avLst/>
            </a:prstGeom>
            <a:noFill/>
            <a:ln w="9525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0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0000FF"/>
                  </a:solidFill>
                  <a:latin typeface="Courier"/>
                  <a:cs typeface="Courier"/>
                </a:rPr>
                <a:t>z</a:t>
              </a:r>
              <a:endParaRPr lang="en-US" sz="1600" b="1" dirty="0">
                <a:solidFill>
                  <a:srgbClr val="0000FF"/>
                </a:solidFill>
                <a:latin typeface="Courier"/>
                <a:cs typeface="Courier"/>
              </a:endParaRPr>
            </a:p>
          </p:txBody>
        </p:sp>
        <p:cxnSp>
          <p:nvCxnSpPr>
            <p:cNvPr id="57345" name="Straight Arrow Connector 57344">
              <a:extLst>
                <a:ext uri="{FF2B5EF4-FFF2-40B4-BE49-F238E27FC236}">
                  <a16:creationId xmlns:a16="http://schemas.microsoft.com/office/drawing/2014/main" id="{70054AE8-C9A9-7EA9-CF90-DA2687D1129A}"/>
                </a:ext>
              </a:extLst>
            </p:cNvPr>
            <p:cNvCxnSpPr>
              <a:stCxn id="57365" idx="3"/>
              <a:endCxn id="60" idx="1"/>
            </p:cNvCxnSpPr>
            <p:nvPr/>
          </p:nvCxnSpPr>
          <p:spPr>
            <a:xfrm flipV="1">
              <a:off x="1193800" y="1953779"/>
              <a:ext cx="406400" cy="136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49" name="Straight Arrow Connector 57348">
              <a:extLst>
                <a:ext uri="{FF2B5EF4-FFF2-40B4-BE49-F238E27FC236}">
                  <a16:creationId xmlns:a16="http://schemas.microsoft.com/office/drawing/2014/main" id="{06F3BAF6-A926-4A70-077A-C9335816CB31}"/>
                </a:ext>
              </a:extLst>
            </p:cNvPr>
            <p:cNvCxnSpPr>
              <a:stCxn id="57368" idx="3"/>
              <a:endCxn id="57344" idx="1"/>
            </p:cNvCxnSpPr>
            <p:nvPr/>
          </p:nvCxnSpPr>
          <p:spPr>
            <a:xfrm flipV="1">
              <a:off x="1193800" y="2639579"/>
              <a:ext cx="406400" cy="136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50" name="Straight Arrow Connector 57349">
              <a:extLst>
                <a:ext uri="{FF2B5EF4-FFF2-40B4-BE49-F238E27FC236}">
                  <a16:creationId xmlns:a16="http://schemas.microsoft.com/office/drawing/2014/main" id="{914B2FBC-897F-9774-0440-03FBA7DDC65B}"/>
                </a:ext>
              </a:extLst>
            </p:cNvPr>
            <p:cNvCxnSpPr>
              <a:stCxn id="57344" idx="3"/>
              <a:endCxn id="59" idx="1"/>
            </p:cNvCxnSpPr>
            <p:nvPr/>
          </p:nvCxnSpPr>
          <p:spPr>
            <a:xfrm>
              <a:off x="2286000" y="2639578"/>
              <a:ext cx="20320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51" name="Straight Arrow Connector 57350">
              <a:extLst>
                <a:ext uri="{FF2B5EF4-FFF2-40B4-BE49-F238E27FC236}">
                  <a16:creationId xmlns:a16="http://schemas.microsoft.com/office/drawing/2014/main" id="{8545029D-38B7-E9D7-00EB-C5E39EB28904}"/>
                </a:ext>
              </a:extLst>
            </p:cNvPr>
            <p:cNvCxnSpPr>
              <a:stCxn id="58" idx="3"/>
              <a:endCxn id="55" idx="1"/>
            </p:cNvCxnSpPr>
            <p:nvPr/>
          </p:nvCxnSpPr>
          <p:spPr>
            <a:xfrm flipV="1">
              <a:off x="2286000" y="4237048"/>
              <a:ext cx="203200" cy="273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52" name="Straight Arrow Connector 57351">
              <a:extLst>
                <a:ext uri="{FF2B5EF4-FFF2-40B4-BE49-F238E27FC236}">
                  <a16:creationId xmlns:a16="http://schemas.microsoft.com/office/drawing/2014/main" id="{EEFCB819-82BE-E7D8-EC4A-1C90771DF7D3}"/>
                </a:ext>
              </a:extLst>
            </p:cNvPr>
            <p:cNvCxnSpPr>
              <a:stCxn id="63" idx="3"/>
              <a:endCxn id="61" idx="1"/>
            </p:cNvCxnSpPr>
            <p:nvPr/>
          </p:nvCxnSpPr>
          <p:spPr>
            <a:xfrm>
              <a:off x="2286000" y="3790516"/>
              <a:ext cx="20320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53" name="Straight Arrow Connector 57352">
              <a:extLst>
                <a:ext uri="{FF2B5EF4-FFF2-40B4-BE49-F238E27FC236}">
                  <a16:creationId xmlns:a16="http://schemas.microsoft.com/office/drawing/2014/main" id="{74D303FE-5B42-3AD4-86E6-94DA3F30D30A}"/>
                </a:ext>
              </a:extLst>
            </p:cNvPr>
            <p:cNvCxnSpPr>
              <a:stCxn id="60" idx="3"/>
              <a:endCxn id="62" idx="1"/>
            </p:cNvCxnSpPr>
            <p:nvPr/>
          </p:nvCxnSpPr>
          <p:spPr>
            <a:xfrm>
              <a:off x="2286000" y="1953778"/>
              <a:ext cx="20320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54" name="Straight Arrow Connector 57353">
              <a:extLst>
                <a:ext uri="{FF2B5EF4-FFF2-40B4-BE49-F238E27FC236}">
                  <a16:creationId xmlns:a16="http://schemas.microsoft.com/office/drawing/2014/main" id="{B834E833-6C18-4BD2-FE42-611836BF5123}"/>
                </a:ext>
              </a:extLst>
            </p:cNvPr>
            <p:cNvCxnSpPr>
              <a:stCxn id="59" idx="3"/>
              <a:endCxn id="56" idx="1"/>
            </p:cNvCxnSpPr>
            <p:nvPr/>
          </p:nvCxnSpPr>
          <p:spPr>
            <a:xfrm>
              <a:off x="3175000" y="2639578"/>
              <a:ext cx="20320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55" name="Straight Arrow Connector 57354">
              <a:extLst>
                <a:ext uri="{FF2B5EF4-FFF2-40B4-BE49-F238E27FC236}">
                  <a16:creationId xmlns:a16="http://schemas.microsoft.com/office/drawing/2014/main" id="{B7AED203-028C-941E-A5B2-AB1E235C224C}"/>
                </a:ext>
              </a:extLst>
            </p:cNvPr>
            <p:cNvCxnSpPr>
              <a:stCxn id="57380" idx="3"/>
            </p:cNvCxnSpPr>
            <p:nvPr/>
          </p:nvCxnSpPr>
          <p:spPr>
            <a:xfrm>
              <a:off x="1193800" y="5384143"/>
              <a:ext cx="40640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56" name="Straight Arrow Connector 57355">
              <a:extLst>
                <a:ext uri="{FF2B5EF4-FFF2-40B4-BE49-F238E27FC236}">
                  <a16:creationId xmlns:a16="http://schemas.microsoft.com/office/drawing/2014/main" id="{F1F38B58-06DD-D99D-3480-371AF0BBE840}"/>
                </a:ext>
              </a:extLst>
            </p:cNvPr>
            <p:cNvCxnSpPr>
              <a:stCxn id="57375" idx="3"/>
              <a:endCxn id="58" idx="1"/>
            </p:cNvCxnSpPr>
            <p:nvPr/>
          </p:nvCxnSpPr>
          <p:spPr>
            <a:xfrm flipV="1">
              <a:off x="1193800" y="4239779"/>
              <a:ext cx="406400" cy="136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57" name="Straight Arrow Connector 57356">
              <a:extLst>
                <a:ext uri="{FF2B5EF4-FFF2-40B4-BE49-F238E27FC236}">
                  <a16:creationId xmlns:a16="http://schemas.microsoft.com/office/drawing/2014/main" id="{E8A8EC3D-8D48-CCFA-7923-5F3B66026161}"/>
                </a:ext>
              </a:extLst>
            </p:cNvPr>
            <p:cNvCxnSpPr>
              <a:stCxn id="57373" idx="3"/>
              <a:endCxn id="63" idx="1"/>
            </p:cNvCxnSpPr>
            <p:nvPr/>
          </p:nvCxnSpPr>
          <p:spPr>
            <a:xfrm>
              <a:off x="1193800" y="3783944"/>
              <a:ext cx="406400" cy="657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358" name="Freeform 11">
              <a:extLst>
                <a:ext uri="{FF2B5EF4-FFF2-40B4-BE49-F238E27FC236}">
                  <a16:creationId xmlns:a16="http://schemas.microsoft.com/office/drawing/2014/main" id="{F9A92CDB-E613-AC4F-A1AC-B1439DD90ABD}"/>
                </a:ext>
              </a:extLst>
            </p:cNvPr>
            <p:cNvSpPr/>
            <p:nvPr/>
          </p:nvSpPr>
          <p:spPr>
            <a:xfrm>
              <a:off x="2070100" y="2044043"/>
              <a:ext cx="335754" cy="1625600"/>
            </a:xfrm>
            <a:custGeom>
              <a:avLst/>
              <a:gdLst>
                <a:gd name="connsiteX0" fmla="*/ 0 w 335754"/>
                <a:gd name="connsiteY0" fmla="*/ 0 h 1625600"/>
                <a:gd name="connsiteX1" fmla="*/ 254000 w 335754"/>
                <a:gd name="connsiteY1" fmla="*/ 342900 h 1625600"/>
                <a:gd name="connsiteX2" fmla="*/ 330200 w 335754"/>
                <a:gd name="connsiteY2" fmla="*/ 863600 h 1625600"/>
                <a:gd name="connsiteX3" fmla="*/ 127000 w 335754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754" h="1625600">
                  <a:moveTo>
                    <a:pt x="0" y="0"/>
                  </a:moveTo>
                  <a:cubicBezTo>
                    <a:pt x="99483" y="99483"/>
                    <a:pt x="198967" y="198967"/>
                    <a:pt x="254000" y="342900"/>
                  </a:cubicBezTo>
                  <a:cubicBezTo>
                    <a:pt x="309033" y="486833"/>
                    <a:pt x="351367" y="649817"/>
                    <a:pt x="330200" y="863600"/>
                  </a:cubicBezTo>
                  <a:cubicBezTo>
                    <a:pt x="309033" y="1077383"/>
                    <a:pt x="127000" y="1625600"/>
                    <a:pt x="127000" y="1625600"/>
                  </a:cubicBezTo>
                </a:path>
              </a:pathLst>
            </a:custGeom>
            <a:ln w="6350" cmpd="sng">
              <a:solidFill>
                <a:srgbClr val="0000FF"/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59" name="Freeform 12">
              <a:extLst>
                <a:ext uri="{FF2B5EF4-FFF2-40B4-BE49-F238E27FC236}">
                  <a16:creationId xmlns:a16="http://schemas.microsoft.com/office/drawing/2014/main" id="{5316DCC8-DF09-16AD-892A-36A143FACAC8}"/>
                </a:ext>
              </a:extLst>
            </p:cNvPr>
            <p:cNvSpPr/>
            <p:nvPr/>
          </p:nvSpPr>
          <p:spPr>
            <a:xfrm>
              <a:off x="1892270" y="2729843"/>
              <a:ext cx="228630" cy="952500"/>
            </a:xfrm>
            <a:custGeom>
              <a:avLst/>
              <a:gdLst>
                <a:gd name="connsiteX0" fmla="*/ 228630 w 228630"/>
                <a:gd name="connsiteY0" fmla="*/ 952500 h 952500"/>
                <a:gd name="connsiteX1" fmla="*/ 30 w 228630"/>
                <a:gd name="connsiteY1" fmla="*/ 368300 h 952500"/>
                <a:gd name="connsiteX2" fmla="*/ 215930 w 228630"/>
                <a:gd name="connsiteY2" fmla="*/ 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30" h="952500">
                  <a:moveTo>
                    <a:pt x="228630" y="952500"/>
                  </a:moveTo>
                  <a:cubicBezTo>
                    <a:pt x="115388" y="739775"/>
                    <a:pt x="2147" y="527050"/>
                    <a:pt x="30" y="368300"/>
                  </a:cubicBezTo>
                  <a:cubicBezTo>
                    <a:pt x="-2087" y="209550"/>
                    <a:pt x="106921" y="104775"/>
                    <a:pt x="215930" y="0"/>
                  </a:cubicBezTo>
                </a:path>
              </a:pathLst>
            </a:custGeom>
            <a:ln w="6350" cmpd="sng">
              <a:solidFill>
                <a:srgbClr val="0000FF"/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60" name="Freeform 13">
              <a:extLst>
                <a:ext uri="{FF2B5EF4-FFF2-40B4-BE49-F238E27FC236}">
                  <a16:creationId xmlns:a16="http://schemas.microsoft.com/office/drawing/2014/main" id="{D6D9CF76-1E95-DF97-124F-AE4EA2634151}"/>
                </a:ext>
              </a:extLst>
            </p:cNvPr>
            <p:cNvSpPr/>
            <p:nvPr/>
          </p:nvSpPr>
          <p:spPr>
            <a:xfrm>
              <a:off x="2146300" y="2742543"/>
              <a:ext cx="838200" cy="1371600"/>
            </a:xfrm>
            <a:custGeom>
              <a:avLst/>
              <a:gdLst>
                <a:gd name="connsiteX0" fmla="*/ 0 w 838200"/>
                <a:gd name="connsiteY0" fmla="*/ 1371600 h 1371600"/>
                <a:gd name="connsiteX1" fmla="*/ 215900 w 838200"/>
                <a:gd name="connsiteY1" fmla="*/ 1117600 h 1371600"/>
                <a:gd name="connsiteX2" fmla="*/ 266700 w 838200"/>
                <a:gd name="connsiteY2" fmla="*/ 736600 h 1371600"/>
                <a:gd name="connsiteX3" fmla="*/ 838200 w 838200"/>
                <a:gd name="connsiteY3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1371600">
                  <a:moveTo>
                    <a:pt x="0" y="1371600"/>
                  </a:moveTo>
                  <a:cubicBezTo>
                    <a:pt x="85725" y="1297516"/>
                    <a:pt x="171450" y="1223433"/>
                    <a:pt x="215900" y="1117600"/>
                  </a:cubicBezTo>
                  <a:cubicBezTo>
                    <a:pt x="260350" y="1011767"/>
                    <a:pt x="162983" y="922867"/>
                    <a:pt x="266700" y="736600"/>
                  </a:cubicBezTo>
                  <a:cubicBezTo>
                    <a:pt x="370417" y="550333"/>
                    <a:pt x="838200" y="0"/>
                    <a:pt x="838200" y="0"/>
                  </a:cubicBezTo>
                </a:path>
              </a:pathLst>
            </a:custGeom>
            <a:ln w="6350" cmpd="sng">
              <a:solidFill>
                <a:srgbClr val="FF0000"/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61" name="Freeform 14">
              <a:extLst>
                <a:ext uri="{FF2B5EF4-FFF2-40B4-BE49-F238E27FC236}">
                  <a16:creationId xmlns:a16="http://schemas.microsoft.com/office/drawing/2014/main" id="{03ADE4EB-64A6-8233-0E10-C058599C8256}"/>
                </a:ext>
              </a:extLst>
            </p:cNvPr>
            <p:cNvSpPr/>
            <p:nvPr/>
          </p:nvSpPr>
          <p:spPr>
            <a:xfrm>
              <a:off x="2984501" y="2044043"/>
              <a:ext cx="64339" cy="495300"/>
            </a:xfrm>
            <a:custGeom>
              <a:avLst/>
              <a:gdLst>
                <a:gd name="connsiteX0" fmla="*/ 0 w 64339"/>
                <a:gd name="connsiteY0" fmla="*/ 495300 h 495300"/>
                <a:gd name="connsiteX1" fmla="*/ 63500 w 64339"/>
                <a:gd name="connsiteY1" fmla="*/ 177800 h 495300"/>
                <a:gd name="connsiteX2" fmla="*/ 38100 w 64339"/>
                <a:gd name="connsiteY2" fmla="*/ 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339" h="495300">
                  <a:moveTo>
                    <a:pt x="0" y="495300"/>
                  </a:moveTo>
                  <a:cubicBezTo>
                    <a:pt x="28575" y="377825"/>
                    <a:pt x="57150" y="260350"/>
                    <a:pt x="63500" y="177800"/>
                  </a:cubicBezTo>
                  <a:cubicBezTo>
                    <a:pt x="69850" y="95250"/>
                    <a:pt x="38100" y="0"/>
                    <a:pt x="38100" y="0"/>
                  </a:cubicBezTo>
                </a:path>
              </a:pathLst>
            </a:custGeom>
            <a:ln w="6350" cmpd="sng">
              <a:solidFill>
                <a:srgbClr val="FF0000"/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62" name="Freeform 15">
              <a:extLst>
                <a:ext uri="{FF2B5EF4-FFF2-40B4-BE49-F238E27FC236}">
                  <a16:creationId xmlns:a16="http://schemas.microsoft.com/office/drawing/2014/main" id="{1AFE1BF0-68A4-A490-20D2-B73FAB3B7FFB}"/>
                </a:ext>
              </a:extLst>
            </p:cNvPr>
            <p:cNvSpPr/>
            <p:nvPr/>
          </p:nvSpPr>
          <p:spPr>
            <a:xfrm>
              <a:off x="2995022" y="2044043"/>
              <a:ext cx="243894" cy="1638300"/>
            </a:xfrm>
            <a:custGeom>
              <a:avLst/>
              <a:gdLst>
                <a:gd name="connsiteX0" fmla="*/ 103778 w 243894"/>
                <a:gd name="connsiteY0" fmla="*/ 0 h 1638300"/>
                <a:gd name="connsiteX1" fmla="*/ 243478 w 243894"/>
                <a:gd name="connsiteY1" fmla="*/ 457200 h 1638300"/>
                <a:gd name="connsiteX2" fmla="*/ 141878 w 243894"/>
                <a:gd name="connsiteY2" fmla="*/ 1054100 h 1638300"/>
                <a:gd name="connsiteX3" fmla="*/ 2178 w 243894"/>
                <a:gd name="connsiteY3" fmla="*/ 1460500 h 1638300"/>
                <a:gd name="connsiteX4" fmla="*/ 52978 w 243894"/>
                <a:gd name="connsiteY4" fmla="*/ 1638300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94" h="1638300">
                  <a:moveTo>
                    <a:pt x="103778" y="0"/>
                  </a:moveTo>
                  <a:cubicBezTo>
                    <a:pt x="170453" y="140758"/>
                    <a:pt x="237128" y="281517"/>
                    <a:pt x="243478" y="457200"/>
                  </a:cubicBezTo>
                  <a:cubicBezTo>
                    <a:pt x="249828" y="632883"/>
                    <a:pt x="182095" y="886883"/>
                    <a:pt x="141878" y="1054100"/>
                  </a:cubicBezTo>
                  <a:cubicBezTo>
                    <a:pt x="101661" y="1221317"/>
                    <a:pt x="16995" y="1363133"/>
                    <a:pt x="2178" y="1460500"/>
                  </a:cubicBezTo>
                  <a:cubicBezTo>
                    <a:pt x="-12639" y="1557867"/>
                    <a:pt x="52978" y="1638300"/>
                    <a:pt x="52978" y="1638300"/>
                  </a:cubicBezTo>
                </a:path>
              </a:pathLst>
            </a:custGeom>
            <a:ln w="6350" cmpd="sng">
              <a:solidFill>
                <a:srgbClr val="FF0000"/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63" name="Freeform 18">
              <a:extLst>
                <a:ext uri="{FF2B5EF4-FFF2-40B4-BE49-F238E27FC236}">
                  <a16:creationId xmlns:a16="http://schemas.microsoft.com/office/drawing/2014/main" id="{38922C30-3062-B3A1-6E89-C37552B21376}"/>
                </a:ext>
              </a:extLst>
            </p:cNvPr>
            <p:cNvSpPr/>
            <p:nvPr/>
          </p:nvSpPr>
          <p:spPr>
            <a:xfrm>
              <a:off x="3048000" y="2742543"/>
              <a:ext cx="863600" cy="1397000"/>
            </a:xfrm>
            <a:custGeom>
              <a:avLst/>
              <a:gdLst>
                <a:gd name="connsiteX0" fmla="*/ 0 w 863600"/>
                <a:gd name="connsiteY0" fmla="*/ 1397000 h 1397000"/>
                <a:gd name="connsiteX1" fmla="*/ 647700 w 863600"/>
                <a:gd name="connsiteY1" fmla="*/ 901700 h 1397000"/>
                <a:gd name="connsiteX2" fmla="*/ 863600 w 863600"/>
                <a:gd name="connsiteY2" fmla="*/ 0 h 139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3600" h="1397000">
                  <a:moveTo>
                    <a:pt x="0" y="1397000"/>
                  </a:moveTo>
                  <a:cubicBezTo>
                    <a:pt x="251883" y="1265766"/>
                    <a:pt x="503767" y="1134533"/>
                    <a:pt x="647700" y="901700"/>
                  </a:cubicBezTo>
                  <a:cubicBezTo>
                    <a:pt x="791633" y="668867"/>
                    <a:pt x="863600" y="0"/>
                    <a:pt x="863600" y="0"/>
                  </a:cubicBezTo>
                </a:path>
              </a:pathLst>
            </a:custGeom>
            <a:ln w="6350" cmpd="sng">
              <a:solidFill>
                <a:srgbClr val="660066"/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64" name="Freeform 19">
              <a:extLst>
                <a:ext uri="{FF2B5EF4-FFF2-40B4-BE49-F238E27FC236}">
                  <a16:creationId xmlns:a16="http://schemas.microsoft.com/office/drawing/2014/main" id="{1DA73EE7-9043-3859-0331-BEC33938D864}"/>
                </a:ext>
              </a:extLst>
            </p:cNvPr>
            <p:cNvSpPr/>
            <p:nvPr/>
          </p:nvSpPr>
          <p:spPr>
            <a:xfrm>
              <a:off x="2171700" y="2742543"/>
              <a:ext cx="1908748" cy="2540000"/>
            </a:xfrm>
            <a:custGeom>
              <a:avLst/>
              <a:gdLst>
                <a:gd name="connsiteX0" fmla="*/ 1790700 w 1908748"/>
                <a:gd name="connsiteY0" fmla="*/ 0 h 2540000"/>
                <a:gd name="connsiteX1" fmla="*/ 1892300 w 1908748"/>
                <a:gd name="connsiteY1" fmla="*/ 558800 h 2540000"/>
                <a:gd name="connsiteX2" fmla="*/ 1485900 w 1908748"/>
                <a:gd name="connsiteY2" fmla="*/ 1689100 h 2540000"/>
                <a:gd name="connsiteX3" fmla="*/ 254000 w 1908748"/>
                <a:gd name="connsiteY3" fmla="*/ 2171700 h 2540000"/>
                <a:gd name="connsiteX4" fmla="*/ 0 w 1908748"/>
                <a:gd name="connsiteY4" fmla="*/ 2540000 h 2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8748" h="2540000">
                  <a:moveTo>
                    <a:pt x="1790700" y="0"/>
                  </a:moveTo>
                  <a:cubicBezTo>
                    <a:pt x="1866900" y="138641"/>
                    <a:pt x="1943100" y="277283"/>
                    <a:pt x="1892300" y="558800"/>
                  </a:cubicBezTo>
                  <a:cubicBezTo>
                    <a:pt x="1841500" y="840317"/>
                    <a:pt x="1758950" y="1420284"/>
                    <a:pt x="1485900" y="1689100"/>
                  </a:cubicBezTo>
                  <a:cubicBezTo>
                    <a:pt x="1212850" y="1957916"/>
                    <a:pt x="501650" y="2029883"/>
                    <a:pt x="254000" y="2171700"/>
                  </a:cubicBezTo>
                  <a:cubicBezTo>
                    <a:pt x="6350" y="2313517"/>
                    <a:pt x="0" y="2540000"/>
                    <a:pt x="0" y="2540000"/>
                  </a:cubicBezTo>
                </a:path>
              </a:pathLst>
            </a:custGeom>
            <a:ln w="6350" cmpd="sng">
              <a:solidFill>
                <a:srgbClr val="660066"/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7382" name="Table 57381">
            <a:extLst>
              <a:ext uri="{FF2B5EF4-FFF2-40B4-BE49-F238E27FC236}">
                <a16:creationId xmlns:a16="http://schemas.microsoft.com/office/drawing/2014/main" id="{1EEDD4AF-3681-8ABD-355A-D6C07EF5C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122537"/>
              </p:ext>
            </p:extLst>
          </p:nvPr>
        </p:nvGraphicFramePr>
        <p:xfrm>
          <a:off x="6977932" y="5127000"/>
          <a:ext cx="205566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Procedure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6006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60066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7385" name="Text Box 23">
            <a:extLst>
              <a:ext uri="{FF2B5EF4-FFF2-40B4-BE49-F238E27FC236}">
                <a16:creationId xmlns:a16="http://schemas.microsoft.com/office/drawing/2014/main" id="{539EA0C4-F36B-A5F6-6C23-8BF64C2C7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577282"/>
            <a:ext cx="762000" cy="304800"/>
          </a:xfrm>
          <a:prstGeom prst="rect">
            <a:avLst/>
          </a:prstGeom>
          <a:noFill/>
          <a:ln w="9525" cmpd="sng">
            <a:solidFill>
              <a:srgbClr val="FFFFFF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i="1" dirty="0">
                <a:latin typeface="Arial Rounded MT Bold" charset="0"/>
              </a:rPr>
              <a:t>h</a:t>
            </a:r>
            <a:r>
              <a:rPr lang="en-US" sz="700" b="1" i="1" dirty="0">
                <a:latin typeface="Arial Rounded MT Bold" charset="0"/>
              </a:rPr>
              <a:t> </a:t>
            </a:r>
            <a:r>
              <a:rPr lang="en-US" sz="1400" dirty="0">
                <a:latin typeface="Arial Rounded MT Bold" charset="0"/>
              </a:rPr>
              <a:t>(z)</a:t>
            </a:r>
            <a:endParaRPr lang="en-US" sz="1600" dirty="0">
              <a:latin typeface="Arial Rounded MT Bold" charset="0"/>
            </a:endParaRPr>
          </a:p>
        </p:txBody>
      </p:sp>
      <p:sp>
        <p:nvSpPr>
          <p:cNvPr id="57386" name="Line 24">
            <a:extLst>
              <a:ext uri="{FF2B5EF4-FFF2-40B4-BE49-F238E27FC236}">
                <a16:creationId xmlns:a16="http://schemas.microsoft.com/office/drawing/2014/main" id="{73DB4755-F3F6-DC50-8ED1-29D8B08B8A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92652" y="2814916"/>
            <a:ext cx="615950" cy="800466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87" name="TextBox 57386">
            <a:extLst>
              <a:ext uri="{FF2B5EF4-FFF2-40B4-BE49-F238E27FC236}">
                <a16:creationId xmlns:a16="http://schemas.microsoft.com/office/drawing/2014/main" id="{A4C7CD2B-38F0-11B7-272A-736B57E9C8BA}"/>
              </a:ext>
            </a:extLst>
          </p:cNvPr>
          <p:cNvSpPr txBox="1"/>
          <p:nvPr/>
        </p:nvSpPr>
        <p:spPr>
          <a:xfrm>
            <a:off x="-88900" y="4590425"/>
            <a:ext cx="622300" cy="3810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h(</a:t>
            </a:r>
            <a:r>
              <a:rPr lang="en-US" dirty="0">
                <a:solidFill>
                  <a:srgbClr val="073E74"/>
                </a:solidFill>
              </a:rPr>
              <a:t>y</a:t>
            </a:r>
            <a:r>
              <a:rPr lang="en-US" dirty="0"/>
              <a:t>)</a:t>
            </a:r>
          </a:p>
        </p:txBody>
      </p:sp>
      <p:cxnSp>
        <p:nvCxnSpPr>
          <p:cNvPr id="57388" name="Straight Arrow Connector 57387">
            <a:extLst>
              <a:ext uri="{FF2B5EF4-FFF2-40B4-BE49-F238E27FC236}">
                <a16:creationId xmlns:a16="http://schemas.microsoft.com/office/drawing/2014/main" id="{E3C19608-8C11-C06C-ED17-86BFAB8F37EA}"/>
              </a:ext>
            </a:extLst>
          </p:cNvPr>
          <p:cNvCxnSpPr/>
          <p:nvPr/>
        </p:nvCxnSpPr>
        <p:spPr bwMode="auto">
          <a:xfrm>
            <a:off x="241300" y="4640172"/>
            <a:ext cx="1130300" cy="5715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825973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8305800" cy="533400"/>
          </a:xfrm>
        </p:spPr>
        <p:txBody>
          <a:bodyPr/>
          <a:lstStyle/>
          <a:p>
            <a:r>
              <a:rPr lang="en-US" b="1" dirty="0"/>
              <a:t>Runtime Structures </a:t>
            </a:r>
            <a:r>
              <a:rPr lang="en-US" b="1" dirty="0" smtClean="0"/>
              <a:t>to Support Algol-like</a:t>
            </a:r>
            <a:br>
              <a:rPr lang="en-US" b="1" dirty="0" smtClean="0"/>
            </a:br>
            <a:r>
              <a:rPr lang="en-US" b="1" dirty="0" smtClean="0"/>
              <a:t>Languages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To </a:t>
            </a:r>
            <a:r>
              <a:rPr lang="en-US" sz="1800" dirty="0"/>
              <a:t>implement the twin abstractions of procedure calls and scoped </a:t>
            </a:r>
            <a:r>
              <a:rPr lang="en-US" sz="1800" dirty="0" smtClean="0"/>
              <a:t>name spaces</a:t>
            </a:r>
            <a:r>
              <a:rPr lang="en-US" sz="1800" dirty="0"/>
              <a:t>, the translation must establish a set of runtime </a:t>
            </a:r>
            <a:r>
              <a:rPr lang="en-US" sz="1800" dirty="0" smtClean="0"/>
              <a:t>structures. </a:t>
            </a:r>
          </a:p>
          <a:p>
            <a:pPr marL="0" indent="0">
              <a:buNone/>
            </a:pPr>
            <a:r>
              <a:rPr lang="en-US" sz="1800" dirty="0" smtClean="0"/>
              <a:t>The key  data structure is the </a:t>
            </a:r>
            <a:r>
              <a:rPr lang="en-US" sz="1800" i="1" dirty="0"/>
              <a:t>A</a:t>
            </a:r>
            <a:r>
              <a:rPr lang="en-US" sz="1800" i="1" dirty="0" smtClean="0"/>
              <a:t>ctivation </a:t>
            </a:r>
            <a:r>
              <a:rPr lang="en-US" sz="1800" i="1" dirty="0"/>
              <a:t>R</a:t>
            </a:r>
            <a:r>
              <a:rPr lang="en-US" sz="1800" i="1" dirty="0" smtClean="0"/>
              <a:t>ecord </a:t>
            </a:r>
            <a:r>
              <a:rPr lang="en-US" sz="1800" dirty="0" smtClean="0"/>
              <a:t>(AR)</a:t>
            </a:r>
            <a:endParaRPr lang="en-US" sz="1800" dirty="0"/>
          </a:p>
          <a:p>
            <a:r>
              <a:rPr lang="en-US" sz="1800" dirty="0" smtClean="0"/>
              <a:t>Activation record is a region of storage set aside to hold control information and data storage associated with a single instance of a single procedure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entire </a:t>
            </a:r>
            <a:r>
              <a:rPr lang="en-US" sz="1800" dirty="0" smtClean="0"/>
              <a:t>AR is </a:t>
            </a:r>
            <a:r>
              <a:rPr lang="en-US" sz="1800" dirty="0"/>
              <a:t>addressed through an </a:t>
            </a:r>
            <a:r>
              <a:rPr lang="en-US" sz="1800" i="1" dirty="0"/>
              <a:t>activation record pointer </a:t>
            </a:r>
            <a:r>
              <a:rPr lang="en-US" sz="1800" dirty="0" smtClean="0"/>
              <a:t>(ARP), </a:t>
            </a:r>
            <a:r>
              <a:rPr lang="en-US" sz="1800" dirty="0"/>
              <a:t>with various </a:t>
            </a:r>
            <a:r>
              <a:rPr lang="en-US" sz="1800" dirty="0" smtClean="0"/>
              <a:t>fields </a:t>
            </a:r>
            <a:r>
              <a:rPr lang="en-US" sz="1800" i="1" dirty="0" smtClean="0"/>
              <a:t> </a:t>
            </a:r>
            <a:r>
              <a:rPr lang="en-US" sz="1800" dirty="0"/>
              <a:t>in the </a:t>
            </a:r>
            <a:r>
              <a:rPr lang="en-US" sz="1800" dirty="0" smtClean="0"/>
              <a:t>AR found </a:t>
            </a:r>
            <a:r>
              <a:rPr lang="en-US" sz="1800" dirty="0"/>
              <a:t>at positive and negative offsets from the </a:t>
            </a:r>
            <a:r>
              <a:rPr lang="en-US" sz="1800" dirty="0" smtClean="0"/>
              <a:t>ARP.</a:t>
            </a:r>
          </a:p>
          <a:p>
            <a:r>
              <a:rPr lang="en-US" sz="1800" dirty="0"/>
              <a:t>In principle, every procedure call gives rise to a new AR. Thus, recursion gives rise to multiple ARs, each of which holds the local state for a different invocation of the recursive procedure.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B460B0-2333-4D07-BFF6-1D3D3D6227BB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62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2">
            <a:extLst>
              <a:ext uri="{FF2B5EF4-FFF2-40B4-BE49-F238E27FC236}">
                <a16:creationId xmlns:a16="http://schemas.microsoft.com/office/drawing/2014/main" id="{E676079B-908C-44A9-A5AB-D4F8E21D83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A943D12B-902C-4C25-A5BD-E122B527801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CEC00D24-4F49-4C3D-9FDD-BA30DF2F58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Activation Record Basics</a:t>
            </a:r>
          </a:p>
        </p:txBody>
      </p:sp>
      <p:sp>
        <p:nvSpPr>
          <p:cNvPr id="84997" name="Rectangle 4">
            <a:extLst>
              <a:ext uri="{FF2B5EF4-FFF2-40B4-BE49-F238E27FC236}">
                <a16:creationId xmlns:a16="http://schemas.microsoft.com/office/drawing/2014/main" id="{8C502B6E-C31C-449D-8A7D-EFF1E3C45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50" y="1676400"/>
            <a:ext cx="1600200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+mn-lt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84998" name="Rectangle 5">
            <a:extLst>
              <a:ext uri="{FF2B5EF4-FFF2-40B4-BE49-F238E27FC236}">
                <a16:creationId xmlns:a16="http://schemas.microsoft.com/office/drawing/2014/main" id="{C7E517D8-0A96-48F3-A404-A18310B8B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4558984"/>
            <a:ext cx="16002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 i="1" dirty="0">
                <a:latin typeface="+mn-lt"/>
                <a:ea typeface="ヒラギノ角ゴ Pro W3" charset="-128"/>
                <a:cs typeface="ヒラギノ角ゴ Pro W3" charset="-128"/>
              </a:rPr>
              <a:t>parameters</a:t>
            </a:r>
            <a:endParaRPr lang="en-US" sz="1600" dirty="0">
              <a:latin typeface="+mn-lt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84999" name="Rectangle 6">
            <a:extLst>
              <a:ext uri="{FF2B5EF4-FFF2-40B4-BE49-F238E27FC236}">
                <a16:creationId xmlns:a16="http://schemas.microsoft.com/office/drawing/2014/main" id="{8A71DA36-2E49-4843-91A9-9B3240484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763" y="3962400"/>
            <a:ext cx="1600200" cy="585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 i="1" dirty="0">
                <a:latin typeface="+mn-lt"/>
                <a:ea typeface="ヒラギノ角ゴ Pro W3" charset="-128"/>
                <a:cs typeface="ヒラギノ角ゴ Pro W3" charset="-128"/>
              </a:rPr>
              <a:t>register </a:t>
            </a:r>
          </a:p>
          <a:p>
            <a:pPr algn="ctr" eaLnBrk="0" hangingPunct="0">
              <a:defRPr/>
            </a:pPr>
            <a:r>
              <a:rPr lang="en-US" sz="1600" i="1" dirty="0">
                <a:latin typeface="+mn-lt"/>
                <a:ea typeface="ヒラギノ角ゴ Pro W3" charset="-128"/>
                <a:cs typeface="ヒラギノ角ゴ Pro W3" charset="-128"/>
              </a:rPr>
              <a:t>save area</a:t>
            </a:r>
            <a:endParaRPr lang="en-US" sz="1600" dirty="0">
              <a:latin typeface="+mn-lt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85000" name="Rectangle 7">
            <a:extLst>
              <a:ext uri="{FF2B5EF4-FFF2-40B4-BE49-F238E27FC236}">
                <a16:creationId xmlns:a16="http://schemas.microsoft.com/office/drawing/2014/main" id="{60FC0493-DF13-4E79-856A-3E3650F61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76" y="3581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 i="1" dirty="0">
                <a:latin typeface="+mn-lt"/>
                <a:ea typeface="ヒラギノ角ゴ Pro W3" charset="-128"/>
                <a:cs typeface="ヒラギノ角ゴ Pro W3" charset="-128"/>
              </a:rPr>
              <a:t>return value</a:t>
            </a:r>
            <a:endParaRPr lang="en-US" sz="1600" dirty="0">
              <a:latin typeface="+mn-lt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85001" name="Rectangle 8">
            <a:extLst>
              <a:ext uri="{FF2B5EF4-FFF2-40B4-BE49-F238E27FC236}">
                <a16:creationId xmlns:a16="http://schemas.microsoft.com/office/drawing/2014/main" id="{CEF5E64C-6B31-4A6C-B8CA-A0E67F32F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200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 i="1" dirty="0">
                <a:solidFill>
                  <a:srgbClr val="FF0065"/>
                </a:solidFill>
                <a:latin typeface="+mn-lt"/>
                <a:ea typeface="ヒラギノ角ゴ Pro W3" charset="-128"/>
                <a:cs typeface="ヒラギノ角ゴ Pro W3" charset="-128"/>
              </a:rPr>
              <a:t>return address</a:t>
            </a:r>
          </a:p>
        </p:txBody>
      </p:sp>
      <p:sp>
        <p:nvSpPr>
          <p:cNvPr id="85002" name="Rectangle 9">
            <a:extLst>
              <a:ext uri="{FF2B5EF4-FFF2-40B4-BE49-F238E27FC236}">
                <a16:creationId xmlns:a16="http://schemas.microsoft.com/office/drawing/2014/main" id="{2ED09B82-63F3-477A-952D-337923C52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19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 i="1" dirty="0">
                <a:latin typeface="+mn-lt"/>
                <a:ea typeface="ヒラギノ角ゴ Pro W3" charset="-128"/>
                <a:cs typeface="ヒラギノ角ゴ Pro W3" charset="-128"/>
              </a:rPr>
              <a:t>addressability</a:t>
            </a:r>
            <a:endParaRPr lang="en-US" sz="1600" dirty="0">
              <a:latin typeface="+mn-lt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85003" name="Rectangle 10">
            <a:extLst>
              <a:ext uri="{FF2B5EF4-FFF2-40B4-BE49-F238E27FC236}">
                <a16:creationId xmlns:a16="http://schemas.microsoft.com/office/drawing/2014/main" id="{B379F0FF-2A88-49DC-A654-11E3B348F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7" y="2432051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 i="1" dirty="0">
                <a:solidFill>
                  <a:srgbClr val="FF0065"/>
                </a:solidFill>
                <a:latin typeface="+mn-lt"/>
                <a:ea typeface="ヒラギノ角ゴ Pro W3" charset="-128"/>
                <a:cs typeface="ヒラギノ角ゴ Pro W3" charset="-128"/>
              </a:rPr>
              <a:t>caller’s </a:t>
            </a:r>
            <a:r>
              <a:rPr lang="en-US" sz="1400" i="1" dirty="0">
                <a:solidFill>
                  <a:srgbClr val="FF0065"/>
                </a:solidFill>
                <a:latin typeface="+mn-lt"/>
                <a:ea typeface="ヒラギノ角ゴ Pro W3" charset="-128"/>
                <a:cs typeface="ヒラギノ角ゴ Pro W3" charset="-128"/>
              </a:rPr>
              <a:t>ARP</a:t>
            </a:r>
            <a:endParaRPr lang="en-US" sz="1600" dirty="0">
              <a:solidFill>
                <a:srgbClr val="FF0065"/>
              </a:solidFill>
              <a:latin typeface="+mn-lt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85004" name="Rectangle 11">
            <a:extLst>
              <a:ext uri="{FF2B5EF4-FFF2-40B4-BE49-F238E27FC236}">
                <a16:creationId xmlns:a16="http://schemas.microsoft.com/office/drawing/2014/main" id="{B9B22CE1-F40B-400F-9E8F-37400A669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763" y="1674812"/>
            <a:ext cx="1600200" cy="763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 i="1" dirty="0">
                <a:latin typeface="+mn-lt"/>
                <a:ea typeface="ヒラギノ角ゴ Pro W3" charset="-128"/>
                <a:cs typeface="ヒラギノ角ゴ Pro W3" charset="-128"/>
              </a:rPr>
              <a:t>local </a:t>
            </a:r>
          </a:p>
          <a:p>
            <a:pPr algn="ctr" eaLnBrk="0" hangingPunct="0">
              <a:defRPr/>
            </a:pPr>
            <a:r>
              <a:rPr lang="en-US" sz="1600" i="1" dirty="0">
                <a:latin typeface="+mn-lt"/>
                <a:ea typeface="ヒラギノ角ゴ Pro W3" charset="-128"/>
                <a:cs typeface="ヒラギノ角ゴ Pro W3" charset="-128"/>
              </a:rPr>
              <a:t>variables</a:t>
            </a:r>
            <a:endParaRPr lang="en-US" sz="1600" dirty="0">
              <a:latin typeface="+mn-lt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85005" name="Text Box 12">
            <a:extLst>
              <a:ext uri="{FF2B5EF4-FFF2-40B4-BE49-F238E27FC236}">
                <a16:creationId xmlns:a16="http://schemas.microsoft.com/office/drawing/2014/main" id="{81CC5101-25FB-4581-A50B-2D18FCD7F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622551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400">
                <a:solidFill>
                  <a:srgbClr val="FF0065"/>
                </a:solidFill>
                <a:latin typeface="+mn-lt"/>
                <a:ea typeface="ヒラギノ角ゴ Pro W3" charset="-128"/>
                <a:cs typeface="ヒラギノ角ゴ Pro W3" charset="-128"/>
              </a:rPr>
              <a:t>ARP</a:t>
            </a:r>
            <a:endParaRPr lang="en-US" sz="1600">
              <a:latin typeface="+mn-lt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85006" name="Line 13">
            <a:extLst>
              <a:ext uri="{FF2B5EF4-FFF2-40B4-BE49-F238E27FC236}">
                <a16:creationId xmlns:a16="http://schemas.microsoft.com/office/drawing/2014/main" id="{AED5C657-56C0-496A-B814-920C0632C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784159"/>
            <a:ext cx="538163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+mn-lt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85008" name="AutoShape 15">
            <a:extLst>
              <a:ext uri="{FF2B5EF4-FFF2-40B4-BE49-F238E27FC236}">
                <a16:creationId xmlns:a16="http://schemas.microsoft.com/office/drawing/2014/main" id="{12F38F4F-DC34-4318-8589-3274654937C3}"/>
              </a:ext>
            </a:extLst>
          </p:cNvPr>
          <p:cNvSpPr>
            <a:spLocks/>
          </p:cNvSpPr>
          <p:nvPr/>
        </p:nvSpPr>
        <p:spPr bwMode="auto">
          <a:xfrm>
            <a:off x="5215890" y="4881563"/>
            <a:ext cx="2836863" cy="600075"/>
          </a:xfrm>
          <a:prstGeom prst="accentBorderCallout1">
            <a:avLst>
              <a:gd name="adj1" fmla="val 19356"/>
              <a:gd name="adj2" fmla="val -2685"/>
              <a:gd name="adj3" fmla="val 1844"/>
              <a:gd name="adj4" fmla="val -59553"/>
            </a:avLst>
          </a:prstGeom>
          <a:noFill/>
          <a:ln w="19050">
            <a:solidFill>
              <a:srgbClr val="003C75"/>
            </a:solidFill>
            <a:miter lim="800000"/>
            <a:headEnd/>
            <a:tailEnd type="triangle" w="med" len="med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dirty="0">
                <a:latin typeface="+mn-lt"/>
                <a:ea typeface="ヒラギノ角ゴ Pro W3" charset="-128"/>
                <a:cs typeface="ヒラギノ角ゴ Pro W3" charset="-128"/>
              </a:rPr>
              <a:t>Space for parameters to the current routine</a:t>
            </a:r>
          </a:p>
        </p:txBody>
      </p:sp>
      <p:sp>
        <p:nvSpPr>
          <p:cNvPr id="85009" name="AutoShape 16">
            <a:extLst>
              <a:ext uri="{FF2B5EF4-FFF2-40B4-BE49-F238E27FC236}">
                <a16:creationId xmlns:a16="http://schemas.microsoft.com/office/drawing/2014/main" id="{6ED28DFC-77B0-40B6-860F-B70444F7F938}"/>
              </a:ext>
            </a:extLst>
          </p:cNvPr>
          <p:cNvSpPr>
            <a:spLocks/>
          </p:cNvSpPr>
          <p:nvPr/>
        </p:nvSpPr>
        <p:spPr bwMode="auto">
          <a:xfrm>
            <a:off x="5215889" y="4357688"/>
            <a:ext cx="2836863" cy="338138"/>
          </a:xfrm>
          <a:prstGeom prst="accentBorderCallout1">
            <a:avLst>
              <a:gd name="adj1" fmla="val 33028"/>
              <a:gd name="adj2" fmla="val -2685"/>
              <a:gd name="adj3" fmla="val 4886"/>
              <a:gd name="adj4" fmla="val -60211"/>
            </a:avLst>
          </a:prstGeom>
          <a:noFill/>
          <a:ln w="19050">
            <a:solidFill>
              <a:srgbClr val="003C75"/>
            </a:solidFill>
            <a:miter lim="800000"/>
            <a:headEnd/>
            <a:tailEnd type="triangle" w="med" len="med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>
                <a:latin typeface="+mn-lt"/>
                <a:ea typeface="ヒラギノ角ゴ Pro W3" charset="-128"/>
                <a:cs typeface="ヒラギノ角ゴ Pro W3" charset="-128"/>
              </a:rPr>
              <a:t>Saved register contents</a:t>
            </a:r>
          </a:p>
        </p:txBody>
      </p:sp>
      <p:sp>
        <p:nvSpPr>
          <p:cNvPr id="85010" name="AutoShape 17">
            <a:extLst>
              <a:ext uri="{FF2B5EF4-FFF2-40B4-BE49-F238E27FC236}">
                <a16:creationId xmlns:a16="http://schemas.microsoft.com/office/drawing/2014/main" id="{5F0D22EA-2493-480C-A5F4-EFA754EC3C92}"/>
              </a:ext>
            </a:extLst>
          </p:cNvPr>
          <p:cNvSpPr>
            <a:spLocks/>
          </p:cNvSpPr>
          <p:nvPr/>
        </p:nvSpPr>
        <p:spPr bwMode="auto">
          <a:xfrm>
            <a:off x="5215889" y="3436144"/>
            <a:ext cx="2836863" cy="600075"/>
          </a:xfrm>
          <a:prstGeom prst="accentBorderCallout1">
            <a:avLst>
              <a:gd name="adj1" fmla="val 19356"/>
              <a:gd name="adj2" fmla="val -2685"/>
              <a:gd name="adj3" fmla="val 56297"/>
              <a:gd name="adj4" fmla="val -58726"/>
            </a:avLst>
          </a:prstGeom>
          <a:noFill/>
          <a:ln w="19050">
            <a:solidFill>
              <a:srgbClr val="003C75"/>
            </a:solidFill>
            <a:miter lim="800000"/>
            <a:headEnd/>
            <a:tailEnd type="triangle" w="med" len="med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>
                <a:latin typeface="+mn-lt"/>
                <a:ea typeface="ヒラギノ角ゴ Pro W3" charset="-128"/>
                <a:cs typeface="ヒラギノ角ゴ Pro W3" charset="-128"/>
              </a:rPr>
              <a:t>If function, space for return value</a:t>
            </a:r>
          </a:p>
        </p:txBody>
      </p:sp>
      <p:sp>
        <p:nvSpPr>
          <p:cNvPr id="85011" name="AutoShape 18">
            <a:extLst>
              <a:ext uri="{FF2B5EF4-FFF2-40B4-BE49-F238E27FC236}">
                <a16:creationId xmlns:a16="http://schemas.microsoft.com/office/drawing/2014/main" id="{3F920CB4-C778-4E62-ACF4-E008234DB1AE}"/>
              </a:ext>
            </a:extLst>
          </p:cNvPr>
          <p:cNvSpPr>
            <a:spLocks/>
          </p:cNvSpPr>
          <p:nvPr/>
        </p:nvSpPr>
        <p:spPr bwMode="auto">
          <a:xfrm>
            <a:off x="5215889" y="2893218"/>
            <a:ext cx="2836863" cy="338138"/>
          </a:xfrm>
          <a:prstGeom prst="accentBorderCallout1">
            <a:avLst>
              <a:gd name="adj1" fmla="val 33028"/>
              <a:gd name="adj2" fmla="val -2685"/>
              <a:gd name="adj3" fmla="val 128417"/>
              <a:gd name="adj4" fmla="val -58254"/>
            </a:avLst>
          </a:prstGeom>
          <a:noFill/>
          <a:ln w="19050">
            <a:solidFill>
              <a:srgbClr val="003C75"/>
            </a:solidFill>
            <a:miter lim="800000"/>
            <a:headEnd/>
            <a:tailEnd type="triangle" w="med" len="med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>
                <a:latin typeface="+mn-lt"/>
                <a:ea typeface="ヒラギノ角ゴ Pro W3" charset="-128"/>
                <a:cs typeface="ヒラギノ角ゴ Pro W3" charset="-128"/>
              </a:rPr>
              <a:t>Address to resume caller</a:t>
            </a:r>
          </a:p>
        </p:txBody>
      </p:sp>
      <p:sp>
        <p:nvSpPr>
          <p:cNvPr id="85012" name="AutoShape 19">
            <a:extLst>
              <a:ext uri="{FF2B5EF4-FFF2-40B4-BE49-F238E27FC236}">
                <a16:creationId xmlns:a16="http://schemas.microsoft.com/office/drawing/2014/main" id="{72E86DA6-6056-41D5-BFD7-75B05E66B09A}"/>
              </a:ext>
            </a:extLst>
          </p:cNvPr>
          <p:cNvSpPr>
            <a:spLocks/>
          </p:cNvSpPr>
          <p:nvPr/>
        </p:nvSpPr>
        <p:spPr bwMode="auto">
          <a:xfrm>
            <a:off x="5185409" y="2448877"/>
            <a:ext cx="2836863" cy="338138"/>
          </a:xfrm>
          <a:prstGeom prst="accentBorderCallout1">
            <a:avLst>
              <a:gd name="adj1" fmla="val 19046"/>
              <a:gd name="adj2" fmla="val -2685"/>
              <a:gd name="adj3" fmla="val 163843"/>
              <a:gd name="adj4" fmla="val -61801"/>
            </a:avLst>
          </a:prstGeom>
          <a:noFill/>
          <a:ln w="19050">
            <a:solidFill>
              <a:srgbClr val="003C75"/>
            </a:solidFill>
            <a:miter lim="800000"/>
            <a:headEnd/>
            <a:tailEnd type="triangle" w="med" len="med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>
                <a:latin typeface="+mn-lt"/>
                <a:ea typeface="ヒラギノ角ゴ Pro W3" charset="-128"/>
                <a:cs typeface="ヒラギノ角ゴ Pro W3" charset="-128"/>
              </a:rPr>
              <a:t>Help with non-local access</a:t>
            </a:r>
          </a:p>
        </p:txBody>
      </p:sp>
      <p:sp>
        <p:nvSpPr>
          <p:cNvPr id="85013" name="AutoShape 20">
            <a:extLst>
              <a:ext uri="{FF2B5EF4-FFF2-40B4-BE49-F238E27FC236}">
                <a16:creationId xmlns:a16="http://schemas.microsoft.com/office/drawing/2014/main" id="{CB6C9BB6-D208-40CC-82CA-19FE72EE1655}"/>
              </a:ext>
            </a:extLst>
          </p:cNvPr>
          <p:cNvSpPr>
            <a:spLocks/>
          </p:cNvSpPr>
          <p:nvPr/>
        </p:nvSpPr>
        <p:spPr bwMode="auto">
          <a:xfrm>
            <a:off x="5134769" y="1728787"/>
            <a:ext cx="2836862" cy="600075"/>
          </a:xfrm>
          <a:prstGeom prst="accentBorderCallout1">
            <a:avLst>
              <a:gd name="adj1" fmla="val 19356"/>
              <a:gd name="adj2" fmla="val -2685"/>
              <a:gd name="adj3" fmla="val 149975"/>
              <a:gd name="adj4" fmla="val -56640"/>
            </a:avLst>
          </a:prstGeom>
          <a:noFill/>
          <a:ln w="19050">
            <a:solidFill>
              <a:srgbClr val="003C75"/>
            </a:solidFill>
            <a:miter lim="800000"/>
            <a:headEnd/>
            <a:tailEnd type="triangle" w="med" len="med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>
                <a:latin typeface="+mn-lt"/>
                <a:ea typeface="ヒラギノ角ゴ Pro W3" charset="-128"/>
                <a:cs typeface="ヒラギノ角ゴ Pro W3" charset="-128"/>
              </a:rPr>
              <a:t>To restore caller’s </a:t>
            </a:r>
            <a:r>
              <a:rPr lang="en-US" sz="1400">
                <a:latin typeface="+mn-lt"/>
                <a:ea typeface="ヒラギノ角ゴ Pro W3" charset="-128"/>
                <a:cs typeface="ヒラギノ角ゴ Pro W3" charset="-128"/>
              </a:rPr>
              <a:t>AR </a:t>
            </a:r>
            <a:r>
              <a:rPr lang="en-US" sz="1600">
                <a:latin typeface="+mn-lt"/>
                <a:ea typeface="ヒラギノ角ゴ Pro W3" charset="-128"/>
                <a:cs typeface="ヒラギノ角ゴ Pro W3" charset="-128"/>
              </a:rPr>
              <a:t>on a </a:t>
            </a:r>
          </a:p>
          <a:p>
            <a:pPr eaLnBrk="0" hangingPunct="0">
              <a:defRPr/>
            </a:pPr>
            <a:r>
              <a:rPr lang="en-US" sz="1600">
                <a:latin typeface="+mn-lt"/>
                <a:ea typeface="ヒラギノ角ゴ Pro W3" charset="-128"/>
                <a:cs typeface="ヒラギノ角ゴ Pro W3" charset="-128"/>
              </a:rPr>
              <a:t>return</a:t>
            </a:r>
          </a:p>
        </p:txBody>
      </p:sp>
      <p:sp>
        <p:nvSpPr>
          <p:cNvPr id="85014" name="AutoShape 21">
            <a:extLst>
              <a:ext uri="{FF2B5EF4-FFF2-40B4-BE49-F238E27FC236}">
                <a16:creationId xmlns:a16="http://schemas.microsoft.com/office/drawing/2014/main" id="{319AD0F5-0E65-4CD1-9CE4-0DF11152595B}"/>
              </a:ext>
            </a:extLst>
          </p:cNvPr>
          <p:cNvSpPr>
            <a:spLocks/>
          </p:cNvSpPr>
          <p:nvPr/>
        </p:nvSpPr>
        <p:spPr bwMode="auto">
          <a:xfrm>
            <a:off x="5134768" y="1023937"/>
            <a:ext cx="2836863" cy="600075"/>
          </a:xfrm>
          <a:prstGeom prst="accentBorderCallout1">
            <a:avLst>
              <a:gd name="adj1" fmla="val 19356"/>
              <a:gd name="adj2" fmla="val -2685"/>
              <a:gd name="adj3" fmla="val 159899"/>
              <a:gd name="adj4" fmla="val -58130"/>
            </a:avLst>
          </a:prstGeom>
          <a:noFill/>
          <a:ln w="19050">
            <a:solidFill>
              <a:srgbClr val="003C75"/>
            </a:solidFill>
            <a:miter lim="800000"/>
            <a:headEnd/>
            <a:tailEnd type="triangle" w="med" len="med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>
                <a:latin typeface="+mn-lt"/>
                <a:ea typeface="ヒラギノ角ゴ Pro W3" charset="-128"/>
                <a:cs typeface="ヒラギノ角ゴ Pro W3" charset="-128"/>
              </a:rPr>
              <a:t>Space for local values &amp; variables (including spills)</a:t>
            </a:r>
          </a:p>
        </p:txBody>
      </p:sp>
      <p:sp>
        <p:nvSpPr>
          <p:cNvPr id="85015" name="Text Box 22">
            <a:extLst>
              <a:ext uri="{FF2B5EF4-FFF2-40B4-BE49-F238E27FC236}">
                <a16:creationId xmlns:a16="http://schemas.microsoft.com/office/drawing/2014/main" id="{CAF5DA95-AD98-4869-A933-0D388BE49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638800"/>
            <a:ext cx="4876800" cy="376238"/>
          </a:xfrm>
          <a:prstGeom prst="rect">
            <a:avLst/>
          </a:prstGeom>
          <a:solidFill>
            <a:srgbClr val="BFBFBF"/>
          </a:solidFill>
          <a:ln w="19050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One AR for each invocation of a procedure</a:t>
            </a:r>
          </a:p>
        </p:txBody>
      </p:sp>
      <p:sp>
        <p:nvSpPr>
          <p:cNvPr id="90135" name="Text Box 23">
            <a:extLst>
              <a:ext uri="{FF2B5EF4-FFF2-40B4-BE49-F238E27FC236}">
                <a16:creationId xmlns:a16="http://schemas.microsoft.com/office/drawing/2014/main" id="{535AC392-67E8-46C0-B7EC-EB379AEF2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6215063"/>
            <a:ext cx="3048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FF0065"/>
                </a:solidFill>
              </a:rPr>
              <a:t>ARP </a:t>
            </a:r>
            <a:r>
              <a:rPr lang="en-US" altLang="en-US">
                <a:solidFill>
                  <a:srgbClr val="FF0065"/>
                </a:solidFill>
                <a:sym typeface="Symbol" panose="05050102010706020507" pitchFamily="18" charset="2"/>
              </a:rPr>
              <a:t></a:t>
            </a:r>
            <a:r>
              <a:rPr lang="en-US" altLang="en-US" sz="1400">
                <a:solidFill>
                  <a:srgbClr val="FF0065"/>
                </a:solidFill>
                <a:sym typeface="Symbol" panose="05050102010706020507" pitchFamily="18" charset="2"/>
              </a:rPr>
              <a:t> </a:t>
            </a:r>
            <a:r>
              <a:rPr lang="en-US" altLang="en-US" sz="1400" u="sng">
                <a:solidFill>
                  <a:srgbClr val="FF0065"/>
                </a:solidFill>
                <a:sym typeface="Symbol" panose="05050102010706020507" pitchFamily="18" charset="2"/>
              </a:rPr>
              <a:t>A</a:t>
            </a:r>
            <a:r>
              <a:rPr lang="en-US" altLang="en-US" sz="1400">
                <a:solidFill>
                  <a:srgbClr val="FF0065"/>
                </a:solidFill>
                <a:sym typeface="Symbol" panose="05050102010706020507" pitchFamily="18" charset="2"/>
              </a:rPr>
              <a:t>ctivation </a:t>
            </a:r>
            <a:r>
              <a:rPr lang="en-US" altLang="en-US" sz="1400" u="sng">
                <a:solidFill>
                  <a:srgbClr val="FF0065"/>
                </a:solidFill>
                <a:sym typeface="Symbol" panose="05050102010706020507" pitchFamily="18" charset="2"/>
              </a:rPr>
              <a:t>R</a:t>
            </a:r>
            <a:r>
              <a:rPr lang="en-US" altLang="en-US" sz="1400">
                <a:solidFill>
                  <a:srgbClr val="FF0065"/>
                </a:solidFill>
                <a:sym typeface="Symbol" panose="05050102010706020507" pitchFamily="18" charset="2"/>
              </a:rPr>
              <a:t>ecord </a:t>
            </a:r>
            <a:r>
              <a:rPr lang="en-US" altLang="en-US" sz="1400" u="sng">
                <a:solidFill>
                  <a:srgbClr val="FF0065"/>
                </a:solidFill>
                <a:sym typeface="Symbol" panose="05050102010706020507" pitchFamily="18" charset="2"/>
              </a:rPr>
              <a:t>P</a:t>
            </a:r>
            <a:r>
              <a:rPr lang="en-US" altLang="en-US" sz="1400">
                <a:solidFill>
                  <a:srgbClr val="FF0065"/>
                </a:solidFill>
                <a:sym typeface="Symbol" panose="05050102010706020507" pitchFamily="18" charset="2"/>
              </a:rPr>
              <a:t>ointer</a:t>
            </a:r>
            <a:endParaRPr lang="en-US" altLang="en-US" sz="1400">
              <a:solidFill>
                <a:srgbClr val="FF0065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8" grpId="0" animBg="1"/>
      <p:bldP spid="85009" grpId="0" animBg="1"/>
      <p:bldP spid="85010" grpId="0" animBg="1"/>
      <p:bldP spid="85011" grpId="0" animBg="1"/>
      <p:bldP spid="85012" grpId="0" animBg="1"/>
      <p:bldP spid="85013" grpId="0" animBg="1"/>
      <p:bldP spid="850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B460B0-2333-4D07-BFF6-1D3D3D6227BB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176" y="571534"/>
            <a:ext cx="4567524" cy="3645541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EC00D24-4F49-4C3D-9FDD-BA30DF2F5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34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charset="0"/>
                <a:ea typeface="ヒラギノ角ゴ Pro W3" charset="-128"/>
                <a:cs typeface="ヒラギノ角ゴ Pro W3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charset="0"/>
                <a:ea typeface="ヒラギノ角ゴ Pro W3" charset="-128"/>
                <a:cs typeface="ヒラギノ角ゴ Pro W3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charset="0"/>
                <a:ea typeface="ヒラギノ角ゴ Pro W3" charset="-128"/>
                <a:cs typeface="ヒラギノ角ゴ Pro W3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charset="0"/>
                <a:ea typeface="ヒラギノ角ゴ Pro W3" charset="-128"/>
                <a:cs typeface="ヒラギノ角ゴ Pro W3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charset="0"/>
                <a:ea typeface="ヒラギノ角ゴ Pro W3" charset="-128"/>
                <a:cs typeface="ヒラギノ角ゴ Pro W3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charset="0"/>
                <a:ea typeface="ヒラギノ角ゴ Pro W3" charset="-128"/>
                <a:cs typeface="ヒラギノ角ゴ Pro W3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charset="0"/>
                <a:ea typeface="ヒラギノ角ゴ Pro W3" charset="-128"/>
                <a:cs typeface="ヒラギノ角ゴ Pro W3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charset="0"/>
                <a:ea typeface="ヒラギノ角ゴ Pro W3" charset="-128"/>
                <a:cs typeface="ヒラギノ角ゴ Pro W3" charset="-128"/>
              </a:defRPr>
            </a:lvl9pPr>
          </a:lstStyle>
          <a:p>
            <a:pPr eaLnBrk="1" hangingPunct="1"/>
            <a:r>
              <a:rPr lang="en-US" altLang="en-US" kern="0" smtClean="0"/>
              <a:t>Activation Record Basics</a:t>
            </a:r>
            <a:endParaRPr lang="en-US" altLang="en-US" kern="0"/>
          </a:p>
        </p:txBody>
      </p:sp>
      <p:sp>
        <p:nvSpPr>
          <p:cNvPr id="5" name="Rectangle 4"/>
          <p:cNvSpPr/>
          <p:nvPr/>
        </p:nvSpPr>
        <p:spPr>
          <a:xfrm>
            <a:off x="304800" y="4217075"/>
            <a:ext cx="83820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ARP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always points to a designated location in the 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AR.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central 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part of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AR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has a static layout; all the fields have known fixed lengths. 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This ensures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that the compiled code can access those items at fixed offsets 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from the ARP.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ends of the 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AR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are reserved for storage areas whose 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sizes may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change from one invocation to another; 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 typically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one holds 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parameter storage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while the other holds local 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data. 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0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2">
            <a:extLst>
              <a:ext uri="{FF2B5EF4-FFF2-40B4-BE49-F238E27FC236}">
                <a16:creationId xmlns:a16="http://schemas.microsoft.com/office/drawing/2014/main" id="{51AA8456-60AD-4C8E-8045-1E393CBF1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CB211A68-99E5-43E0-83C6-22535899994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91F8CD63-19AA-4C5D-8DEF-0450F723B13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Activation Record Details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EE0D864D-CFD1-4577-BC06-79743BD3F4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buFont typeface="Times" panose="02020603050405020304" pitchFamily="18" charset="0"/>
              <a:buNone/>
            </a:pPr>
            <a:r>
              <a:rPr lang="en-US" altLang="en-US" dirty="0"/>
              <a:t>Where do activation records live?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If lifetime of </a:t>
            </a:r>
            <a:r>
              <a:rPr lang="en-US" altLang="en-US" sz="1800" dirty="0" smtClean="0"/>
              <a:t>AR</a:t>
            </a:r>
            <a:r>
              <a:rPr lang="en-US" altLang="en-US" dirty="0" smtClean="0"/>
              <a:t> matches lifetime of invocation, </a:t>
            </a:r>
            <a:r>
              <a:rPr lang="en-US" altLang="en-US" sz="1800" i="1" dirty="0" smtClean="0"/>
              <a:t>AND</a:t>
            </a:r>
            <a:endParaRPr lang="en-US" altLang="en-US" dirty="0" smtClean="0"/>
          </a:p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If </a:t>
            </a:r>
            <a:r>
              <a:rPr lang="en-US" altLang="en-US" dirty="0"/>
              <a:t>code normally executes a “return”</a:t>
            </a:r>
          </a:p>
          <a:p>
            <a:pPr eaLnBrk="1" hangingPunct="1">
              <a:spcBef>
                <a:spcPts val="600"/>
              </a:spcBef>
              <a:buSzTx/>
              <a:buFont typeface="Symbol" panose="05050102010706020507" pitchFamily="18" charset="2"/>
              <a:buChar char="Þ"/>
            </a:pPr>
            <a:r>
              <a:rPr lang="en-US" altLang="en-US" dirty="0"/>
              <a:t>Keep </a:t>
            </a:r>
            <a:r>
              <a:rPr lang="en-US" altLang="en-US" sz="1800" dirty="0"/>
              <a:t>AR</a:t>
            </a:r>
            <a:r>
              <a:rPr lang="en-US" altLang="en-US" dirty="0"/>
              <a:t>s on a stack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en-US" dirty="0"/>
              <a:t>If a procedure makes no calls</a:t>
            </a:r>
          </a:p>
          <a:p>
            <a:pPr eaLnBrk="1" hangingPunct="1">
              <a:spcBef>
                <a:spcPts val="600"/>
              </a:spcBef>
              <a:buSzTx/>
              <a:buFont typeface="Symbol" panose="05050102010706020507" pitchFamily="18" charset="2"/>
              <a:buChar char="Þ"/>
            </a:pPr>
            <a:r>
              <a:rPr lang="en-US" altLang="en-US" sz="1800" dirty="0"/>
              <a:t>AR</a:t>
            </a:r>
            <a:r>
              <a:rPr lang="en-US" altLang="en-US" dirty="0"/>
              <a:t> can be allocated statically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en-US" dirty="0" smtClean="0"/>
              <a:t>If </a:t>
            </a:r>
            <a:r>
              <a:rPr lang="en-US" altLang="en-US" dirty="0"/>
              <a:t>a procedure can outlive its caller, </a:t>
            </a:r>
            <a:r>
              <a:rPr lang="en-US" altLang="en-US" i="1" dirty="0"/>
              <a:t>OR</a:t>
            </a:r>
            <a:endParaRPr lang="en-US" altLang="en-US" dirty="0"/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If it can return an object that can reference its execution state</a:t>
            </a:r>
          </a:p>
          <a:p>
            <a:pPr eaLnBrk="1" hangingPunct="1">
              <a:spcBef>
                <a:spcPts val="600"/>
              </a:spcBef>
              <a:buSzTx/>
              <a:buFont typeface="Symbol" panose="05050102010706020507" pitchFamily="18" charset="2"/>
              <a:buChar char="Þ"/>
            </a:pPr>
            <a:r>
              <a:rPr lang="en-US" altLang="en-US" sz="1800" dirty="0"/>
              <a:t>AR</a:t>
            </a:r>
            <a:r>
              <a:rPr lang="en-US" altLang="en-US" dirty="0"/>
              <a:t>s </a:t>
            </a:r>
            <a:r>
              <a:rPr lang="en-US" altLang="en-US" u="sng" dirty="0"/>
              <a:t>must</a:t>
            </a:r>
            <a:r>
              <a:rPr lang="en-US" altLang="en-US" dirty="0"/>
              <a:t> be kept in the heap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dirty="0" smtClean="0"/>
              <a:t>Efficiency </a:t>
            </a:r>
            <a:r>
              <a:rPr lang="en-US" altLang="en-US" dirty="0"/>
              <a:t>prefers static, stack, then heap</a:t>
            </a:r>
          </a:p>
        </p:txBody>
      </p:sp>
      <p:sp>
        <p:nvSpPr>
          <p:cNvPr id="94213" name="Rectangle 13">
            <a:extLst>
              <a:ext uri="{FF2B5EF4-FFF2-40B4-BE49-F238E27FC236}">
                <a16:creationId xmlns:a16="http://schemas.microsoft.com/office/drawing/2014/main" id="{AE25BD86-D232-4D87-855D-4034B0C2D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667000"/>
            <a:ext cx="685800" cy="76200"/>
          </a:xfrm>
          <a:prstGeom prst="rect">
            <a:avLst/>
          </a:prstGeom>
          <a:solidFill>
            <a:srgbClr val="003C75"/>
          </a:solidFill>
          <a:ln w="9525">
            <a:solidFill>
              <a:srgbClr val="003C7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cxnSp>
        <p:nvCxnSpPr>
          <p:cNvPr id="94214" name="AutoShape 14">
            <a:extLst>
              <a:ext uri="{FF2B5EF4-FFF2-40B4-BE49-F238E27FC236}">
                <a16:creationId xmlns:a16="http://schemas.microsoft.com/office/drawing/2014/main" id="{21C697FD-6ACF-499C-A1DF-86F1BE7AE7ED}"/>
              </a:ext>
            </a:extLst>
          </p:cNvPr>
          <p:cNvCxnSpPr>
            <a:cxnSpLocks noChangeShapeType="1"/>
            <a:stCxn id="94213" idx="2"/>
            <a:endCxn id="94226" idx="2"/>
          </p:cNvCxnSpPr>
          <p:nvPr/>
        </p:nvCxnSpPr>
        <p:spPr bwMode="auto">
          <a:xfrm rot="16200000" flipH="1">
            <a:off x="5058569" y="846932"/>
            <a:ext cx="3175" cy="3792537"/>
          </a:xfrm>
          <a:prstGeom prst="curvedConnector3">
            <a:avLst>
              <a:gd name="adj1" fmla="val 14395468"/>
            </a:avLst>
          </a:prstGeom>
          <a:noFill/>
          <a:ln w="12700" algn="ctr">
            <a:solidFill>
              <a:srgbClr val="003C7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215" name="Text Box 15">
            <a:extLst>
              <a:ext uri="{FF2B5EF4-FFF2-40B4-BE49-F238E27FC236}">
                <a16:creationId xmlns:a16="http://schemas.microsoft.com/office/drawing/2014/main" id="{EB4A8325-63E9-4B49-8677-2B90C9EFF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743200"/>
            <a:ext cx="1752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003C75"/>
                </a:solidFill>
              </a:rPr>
              <a:t>Yes! That stack</a:t>
            </a:r>
          </a:p>
        </p:txBody>
      </p:sp>
      <p:grpSp>
        <p:nvGrpSpPr>
          <p:cNvPr id="94216" name="Group 18">
            <a:extLst>
              <a:ext uri="{FF2B5EF4-FFF2-40B4-BE49-F238E27FC236}">
                <a16:creationId xmlns:a16="http://schemas.microsoft.com/office/drawing/2014/main" id="{B932C42F-9199-41CF-9CB7-DF355C188678}"/>
              </a:ext>
            </a:extLst>
          </p:cNvPr>
          <p:cNvGrpSpPr>
            <a:grpSpLocks/>
          </p:cNvGrpSpPr>
          <p:nvPr/>
        </p:nvGrpSpPr>
        <p:grpSpPr bwMode="auto">
          <a:xfrm>
            <a:off x="6169025" y="2011363"/>
            <a:ext cx="1755775" cy="731837"/>
            <a:chOff x="3886" y="1200"/>
            <a:chExt cx="1106" cy="461"/>
          </a:xfrm>
        </p:grpSpPr>
        <p:grpSp>
          <p:nvGrpSpPr>
            <p:cNvPr id="94220" name="Group 4">
              <a:extLst>
                <a:ext uri="{FF2B5EF4-FFF2-40B4-BE49-F238E27FC236}">
                  <a16:creationId xmlns:a16="http://schemas.microsoft.com/office/drawing/2014/main" id="{99E7DD4D-AF4C-40C2-B6BE-19191834533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86" y="1200"/>
              <a:ext cx="1106" cy="461"/>
              <a:chOff x="912" y="1152"/>
              <a:chExt cx="2304" cy="960"/>
            </a:xfrm>
          </p:grpSpPr>
          <p:sp>
            <p:nvSpPr>
              <p:cNvPr id="94223" name="Rectangle 5">
                <a:extLst>
                  <a:ext uri="{FF2B5EF4-FFF2-40B4-BE49-F238E27FC236}">
                    <a16:creationId xmlns:a16="http://schemas.microsoft.com/office/drawing/2014/main" id="{63043172-9E02-4E16-A16E-62751CC520B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12" y="1152"/>
                <a:ext cx="2304" cy="960"/>
              </a:xfrm>
              <a:prstGeom prst="rect">
                <a:avLst/>
              </a:prstGeom>
              <a:noFill/>
              <a:ln w="12700">
                <a:solidFill>
                  <a:srgbClr val="003C7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94224" name="Rectangle 6">
                <a:extLst>
                  <a:ext uri="{FF2B5EF4-FFF2-40B4-BE49-F238E27FC236}">
                    <a16:creationId xmlns:a16="http://schemas.microsoft.com/office/drawing/2014/main" id="{26590ECC-74F3-42D2-9789-DC914078BA3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12" y="1152"/>
                <a:ext cx="384" cy="960"/>
              </a:xfrm>
              <a:prstGeom prst="rect">
                <a:avLst/>
              </a:prstGeom>
              <a:noFill/>
              <a:ln w="9525">
                <a:solidFill>
                  <a:srgbClr val="003C7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800">
                    <a:solidFill>
                      <a:srgbClr val="003C75"/>
                    </a:solidFill>
                    <a:latin typeface="Arial Rounded MT Bold" panose="020F0704030504030204" pitchFamily="34" charset="0"/>
                  </a:rPr>
                  <a:t>C</a:t>
                </a:r>
              </a:p>
              <a:p>
                <a:pPr algn="ctr"/>
                <a:r>
                  <a:rPr lang="en-US" altLang="en-US" sz="800">
                    <a:solidFill>
                      <a:srgbClr val="003C75"/>
                    </a:solidFill>
                    <a:latin typeface="Arial Rounded MT Bold" panose="020F0704030504030204" pitchFamily="34" charset="0"/>
                  </a:rPr>
                  <a:t>o</a:t>
                </a:r>
              </a:p>
              <a:p>
                <a:pPr algn="ctr"/>
                <a:r>
                  <a:rPr lang="en-US" altLang="en-US" sz="800">
                    <a:solidFill>
                      <a:srgbClr val="003C75"/>
                    </a:solidFill>
                    <a:latin typeface="Arial Rounded MT Bold" panose="020F0704030504030204" pitchFamily="34" charset="0"/>
                  </a:rPr>
                  <a:t>d</a:t>
                </a:r>
              </a:p>
              <a:p>
                <a:pPr algn="ctr"/>
                <a:r>
                  <a:rPr lang="en-US" altLang="en-US" sz="800">
                    <a:solidFill>
                      <a:srgbClr val="003C75"/>
                    </a:solidFill>
                    <a:latin typeface="Arial Rounded MT Bold" panose="020F0704030504030204" pitchFamily="34" charset="0"/>
                  </a:rPr>
                  <a:t>e</a:t>
                </a:r>
              </a:p>
            </p:txBody>
          </p:sp>
          <p:sp>
            <p:nvSpPr>
              <p:cNvPr id="94225" name="Rectangle 7">
                <a:extLst>
                  <a:ext uri="{FF2B5EF4-FFF2-40B4-BE49-F238E27FC236}">
                    <a16:creationId xmlns:a16="http://schemas.microsoft.com/office/drawing/2014/main" id="{A2E2FB91-B966-4B9E-A20D-161E03CB05B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96" y="1152"/>
                <a:ext cx="432" cy="960"/>
              </a:xfrm>
              <a:prstGeom prst="rect">
                <a:avLst/>
              </a:prstGeom>
              <a:noFill/>
              <a:ln w="9525">
                <a:solidFill>
                  <a:srgbClr val="003C7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800">
                    <a:solidFill>
                      <a:srgbClr val="003C75"/>
                    </a:solidFill>
                    <a:latin typeface="Arial Rounded MT Bold" panose="020F0704030504030204" pitchFamily="34" charset="0"/>
                  </a:rPr>
                  <a:t>S    G</a:t>
                </a:r>
              </a:p>
              <a:p>
                <a:pPr algn="ctr"/>
                <a:r>
                  <a:rPr lang="en-US" altLang="en-US" sz="800">
                    <a:solidFill>
                      <a:srgbClr val="003C75"/>
                    </a:solidFill>
                    <a:latin typeface="Arial Rounded MT Bold" panose="020F0704030504030204" pitchFamily="34" charset="0"/>
                  </a:rPr>
                  <a:t>t      l</a:t>
                </a:r>
              </a:p>
              <a:p>
                <a:pPr algn="ctr"/>
                <a:r>
                  <a:rPr lang="en-US" altLang="en-US" sz="800">
                    <a:solidFill>
                      <a:srgbClr val="003C75"/>
                    </a:solidFill>
                    <a:latin typeface="Arial Rounded MT Bold" panose="020F0704030504030204" pitchFamily="34" charset="0"/>
                  </a:rPr>
                  <a:t>a &amp; o</a:t>
                </a:r>
              </a:p>
              <a:p>
                <a:pPr algn="ctr"/>
                <a:r>
                  <a:rPr lang="en-US" altLang="en-US" sz="800">
                    <a:solidFill>
                      <a:srgbClr val="003C75"/>
                    </a:solidFill>
                    <a:latin typeface="Arial Rounded MT Bold" panose="020F0704030504030204" pitchFamily="34" charset="0"/>
                  </a:rPr>
                  <a:t>t     b</a:t>
                </a:r>
              </a:p>
              <a:p>
                <a:pPr algn="ctr"/>
                <a:r>
                  <a:rPr lang="en-US" altLang="en-US" sz="800">
                    <a:solidFill>
                      <a:srgbClr val="003C75"/>
                    </a:solidFill>
                    <a:latin typeface="Arial Rounded MT Bold" panose="020F0704030504030204" pitchFamily="34" charset="0"/>
                  </a:rPr>
                  <a:t>i     a</a:t>
                </a:r>
              </a:p>
              <a:p>
                <a:pPr algn="ctr"/>
                <a:r>
                  <a:rPr lang="en-US" altLang="en-US" sz="800">
                    <a:solidFill>
                      <a:srgbClr val="003C75"/>
                    </a:solidFill>
                    <a:latin typeface="Arial Rounded MT Bold" panose="020F0704030504030204" pitchFamily="34" charset="0"/>
                  </a:rPr>
                  <a:t>c     l </a:t>
                </a:r>
              </a:p>
            </p:txBody>
          </p:sp>
          <p:sp>
            <p:nvSpPr>
              <p:cNvPr id="94226" name="Rectangle 8">
                <a:extLst>
                  <a:ext uri="{FF2B5EF4-FFF2-40B4-BE49-F238E27FC236}">
                    <a16:creationId xmlns:a16="http://schemas.microsoft.com/office/drawing/2014/main" id="{3EE64104-ED73-4C74-B66B-C6F8C52CED6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28" y="1152"/>
                <a:ext cx="432" cy="960"/>
              </a:xfrm>
              <a:prstGeom prst="rect">
                <a:avLst/>
              </a:prstGeom>
              <a:noFill/>
              <a:ln w="9525">
                <a:solidFill>
                  <a:srgbClr val="003C7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endParaRPr lang="en-GB" altLang="en-US" sz="800">
                  <a:solidFill>
                    <a:srgbClr val="B025A6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4227" name="Rectangle 9">
                <a:extLst>
                  <a:ext uri="{FF2B5EF4-FFF2-40B4-BE49-F238E27FC236}">
                    <a16:creationId xmlns:a16="http://schemas.microsoft.com/office/drawing/2014/main" id="{89EC9420-2753-4F5E-B039-4759D2DA45A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92" y="1152"/>
                <a:ext cx="424" cy="960"/>
              </a:xfrm>
              <a:prstGeom prst="rect">
                <a:avLst/>
              </a:prstGeom>
              <a:noFill/>
              <a:ln w="9525">
                <a:solidFill>
                  <a:srgbClr val="003C7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endParaRPr lang="en-US" altLang="en-US" sz="800">
                  <a:solidFill>
                    <a:srgbClr val="B025A6"/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endParaRPr lang="en-US" altLang="en-US" sz="800">
                  <a:solidFill>
                    <a:srgbClr val="B025A6"/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endParaRPr lang="en-US" altLang="en-US" sz="800">
                  <a:solidFill>
                    <a:srgbClr val="B025A6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4228" name="Line 10">
                <a:extLst>
                  <a:ext uri="{FF2B5EF4-FFF2-40B4-BE49-F238E27FC236}">
                    <a16:creationId xmlns:a16="http://schemas.microsoft.com/office/drawing/2014/main" id="{6A79DD20-9AFC-4342-A350-C2DA5B9E954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66" y="1631"/>
                <a:ext cx="278" cy="1"/>
              </a:xfrm>
              <a:prstGeom prst="line">
                <a:avLst/>
              </a:prstGeom>
              <a:noFill/>
              <a:ln w="9525">
                <a:solidFill>
                  <a:srgbClr val="003C75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29" name="Line 11">
                <a:extLst>
                  <a:ext uri="{FF2B5EF4-FFF2-40B4-BE49-F238E27FC236}">
                    <a16:creationId xmlns:a16="http://schemas.microsoft.com/office/drawing/2014/main" id="{9296E1B1-B6F4-49D4-A56D-AD9485155C3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85" y="1632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3C75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221" name="Rectangle 16">
              <a:extLst>
                <a:ext uri="{FF2B5EF4-FFF2-40B4-BE49-F238E27FC236}">
                  <a16:creationId xmlns:a16="http://schemas.microsoft.com/office/drawing/2014/main" id="{37879496-46AD-4BA1-8FA9-B52480B80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1200"/>
              <a:ext cx="159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800">
                  <a:solidFill>
                    <a:srgbClr val="003C75"/>
                  </a:solidFill>
                  <a:latin typeface="Arial Rounded MT Bold" panose="020F0704030504030204" pitchFamily="34" charset="0"/>
                </a:rPr>
                <a:t>S</a:t>
              </a:r>
            </a:p>
            <a:p>
              <a:pPr algn="ctr"/>
              <a:r>
                <a:rPr lang="en-US" altLang="en-US" sz="800">
                  <a:solidFill>
                    <a:srgbClr val="003C75"/>
                  </a:solidFill>
                  <a:latin typeface="Arial Rounded MT Bold" panose="020F0704030504030204" pitchFamily="34" charset="0"/>
                </a:rPr>
                <a:t>t</a:t>
              </a:r>
            </a:p>
            <a:p>
              <a:pPr algn="ctr"/>
              <a:r>
                <a:rPr lang="en-US" altLang="en-US" sz="800">
                  <a:solidFill>
                    <a:srgbClr val="003C75"/>
                  </a:solidFill>
                  <a:latin typeface="Arial Rounded MT Bold" panose="020F0704030504030204" pitchFamily="34" charset="0"/>
                </a:rPr>
                <a:t>a</a:t>
              </a:r>
            </a:p>
            <a:p>
              <a:pPr algn="ctr"/>
              <a:r>
                <a:rPr lang="en-US" altLang="en-US" sz="800">
                  <a:solidFill>
                    <a:srgbClr val="003C75"/>
                  </a:solidFill>
                  <a:latin typeface="Arial Rounded MT Bold" panose="020F0704030504030204" pitchFamily="34" charset="0"/>
                </a:rPr>
                <a:t>c</a:t>
              </a:r>
            </a:p>
            <a:p>
              <a:pPr algn="ctr"/>
              <a:r>
                <a:rPr lang="en-US" altLang="en-US" sz="800">
                  <a:solidFill>
                    <a:srgbClr val="003C75"/>
                  </a:solidFill>
                  <a:latin typeface="Arial Rounded MT Bold" panose="020F0704030504030204" pitchFamily="34" charset="0"/>
                </a:rPr>
                <a:t>k</a:t>
              </a:r>
            </a:p>
          </p:txBody>
        </p:sp>
        <p:sp>
          <p:nvSpPr>
            <p:cNvPr id="94222" name="Rectangle 17">
              <a:extLst>
                <a:ext uri="{FF2B5EF4-FFF2-40B4-BE49-F238E27FC236}">
                  <a16:creationId xmlns:a16="http://schemas.microsoft.com/office/drawing/2014/main" id="{17134B5E-6AF0-4559-BF3E-EF06A978F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248"/>
              <a:ext cx="165" cy="366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800">
                  <a:solidFill>
                    <a:srgbClr val="003C75"/>
                  </a:solidFill>
                  <a:latin typeface="Arial Rounded MT Bold" panose="020F0704030504030204" pitchFamily="34" charset="0"/>
                </a:rPr>
                <a:t>H</a:t>
              </a:r>
            </a:p>
            <a:p>
              <a:pPr algn="ctr"/>
              <a:r>
                <a:rPr lang="en-US" altLang="en-US" sz="800">
                  <a:solidFill>
                    <a:srgbClr val="003C75"/>
                  </a:solidFill>
                  <a:latin typeface="Arial Rounded MT Bold" panose="020F0704030504030204" pitchFamily="34" charset="0"/>
                </a:rPr>
                <a:t>e</a:t>
              </a:r>
            </a:p>
            <a:p>
              <a:pPr algn="ctr"/>
              <a:r>
                <a:rPr lang="en-US" altLang="en-US" sz="800">
                  <a:solidFill>
                    <a:srgbClr val="003C75"/>
                  </a:solidFill>
                  <a:latin typeface="Arial Rounded MT Bold" panose="020F0704030504030204" pitchFamily="34" charset="0"/>
                </a:rPr>
                <a:t>a</a:t>
              </a:r>
            </a:p>
            <a:p>
              <a:pPr algn="ctr"/>
              <a:r>
                <a:rPr lang="en-US" altLang="en-US" sz="800">
                  <a:solidFill>
                    <a:srgbClr val="003C75"/>
                  </a:solidFill>
                  <a:latin typeface="Arial Rounded MT Bold" panose="020F0704030504030204" pitchFamily="34" charset="0"/>
                </a:rPr>
                <a:t>p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2">
            <a:extLst>
              <a:ext uri="{FF2B5EF4-FFF2-40B4-BE49-F238E27FC236}">
                <a16:creationId xmlns:a16="http://schemas.microsoft.com/office/drawing/2014/main" id="{2D0CCF85-2647-4023-AEF8-A1E741A51C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DB1113C2-9D9F-49BB-A203-82BD22B9956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A8E21000-90EB-4B3C-A001-105CA38038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Activation Record Details</a:t>
            </a:r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DA8FF743-4262-4412-8510-8F33D4CF03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buFont typeface="Times" panose="02020603050405020304" pitchFamily="18" charset="0"/>
              <a:buNone/>
            </a:pPr>
            <a:r>
              <a:rPr lang="en-US" altLang="en-US" dirty="0"/>
              <a:t>How does the compiler find the variables?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They are at known offsets from the </a:t>
            </a:r>
            <a:r>
              <a:rPr lang="en-US" altLang="en-US" sz="1800" dirty="0"/>
              <a:t>AR pointer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The static coordinate leads to a “</a:t>
            </a:r>
            <a:r>
              <a:rPr lang="en-US" altLang="en-US" dirty="0" err="1"/>
              <a:t>loadAI</a:t>
            </a:r>
            <a:r>
              <a:rPr lang="en-US" altLang="en-US" dirty="0"/>
              <a:t>” operation</a:t>
            </a:r>
          </a:p>
          <a:p>
            <a:pPr lvl="1" eaLnBrk="1" hangingPunct="1"/>
            <a:r>
              <a:rPr lang="en-US" altLang="en-US" dirty="0">
                <a:solidFill>
                  <a:srgbClr val="FF0065"/>
                </a:solidFill>
              </a:rPr>
              <a:t>Level </a:t>
            </a:r>
            <a:r>
              <a:rPr lang="en-US" altLang="en-US" dirty="0"/>
              <a:t>specifies an ARP, </a:t>
            </a:r>
            <a:r>
              <a:rPr lang="en-US" altLang="en-US" dirty="0">
                <a:solidFill>
                  <a:srgbClr val="FF0065"/>
                </a:solidFill>
              </a:rPr>
              <a:t>offset </a:t>
            </a:r>
            <a:r>
              <a:rPr lang="en-US" altLang="en-US" dirty="0"/>
              <a:t>is the </a:t>
            </a:r>
            <a:r>
              <a:rPr lang="en-US" altLang="en-US" dirty="0" smtClean="0"/>
              <a:t>constant</a:t>
            </a:r>
          </a:p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compilers dedicate a hardware register </a:t>
            </a:r>
            <a:r>
              <a:rPr lang="en-US" dirty="0" smtClean="0"/>
              <a:t>to hold </a:t>
            </a:r>
            <a:r>
              <a:rPr lang="en-US" dirty="0"/>
              <a:t>the </a:t>
            </a:r>
            <a:r>
              <a:rPr lang="en-US" dirty="0" smtClean="0"/>
              <a:t>ARP of </a:t>
            </a:r>
            <a:r>
              <a:rPr lang="en-US" dirty="0"/>
              <a:t>the current procedure. In </a:t>
            </a:r>
            <a:r>
              <a:rPr lang="en-US" dirty="0" smtClean="0"/>
              <a:t>ILOC, </a:t>
            </a:r>
            <a:r>
              <a:rPr lang="en-US" dirty="0"/>
              <a:t>we refer to this </a:t>
            </a:r>
            <a:r>
              <a:rPr lang="en-US" dirty="0" smtClean="0"/>
              <a:t>dedicated register </a:t>
            </a:r>
            <a:r>
              <a:rPr lang="en-US" dirty="0"/>
              <a:t>as </a:t>
            </a:r>
            <a:r>
              <a:rPr lang="en-US" sz="1800" dirty="0" err="1"/>
              <a:t>r</a:t>
            </a:r>
            <a:r>
              <a:rPr lang="en-US" sz="800" dirty="0" err="1"/>
              <a:t>arp</a:t>
            </a:r>
            <a:r>
              <a:rPr lang="en-US" dirty="0" smtClean="0"/>
              <a:t>.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114800"/>
            <a:ext cx="1933845" cy="165758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A95CBE-9021-4461-BCA3-77CDD01E7A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1DCFE0-A37D-4A64-BAAD-461E8E33BFD5}" type="slidenum">
              <a:rPr lang="en-US" altLang="en-US" smtClean="0"/>
              <a:pPr/>
              <a:t>24</a:t>
            </a:fld>
            <a:endParaRPr lang="en-US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899160" y="2586343"/>
            <a:ext cx="2344737" cy="3475038"/>
            <a:chOff x="46832" y="3125084"/>
            <a:chExt cx="2344737" cy="3475038"/>
          </a:xfrm>
        </p:grpSpPr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098E3781-5287-48C2-968B-55A4328B2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32" y="3882323"/>
              <a:ext cx="609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400" dirty="0">
                  <a:solidFill>
                    <a:srgbClr val="FF0065"/>
                  </a:solidFill>
                  <a:latin typeface="+mn-lt"/>
                  <a:ea typeface="ヒラギノ角ゴ Pro W3" charset="-128"/>
                  <a:cs typeface="ヒラギノ角ゴ Pro W3" charset="-128"/>
                </a:rPr>
                <a:t>ARP</a:t>
              </a:r>
              <a:endParaRPr lang="en-US" sz="1600" dirty="0">
                <a:latin typeface="+mn-lt"/>
                <a:ea typeface="ヒラギノ角ゴ Pro W3" charset="-128"/>
                <a:cs typeface="ヒラギノ角ゴ Pro W3" charset="-128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43682" y="3125084"/>
              <a:ext cx="2147887" cy="3475038"/>
              <a:chOff x="243682" y="3125084"/>
              <a:chExt cx="2147887" cy="3475038"/>
            </a:xfrm>
          </p:grpSpPr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B06C329F-2CD6-4445-ADA2-C3FB55BCC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3432" y="3126672"/>
                <a:ext cx="1600200" cy="34734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+mn-lt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6AAB1FB9-E25C-45EC-990C-D8AE649D7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432" y="6009256"/>
                <a:ext cx="1600200" cy="5556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i="1" dirty="0">
                    <a:latin typeface="+mn-lt"/>
                    <a:ea typeface="ヒラギノ角ゴ Pro W3" charset="-128"/>
                    <a:cs typeface="ヒラギノ角ゴ Pro W3" charset="-128"/>
                  </a:rPr>
                  <a:t>parameters</a:t>
                </a:r>
                <a:endParaRPr lang="en-US" sz="1600" dirty="0">
                  <a:latin typeface="+mn-lt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17" name="Rectangle 6">
                <a:extLst>
                  <a:ext uri="{FF2B5EF4-FFF2-40B4-BE49-F238E27FC236}">
                    <a16:creationId xmlns:a16="http://schemas.microsoft.com/office/drawing/2014/main" id="{CD41E29A-A39F-4C19-8066-903AE878B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1845" y="5412672"/>
                <a:ext cx="1600200" cy="5857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i="1" dirty="0">
                    <a:latin typeface="+mn-lt"/>
                    <a:ea typeface="ヒラギノ角ゴ Pro W3" charset="-128"/>
                    <a:cs typeface="ヒラギノ角ゴ Pro W3" charset="-128"/>
                  </a:rPr>
                  <a:t>register </a:t>
                </a:r>
              </a:p>
              <a:p>
                <a:pPr algn="ctr" eaLnBrk="0" hangingPunct="0">
                  <a:defRPr/>
                </a:pPr>
                <a:r>
                  <a:rPr lang="en-US" sz="1600" i="1" dirty="0">
                    <a:latin typeface="+mn-lt"/>
                    <a:ea typeface="ヒラギノ角ゴ Pro W3" charset="-128"/>
                    <a:cs typeface="ヒラギノ角ゴ Pro W3" charset="-128"/>
                  </a:rPr>
                  <a:t>save area</a:t>
                </a:r>
                <a:endParaRPr lang="en-US" sz="1600" dirty="0">
                  <a:latin typeface="+mn-lt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18" name="Rectangle 7">
                <a:extLst>
                  <a:ext uri="{FF2B5EF4-FFF2-40B4-BE49-F238E27FC236}">
                    <a16:creationId xmlns:a16="http://schemas.microsoft.com/office/drawing/2014/main" id="{520411A6-DE3F-4E99-B8D7-9662B72F9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558" y="5031672"/>
                <a:ext cx="16002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i="1" dirty="0">
                    <a:latin typeface="+mn-lt"/>
                    <a:ea typeface="ヒラギノ角ゴ Pro W3" charset="-128"/>
                    <a:cs typeface="ヒラギノ角ゴ Pro W3" charset="-128"/>
                  </a:rPr>
                  <a:t>return value</a:t>
                </a:r>
                <a:endParaRPr lang="en-US" sz="1600" dirty="0">
                  <a:latin typeface="+mn-lt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78062373-4202-47E1-ABA6-BCA14C8AC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7082" y="4650672"/>
                <a:ext cx="16002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i="1" dirty="0">
                    <a:solidFill>
                      <a:srgbClr val="FF0065"/>
                    </a:solidFill>
                    <a:latin typeface="+mn-lt"/>
                    <a:ea typeface="ヒラギノ角ゴ Pro W3" charset="-128"/>
                    <a:cs typeface="ヒラギノ角ゴ Pro W3" charset="-128"/>
                  </a:rPr>
                  <a:t>return address</a:t>
                </a:r>
              </a:p>
            </p:txBody>
          </p:sp>
          <p:sp>
            <p:nvSpPr>
              <p:cNvPr id="20" name="Rectangle 9">
                <a:extLst>
                  <a:ext uri="{FF2B5EF4-FFF2-40B4-BE49-F238E27FC236}">
                    <a16:creationId xmlns:a16="http://schemas.microsoft.com/office/drawing/2014/main" id="{DE0D41EC-2659-4ABA-8CF5-2E7A17DF6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7082" y="4269672"/>
                <a:ext cx="16002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i="1" dirty="0">
                    <a:latin typeface="+mn-lt"/>
                    <a:ea typeface="ヒラギノ角ゴ Pro W3" charset="-128"/>
                    <a:cs typeface="ヒラギノ角ゴ Pro W3" charset="-128"/>
                  </a:rPr>
                  <a:t>addressability</a:t>
                </a:r>
                <a:endParaRPr lang="en-US" sz="1600" dirty="0">
                  <a:latin typeface="+mn-lt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21" name="Rectangle 10">
                <a:extLst>
                  <a:ext uri="{FF2B5EF4-FFF2-40B4-BE49-F238E27FC236}">
                    <a16:creationId xmlns:a16="http://schemas.microsoft.com/office/drawing/2014/main" id="{97C2DD3F-0377-4D16-9F66-7AFA3FB35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369" y="3882323"/>
                <a:ext cx="16002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i="1" dirty="0">
                    <a:solidFill>
                      <a:srgbClr val="FF0065"/>
                    </a:solidFill>
                    <a:latin typeface="+mn-lt"/>
                    <a:ea typeface="ヒラギノ角ゴ Pro W3" charset="-128"/>
                    <a:cs typeface="ヒラギノ角ゴ Pro W3" charset="-128"/>
                  </a:rPr>
                  <a:t>caller’s </a:t>
                </a:r>
                <a:r>
                  <a:rPr lang="en-US" sz="1400" i="1" dirty="0">
                    <a:solidFill>
                      <a:srgbClr val="FF0065"/>
                    </a:solidFill>
                    <a:latin typeface="+mn-lt"/>
                    <a:ea typeface="ヒラギノ角ゴ Pro W3" charset="-128"/>
                    <a:cs typeface="ヒラギノ角ゴ Pro W3" charset="-128"/>
                  </a:rPr>
                  <a:t>ARP</a:t>
                </a:r>
                <a:endParaRPr lang="en-US" sz="1600" dirty="0">
                  <a:solidFill>
                    <a:srgbClr val="FF0065"/>
                  </a:solidFill>
                  <a:latin typeface="+mn-lt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22" name="Rectangle 11">
                <a:extLst>
                  <a:ext uri="{FF2B5EF4-FFF2-40B4-BE49-F238E27FC236}">
                    <a16:creationId xmlns:a16="http://schemas.microsoft.com/office/drawing/2014/main" id="{6DCF680B-1F81-4544-AE14-494F166BC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1845" y="3125084"/>
                <a:ext cx="1600200" cy="7635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i="1" dirty="0">
                    <a:latin typeface="+mn-lt"/>
                    <a:ea typeface="ヒラギノ角ゴ Pro W3" charset="-128"/>
                    <a:cs typeface="ヒラギノ角ゴ Pro W3" charset="-128"/>
                  </a:rPr>
                  <a:t>local </a:t>
                </a:r>
              </a:p>
              <a:p>
                <a:pPr algn="ctr" eaLnBrk="0" hangingPunct="0">
                  <a:defRPr/>
                </a:pPr>
                <a:r>
                  <a:rPr lang="en-US" sz="1600" i="1" dirty="0">
                    <a:latin typeface="+mn-lt"/>
                    <a:ea typeface="ヒラギノ角ゴ Pro W3" charset="-128"/>
                    <a:cs typeface="ヒラギノ角ゴ Pro W3" charset="-128"/>
                  </a:rPr>
                  <a:t>variables</a:t>
                </a:r>
                <a:endParaRPr lang="en-US" sz="1600" dirty="0">
                  <a:latin typeface="+mn-lt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24" name="Line 13">
                <a:extLst>
                  <a:ext uri="{FF2B5EF4-FFF2-40B4-BE49-F238E27FC236}">
                    <a16:creationId xmlns:a16="http://schemas.microsoft.com/office/drawing/2014/main" id="{E365D594-52EC-455E-8CB6-3BC74E91E9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682" y="4234431"/>
                <a:ext cx="538163" cy="4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+mn-lt"/>
                  <a:ea typeface="ヒラギノ角ゴ Pro W3" charset="-128"/>
                  <a:cs typeface="ヒラギノ角ゴ Pro W3" charset="-128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A2B9665-EF2C-462D-A2B3-D603738F66A9}"/>
              </a:ext>
            </a:extLst>
          </p:cNvPr>
          <p:cNvSpPr txBox="1"/>
          <p:nvPr/>
        </p:nvSpPr>
        <p:spPr>
          <a:xfrm>
            <a:off x="914400" y="1073082"/>
            <a:ext cx="7543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ts val="1800"/>
              </a:spcBef>
              <a:buFont typeface="Times" panose="02020603050405020304" pitchFamily="18" charset="0"/>
              <a:buNone/>
            </a:pPr>
            <a:r>
              <a:rPr lang="en-US" altLang="en-US" dirty="0" smtClean="0">
                <a:solidFill>
                  <a:srgbClr val="003C75"/>
                </a:solidFill>
              </a:rPr>
              <a:t>Represent </a:t>
            </a:r>
            <a:r>
              <a:rPr lang="en-US" altLang="en-US" dirty="0">
                <a:solidFill>
                  <a:srgbClr val="003C75"/>
                </a:solidFill>
              </a:rPr>
              <a:t>variables by their static coordinates, &lt;</a:t>
            </a:r>
            <a:r>
              <a:rPr lang="en-US" altLang="en-US" sz="1400" i="1" dirty="0" err="1">
                <a:solidFill>
                  <a:srgbClr val="003C75"/>
                </a:solidFill>
              </a:rPr>
              <a:t>level,offset</a:t>
            </a:r>
            <a:r>
              <a:rPr lang="en-US" altLang="en-US" dirty="0">
                <a:solidFill>
                  <a:srgbClr val="003C75"/>
                </a:solidFill>
              </a:rPr>
              <a:t>&gt;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Must map, </a:t>
            </a:r>
            <a:r>
              <a:rPr lang="en-US" altLang="en-US" i="1" dirty="0"/>
              <a:t>at runtime</a:t>
            </a:r>
            <a:r>
              <a:rPr lang="en-US" altLang="en-US" dirty="0"/>
              <a:t>, </a:t>
            </a:r>
            <a:r>
              <a:rPr lang="en-US" altLang="en-US" i="1" dirty="0"/>
              <a:t>level</a:t>
            </a:r>
            <a:r>
              <a:rPr lang="en-US" altLang="en-US" dirty="0"/>
              <a:t> into a data-area base address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Must emit, at </a:t>
            </a:r>
            <a:r>
              <a:rPr lang="en-US" altLang="en-US" i="1" dirty="0"/>
              <a:t>compile time</a:t>
            </a:r>
            <a:r>
              <a:rPr lang="en-US" altLang="en-US" dirty="0"/>
              <a:t>, code to perform that mapping</a:t>
            </a:r>
            <a:endParaRPr lang="en-US" altLang="en-US" i="1" dirty="0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1EB16371-D114-4C02-A3E0-BE2F75FDA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82881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charset="0"/>
                <a:ea typeface="ヒラギノ角ゴ Pro W3" charset="-128"/>
                <a:cs typeface="ヒラギノ角ゴ Pro W3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charset="0"/>
                <a:ea typeface="ヒラギノ角ゴ Pro W3" charset="-128"/>
                <a:cs typeface="ヒラギノ角ゴ Pro W3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charset="0"/>
                <a:ea typeface="ヒラギノ角ゴ Pro W3" charset="-128"/>
                <a:cs typeface="ヒラギノ角ゴ Pro W3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charset="0"/>
                <a:ea typeface="ヒラギノ角ゴ Pro W3" charset="-128"/>
                <a:cs typeface="ヒラギノ角ゴ Pro W3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charset="0"/>
                <a:ea typeface="ヒラギノ角ゴ Pro W3" charset="-128"/>
                <a:cs typeface="ヒラギノ角ゴ Pro W3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charset="0"/>
                <a:ea typeface="ヒラギノ角ゴ Pro W3" charset="-128"/>
                <a:cs typeface="ヒラギノ角ゴ Pro W3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charset="0"/>
                <a:ea typeface="ヒラギノ角ゴ Pro W3" charset="-128"/>
                <a:cs typeface="ヒラギノ角ゴ Pro W3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charset="0"/>
                <a:ea typeface="ヒラギノ角ゴ Pro W3" charset="-128"/>
                <a:cs typeface="ヒラギノ角ゴ Pro W3" charset="-128"/>
              </a:defRPr>
            </a:lvl9pPr>
          </a:lstStyle>
          <a:p>
            <a:pPr eaLnBrk="1" hangingPunct="1"/>
            <a:r>
              <a:rPr lang="en-US" altLang="en-US" kern="0" dirty="0"/>
              <a:t>So far, we have </a:t>
            </a:r>
            <a:r>
              <a:rPr lang="en-US" altLang="en-US" kern="0" dirty="0" smtClean="0"/>
              <a:t>learned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0402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8C8F3C2A-DF78-4A5B-956F-B207805CE4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98783B89-D6BB-4317-AEDA-2FD98D24BCC8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1B43DBC-1930-410A-8B7D-FBFAA43F8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/>
              <a:t>Establishing Addressability 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CEB8054-7AD1-4B87-9E8C-5C0847AA9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 dirty="0" smtClean="0">
                <a:solidFill>
                  <a:srgbClr val="003C75"/>
                </a:solidFill>
              </a:rPr>
              <a:t>Compiler must </a:t>
            </a:r>
            <a:r>
              <a:rPr lang="en-US" altLang="en-US" sz="1800" dirty="0">
                <a:solidFill>
                  <a:srgbClr val="003C75"/>
                </a:solidFill>
              </a:rPr>
              <a:t>compute base addresses for each kind of data area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/>
              <a:t>Local variables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/>
              <a:t>Convert to static data coordinate and use </a:t>
            </a:r>
            <a:r>
              <a:rPr lang="en-US" altLang="en-US" sz="1600" dirty="0"/>
              <a:t>ARP</a:t>
            </a:r>
            <a:r>
              <a:rPr lang="en-US" altLang="en-US" dirty="0"/>
              <a:t> + offset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/>
              <a:t>Local variables of other procedures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/>
              <a:t>Convert to static coordinates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/>
              <a:t>Find appropriate </a:t>
            </a:r>
            <a:r>
              <a:rPr lang="en-US" altLang="en-US" sz="1600" dirty="0"/>
              <a:t>ARP</a:t>
            </a:r>
            <a:endParaRPr lang="en-US" altLang="en-US" dirty="0"/>
          </a:p>
          <a:p>
            <a:pPr lvl="1" eaLnBrk="1" hangingPunct="1">
              <a:spcBef>
                <a:spcPts val="600"/>
              </a:spcBef>
            </a:pPr>
            <a:r>
              <a:rPr lang="en-US" altLang="en-US" dirty="0"/>
              <a:t>Use that </a:t>
            </a:r>
            <a:r>
              <a:rPr lang="en-US" altLang="en-US" sz="1600" dirty="0"/>
              <a:t>ARP</a:t>
            </a:r>
            <a:r>
              <a:rPr lang="en-US" altLang="en-US" dirty="0"/>
              <a:t> + offset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/>
              <a:t>Global &amp; static variables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/>
              <a:t>Construct a label by mangling names (</a:t>
            </a:r>
            <a:r>
              <a:rPr lang="en-US" altLang="en-US" i="1" dirty="0"/>
              <a:t>i.e., </a:t>
            </a:r>
            <a:r>
              <a:rPr lang="en-US" altLang="en-US" dirty="0"/>
              <a:t>&amp;_fee)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endParaRPr lang="en-US" altLang="en-US" dirty="0"/>
          </a:p>
        </p:txBody>
      </p:sp>
      <p:grpSp>
        <p:nvGrpSpPr>
          <p:cNvPr id="19461" name="Group 18">
            <a:extLst>
              <a:ext uri="{FF2B5EF4-FFF2-40B4-BE49-F238E27FC236}">
                <a16:creationId xmlns:a16="http://schemas.microsoft.com/office/drawing/2014/main" id="{81A69EF8-FA1B-4D3E-B357-D50A8E14E7DF}"/>
              </a:ext>
            </a:extLst>
          </p:cNvPr>
          <p:cNvGrpSpPr>
            <a:grpSpLocks/>
          </p:cNvGrpSpPr>
          <p:nvPr/>
        </p:nvGrpSpPr>
        <p:grpSpPr bwMode="auto">
          <a:xfrm>
            <a:off x="111125" y="2759075"/>
            <a:ext cx="6365875" cy="3479800"/>
            <a:chOff x="111125" y="2759075"/>
            <a:chExt cx="6365875" cy="347914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246060-B714-4535-BD7D-E948505A4FF0}"/>
                </a:ext>
              </a:extLst>
            </p:cNvPr>
            <p:cNvSpPr txBox="1"/>
            <p:nvPr/>
          </p:nvSpPr>
          <p:spPr bwMode="auto">
            <a:xfrm>
              <a:off x="838200" y="5714444"/>
              <a:ext cx="5638800" cy="523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1400" dirty="0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The “free variables” mentioned earlier; Lexical scoping has replaced deep binding for these variables with efficient lookups.</a:t>
              </a:r>
            </a:p>
          </p:txBody>
        </p:sp>
        <p:sp>
          <p:nvSpPr>
            <p:cNvPr id="19469" name="Freeform 11">
              <a:extLst>
                <a:ext uri="{FF2B5EF4-FFF2-40B4-BE49-F238E27FC236}">
                  <a16:creationId xmlns:a16="http://schemas.microsoft.com/office/drawing/2014/main" id="{6C0294A9-65E8-41F5-A3FB-138C5138A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75" y="4267200"/>
              <a:ext cx="588963" cy="1662113"/>
            </a:xfrm>
            <a:custGeom>
              <a:avLst/>
              <a:gdLst>
                <a:gd name="T0" fmla="*/ 369887 w 590424"/>
                <a:gd name="T1" fmla="*/ 1662113 h 2339311"/>
                <a:gd name="T2" fmla="*/ 36512 w 590424"/>
                <a:gd name="T3" fmla="*/ 569867 h 2339311"/>
                <a:gd name="T4" fmla="*/ 588963 w 590424"/>
                <a:gd name="T5" fmla="*/ 0 h 2339311"/>
                <a:gd name="T6" fmla="*/ 0 60000 65536"/>
                <a:gd name="T7" fmla="*/ 0 60000 65536"/>
                <a:gd name="T8" fmla="*/ 0 60000 65536"/>
                <a:gd name="T9" fmla="*/ 0 w 590424"/>
                <a:gd name="T10" fmla="*/ 0 h 2339311"/>
                <a:gd name="T11" fmla="*/ 590424 w 590424"/>
                <a:gd name="T12" fmla="*/ 2339311 h 23393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0424" h="2339311">
                  <a:moveTo>
                    <a:pt x="370805" y="2339311"/>
                  </a:moveTo>
                  <a:cubicBezTo>
                    <a:pt x="185402" y="1765622"/>
                    <a:pt x="0" y="1191934"/>
                    <a:pt x="36603" y="802049"/>
                  </a:cubicBezTo>
                  <a:cubicBezTo>
                    <a:pt x="73206" y="412164"/>
                    <a:pt x="590424" y="0"/>
                    <a:pt x="590424" y="0"/>
                  </a:cubicBezTo>
                </a:path>
              </a:pathLst>
            </a:custGeom>
            <a:noFill/>
            <a:ln w="19050" algn="ctr">
              <a:solidFill>
                <a:srgbClr val="7F7F7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9470" name="Freeform 12">
              <a:extLst>
                <a:ext uri="{FF2B5EF4-FFF2-40B4-BE49-F238E27FC236}">
                  <a16:creationId xmlns:a16="http://schemas.microsoft.com/office/drawing/2014/main" id="{BC1E3745-18D4-4662-8004-ABD423C8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25" y="2759075"/>
              <a:ext cx="968376" cy="3179763"/>
            </a:xfrm>
            <a:custGeom>
              <a:avLst/>
              <a:gdLst>
                <a:gd name="T0" fmla="*/ 719911 w 967593"/>
                <a:gd name="T1" fmla="*/ 3179763 h 3179553"/>
                <a:gd name="T2" fmla="*/ 41410 w 967593"/>
                <a:gd name="T3" fmla="*/ 1394131 h 3179553"/>
                <a:gd name="T4" fmla="*/ 968376 w 967593"/>
                <a:gd name="T5" fmla="*/ 0 h 3179553"/>
                <a:gd name="T6" fmla="*/ 0 60000 65536"/>
                <a:gd name="T7" fmla="*/ 0 60000 65536"/>
                <a:gd name="T8" fmla="*/ 0 60000 65536"/>
                <a:gd name="T9" fmla="*/ 0 w 967593"/>
                <a:gd name="T10" fmla="*/ 0 h 3179553"/>
                <a:gd name="T11" fmla="*/ 967593 w 967593"/>
                <a:gd name="T12" fmla="*/ 3179553 h 31795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593" h="3179553">
                  <a:moveTo>
                    <a:pt x="719329" y="3179553"/>
                  </a:moveTo>
                  <a:cubicBezTo>
                    <a:pt x="359664" y="2551758"/>
                    <a:pt x="0" y="1923963"/>
                    <a:pt x="41377" y="1394038"/>
                  </a:cubicBezTo>
                  <a:cubicBezTo>
                    <a:pt x="82754" y="864113"/>
                    <a:pt x="967593" y="0"/>
                    <a:pt x="967593" y="0"/>
                  </a:cubicBezTo>
                </a:path>
              </a:pathLst>
            </a:custGeom>
            <a:noFill/>
            <a:ln w="19050" algn="ctr">
              <a:solidFill>
                <a:srgbClr val="7F7F7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</p:grpSp>
      <p:grpSp>
        <p:nvGrpSpPr>
          <p:cNvPr id="19462" name="Group 14">
            <a:extLst>
              <a:ext uri="{FF2B5EF4-FFF2-40B4-BE49-F238E27FC236}">
                <a16:creationId xmlns:a16="http://schemas.microsoft.com/office/drawing/2014/main" id="{06C7C3CB-D1CA-47AD-8695-D74452D2B4D7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208338"/>
            <a:ext cx="3581400" cy="685800"/>
            <a:chOff x="5105400" y="3810000"/>
            <a:chExt cx="3581400" cy="685800"/>
          </a:xfrm>
        </p:grpSpPr>
        <p:sp>
          <p:nvSpPr>
            <p:cNvPr id="19466" name="Text Box 6">
              <a:extLst>
                <a:ext uri="{FF2B5EF4-FFF2-40B4-BE49-F238E27FC236}">
                  <a16:creationId xmlns:a16="http://schemas.microsoft.com/office/drawing/2014/main" id="{DF9C97E7-169A-499D-9059-714FBCA04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3836659"/>
              <a:ext cx="3429000" cy="632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  <a:buClr>
                  <a:srgbClr val="0000CC"/>
                </a:buClr>
                <a:buSzPct val="120000"/>
              </a:pPr>
              <a:r>
                <a:rPr lang="en-US" altLang="en-US" sz="1800" dirty="0">
                  <a:solidFill>
                    <a:srgbClr val="003C75"/>
                  </a:solidFill>
                  <a:latin typeface="Arial Rounded MT Bold" panose="020F0704030504030204" pitchFamily="34" charset="0"/>
                </a:rPr>
                <a:t> </a:t>
              </a:r>
              <a:r>
                <a:rPr lang="en-US" altLang="en-US" sz="1800" dirty="0">
                  <a:solidFill>
                    <a:srgbClr val="003C75"/>
                  </a:solidFill>
                </a:rPr>
                <a:t>Must find the right </a:t>
              </a:r>
              <a:r>
                <a:rPr lang="en-US" altLang="en-US" dirty="0">
                  <a:solidFill>
                    <a:srgbClr val="003C75"/>
                  </a:solidFill>
                </a:rPr>
                <a:t>AR</a:t>
              </a:r>
              <a:endParaRPr lang="en-US" altLang="en-US" sz="1800" dirty="0">
                <a:solidFill>
                  <a:srgbClr val="003C75"/>
                </a:solidFill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  <a:buClr>
                  <a:srgbClr val="0000CC"/>
                </a:buClr>
                <a:buSzPct val="120000"/>
              </a:pPr>
              <a:r>
                <a:rPr lang="en-US" altLang="en-US" sz="1800" dirty="0">
                  <a:solidFill>
                    <a:srgbClr val="003C75"/>
                  </a:solidFill>
                </a:rPr>
                <a:t> Need links to nameable </a:t>
              </a:r>
              <a:r>
                <a:rPr lang="en-US" altLang="en-US" dirty="0">
                  <a:solidFill>
                    <a:srgbClr val="003C75"/>
                  </a:solidFill>
                </a:rPr>
                <a:t>AR</a:t>
              </a:r>
              <a:r>
                <a:rPr lang="en-US" altLang="en-US" sz="1800" dirty="0">
                  <a:solidFill>
                    <a:srgbClr val="003C75"/>
                  </a:solidFill>
                </a:rPr>
                <a:t>s </a:t>
              </a:r>
            </a:p>
          </p:txBody>
        </p:sp>
        <p:sp>
          <p:nvSpPr>
            <p:cNvPr id="19467" name="Left Brace 13">
              <a:extLst>
                <a:ext uri="{FF2B5EF4-FFF2-40B4-BE49-F238E27FC236}">
                  <a16:creationId xmlns:a16="http://schemas.microsoft.com/office/drawing/2014/main" id="{F732C648-2282-43A4-B119-5B8E094D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400" y="3810000"/>
              <a:ext cx="228600" cy="6858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algn="ctr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4DBB03A-66C1-482E-8B7D-6F57FA1E6F1C}"/>
              </a:ext>
            </a:extLst>
          </p:cNvPr>
          <p:cNvSpPr txBox="1"/>
          <p:nvPr/>
        </p:nvSpPr>
        <p:spPr>
          <a:xfrm>
            <a:off x="7772400" y="1752600"/>
            <a:ext cx="1219200" cy="523875"/>
          </a:xfrm>
          <a:prstGeom prst="rect">
            <a:avLst/>
          </a:prstGeom>
          <a:solidFill>
            <a:srgbClr val="BFBFBF"/>
          </a:solidFill>
          <a:ln w="1905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4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Use static coordinates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5BBC07-F9DC-4740-AA00-80072627DB03}"/>
              </a:ext>
            </a:extLst>
          </p:cNvPr>
          <p:cNvSpPr txBox="1"/>
          <p:nvPr/>
        </p:nvSpPr>
        <p:spPr>
          <a:xfrm>
            <a:off x="7772400" y="4114800"/>
            <a:ext cx="1219200" cy="738188"/>
          </a:xfrm>
          <a:prstGeom prst="rect">
            <a:avLst/>
          </a:prstGeom>
          <a:solidFill>
            <a:srgbClr val="BFBFBF"/>
          </a:solidFill>
          <a:ln w="1905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4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Use name mangling &amp; asm labels</a:t>
            </a:r>
          </a:p>
        </p:txBody>
      </p:sp>
      <p:sp>
        <p:nvSpPr>
          <p:cNvPr id="19465" name="Right Brace 17">
            <a:extLst>
              <a:ext uri="{FF2B5EF4-FFF2-40B4-BE49-F238E27FC236}">
                <a16:creationId xmlns:a16="http://schemas.microsoft.com/office/drawing/2014/main" id="{5BECD3DE-E3EB-45F1-A6AD-395D0E028DCD}"/>
              </a:ext>
            </a:extLst>
          </p:cNvPr>
          <p:cNvSpPr>
            <a:spLocks/>
          </p:cNvSpPr>
          <p:nvPr/>
        </p:nvSpPr>
        <p:spPr bwMode="auto">
          <a:xfrm>
            <a:off x="7391400" y="1828800"/>
            <a:ext cx="304800" cy="2133600"/>
          </a:xfrm>
          <a:prstGeom prst="rightBrace">
            <a:avLst>
              <a:gd name="adj1" fmla="val 8329"/>
              <a:gd name="adj2" fmla="val 10713"/>
            </a:avLst>
          </a:prstGeom>
          <a:noFill/>
          <a:ln w="19050" algn="ctr">
            <a:solidFill>
              <a:srgbClr val="003C7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60325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46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D0A89BE3-1964-4E0D-97E2-BE5A60CA02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180EAFE3-3388-4A1F-9525-FCC249E9D46D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79B897A-B67B-4F2A-8908-03232EF1B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Finding the “Right” ARP </a:t>
            </a:r>
          </a:p>
        </p:txBody>
      </p:sp>
      <p:grpSp>
        <p:nvGrpSpPr>
          <p:cNvPr id="25604" name="Group 23">
            <a:extLst>
              <a:ext uri="{FF2B5EF4-FFF2-40B4-BE49-F238E27FC236}">
                <a16:creationId xmlns:a16="http://schemas.microsoft.com/office/drawing/2014/main" id="{4ED0812A-7354-41BC-8D1B-CE80C28F6912}"/>
              </a:ext>
            </a:extLst>
          </p:cNvPr>
          <p:cNvGrpSpPr>
            <a:grpSpLocks/>
          </p:cNvGrpSpPr>
          <p:nvPr/>
        </p:nvGrpSpPr>
        <p:grpSpPr bwMode="auto">
          <a:xfrm>
            <a:off x="6548438" y="1812925"/>
            <a:ext cx="1905000" cy="4071938"/>
            <a:chOff x="6553200" y="1676400"/>
            <a:chExt cx="1905000" cy="4071938"/>
          </a:xfrm>
        </p:grpSpPr>
        <p:sp>
          <p:nvSpPr>
            <p:cNvPr id="46086" name="Oval 5">
              <a:extLst>
                <a:ext uri="{FF2B5EF4-FFF2-40B4-BE49-F238E27FC236}">
                  <a16:creationId xmlns:a16="http://schemas.microsoft.com/office/drawing/2014/main" id="{18D5EFE0-75EA-4F14-BF8C-4088C8983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1676400"/>
              <a:ext cx="838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400" dirty="0">
                  <a:latin typeface="Comic Sans MS" charset="0"/>
                  <a:ea typeface="ヒラギノ角ゴ Pro W3" charset="-128"/>
                  <a:cs typeface="ヒラギノ角ゴ Pro W3" charset="-128"/>
                </a:rPr>
                <a:t>Main</a:t>
              </a:r>
            </a:p>
          </p:txBody>
        </p:sp>
        <p:sp>
          <p:nvSpPr>
            <p:cNvPr id="46087" name="Oval 6">
              <a:extLst>
                <a:ext uri="{FF2B5EF4-FFF2-40B4-BE49-F238E27FC236}">
                  <a16:creationId xmlns:a16="http://schemas.microsoft.com/office/drawing/2014/main" id="{9BCFC062-D311-4600-96AE-B0E3DCC76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2457450"/>
              <a:ext cx="838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400">
                  <a:latin typeface="Comic Sans MS" charset="0"/>
                  <a:ea typeface="ヒラギノ角ゴ Pro W3" charset="-128"/>
                  <a:cs typeface="ヒラギノ角ゴ Pro W3" charset="-128"/>
                </a:rPr>
                <a:t>p2</a:t>
              </a:r>
            </a:p>
          </p:txBody>
        </p:sp>
        <p:sp>
          <p:nvSpPr>
            <p:cNvPr id="46088" name="Oval 7">
              <a:extLst>
                <a:ext uri="{FF2B5EF4-FFF2-40B4-BE49-F238E27FC236}">
                  <a16:creationId xmlns:a16="http://schemas.microsoft.com/office/drawing/2014/main" id="{A9CDC242-4C35-4969-820F-6643023CF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3238500"/>
              <a:ext cx="838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400">
                  <a:latin typeface="Comic Sans MS" charset="0"/>
                  <a:ea typeface="ヒラギノ角ゴ Pro W3" charset="-128"/>
                  <a:cs typeface="ヒラギノ角ゴ Pro W3" charset="-128"/>
                </a:rPr>
                <a:t>q2</a:t>
              </a:r>
            </a:p>
          </p:txBody>
        </p:sp>
        <p:sp>
          <p:nvSpPr>
            <p:cNvPr id="46089" name="Oval 8">
              <a:extLst>
                <a:ext uri="{FF2B5EF4-FFF2-40B4-BE49-F238E27FC236}">
                  <a16:creationId xmlns:a16="http://schemas.microsoft.com/office/drawing/2014/main" id="{45894813-5ED0-400D-B881-ACD67F489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4019550"/>
              <a:ext cx="838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400">
                  <a:latin typeface="Comic Sans MS" charset="0"/>
                  <a:ea typeface="ヒラギノ角ゴ Pro W3" charset="-128"/>
                  <a:cs typeface="ヒラギノ角ゴ Pro W3" charset="-128"/>
                </a:rPr>
                <a:t>r2</a:t>
              </a:r>
            </a:p>
          </p:txBody>
        </p:sp>
        <p:sp>
          <p:nvSpPr>
            <p:cNvPr id="46090" name="Oval 9">
              <a:extLst>
                <a:ext uri="{FF2B5EF4-FFF2-40B4-BE49-F238E27FC236}">
                  <a16:creationId xmlns:a16="http://schemas.microsoft.com/office/drawing/2014/main" id="{BF07C290-527A-4B5F-A29A-DF5AE30D8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4800600"/>
              <a:ext cx="838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400">
                  <a:latin typeface="Comic Sans MS" charset="0"/>
                  <a:ea typeface="ヒラギノ角ゴ Pro W3" charset="-128"/>
                  <a:cs typeface="ヒラギノ角ゴ Pro W3" charset="-128"/>
                </a:rPr>
                <a:t>p1</a:t>
              </a:r>
            </a:p>
          </p:txBody>
        </p:sp>
        <p:cxnSp>
          <p:nvCxnSpPr>
            <p:cNvPr id="25617" name="Straight Arrow Connector 11">
              <a:extLst>
                <a:ext uri="{FF2B5EF4-FFF2-40B4-BE49-F238E27FC236}">
                  <a16:creationId xmlns:a16="http://schemas.microsoft.com/office/drawing/2014/main" id="{03EF2F79-FD0C-4E6D-BB3D-69828D5B687A}"/>
                </a:ext>
              </a:extLst>
            </p:cNvPr>
            <p:cNvCxnSpPr>
              <a:cxnSpLocks noChangeShapeType="1"/>
              <a:stCxn id="46086" idx="4"/>
              <a:endCxn id="46087" idx="0"/>
            </p:cNvCxnSpPr>
            <p:nvPr/>
          </p:nvCxnSpPr>
          <p:spPr bwMode="auto">
            <a:xfrm rot="5400000">
              <a:off x="7115176" y="2295525"/>
              <a:ext cx="323850" cy="31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8" name="Straight Arrow Connector 13">
              <a:extLst>
                <a:ext uri="{FF2B5EF4-FFF2-40B4-BE49-F238E27FC236}">
                  <a16:creationId xmlns:a16="http://schemas.microsoft.com/office/drawing/2014/main" id="{6D02F37F-3F45-4758-93DA-B7ECFE9907EF}"/>
                </a:ext>
              </a:extLst>
            </p:cNvPr>
            <p:cNvCxnSpPr>
              <a:cxnSpLocks noChangeShapeType="1"/>
              <a:stCxn id="46087" idx="4"/>
              <a:endCxn id="46088" idx="0"/>
            </p:cNvCxnSpPr>
            <p:nvPr/>
          </p:nvCxnSpPr>
          <p:spPr bwMode="auto">
            <a:xfrm rot="5400000">
              <a:off x="7115176" y="3076575"/>
              <a:ext cx="323850" cy="31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9" name="Straight Arrow Connector 15">
              <a:extLst>
                <a:ext uri="{FF2B5EF4-FFF2-40B4-BE49-F238E27FC236}">
                  <a16:creationId xmlns:a16="http://schemas.microsoft.com/office/drawing/2014/main" id="{27F90F32-CEEA-453D-A846-67B0D9C53A30}"/>
                </a:ext>
              </a:extLst>
            </p:cNvPr>
            <p:cNvCxnSpPr>
              <a:cxnSpLocks noChangeShapeType="1"/>
              <a:stCxn id="46088" idx="4"/>
              <a:endCxn id="46089" idx="0"/>
            </p:cNvCxnSpPr>
            <p:nvPr/>
          </p:nvCxnSpPr>
          <p:spPr bwMode="auto">
            <a:xfrm rot="5400000">
              <a:off x="7115176" y="3857625"/>
              <a:ext cx="323850" cy="31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0" name="Straight Arrow Connector 17">
              <a:extLst>
                <a:ext uri="{FF2B5EF4-FFF2-40B4-BE49-F238E27FC236}">
                  <a16:creationId xmlns:a16="http://schemas.microsoft.com/office/drawing/2014/main" id="{E96F0BB2-3945-4D4D-B43E-F05EF62CE17C}"/>
                </a:ext>
              </a:extLst>
            </p:cNvPr>
            <p:cNvCxnSpPr>
              <a:cxnSpLocks noChangeShapeType="1"/>
              <a:stCxn id="46089" idx="4"/>
              <a:endCxn id="46090" idx="0"/>
            </p:cNvCxnSpPr>
            <p:nvPr/>
          </p:nvCxnSpPr>
          <p:spPr bwMode="auto">
            <a:xfrm rot="5400000">
              <a:off x="7115176" y="4638675"/>
              <a:ext cx="323850" cy="31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1" name="TextBox 19">
              <a:extLst>
                <a:ext uri="{FF2B5EF4-FFF2-40B4-BE49-F238E27FC236}">
                  <a16:creationId xmlns:a16="http://schemas.microsoft.com/office/drawing/2014/main" id="{0637096B-0D2B-426F-90D0-AF13DFB95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5410200"/>
              <a:ext cx="1524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/>
                <a:t>Call History</a:t>
              </a:r>
            </a:p>
          </p:txBody>
        </p:sp>
        <p:sp>
          <p:nvSpPr>
            <p:cNvPr id="25622" name="TextBox 26">
              <a:extLst>
                <a:ext uri="{FF2B5EF4-FFF2-40B4-BE49-F238E27FC236}">
                  <a16:creationId xmlns:a16="http://schemas.microsoft.com/office/drawing/2014/main" id="{D1C62D70-500D-460E-9474-9CBB4A477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2162175"/>
              <a:ext cx="6858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FF0065"/>
                  </a:solidFill>
                </a:rPr>
                <a:t>0 to 1</a:t>
              </a:r>
            </a:p>
          </p:txBody>
        </p:sp>
        <p:sp>
          <p:nvSpPr>
            <p:cNvPr id="25623" name="TextBox 27">
              <a:extLst>
                <a:ext uri="{FF2B5EF4-FFF2-40B4-BE49-F238E27FC236}">
                  <a16:creationId xmlns:a16="http://schemas.microsoft.com/office/drawing/2014/main" id="{3E40BCD4-0003-40BA-9E36-808FD4BB1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2924175"/>
              <a:ext cx="6858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FF0065"/>
                  </a:solidFill>
                </a:rPr>
                <a:t>1 to 2</a:t>
              </a:r>
            </a:p>
          </p:txBody>
        </p:sp>
        <p:sp>
          <p:nvSpPr>
            <p:cNvPr id="25624" name="TextBox 28">
              <a:extLst>
                <a:ext uri="{FF2B5EF4-FFF2-40B4-BE49-F238E27FC236}">
                  <a16:creationId xmlns:a16="http://schemas.microsoft.com/office/drawing/2014/main" id="{0B80D812-F38D-4A2B-9970-A8B821AA0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3733800"/>
              <a:ext cx="6858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FF0065"/>
                  </a:solidFill>
                </a:rPr>
                <a:t>2 to 3</a:t>
              </a:r>
            </a:p>
          </p:txBody>
        </p:sp>
        <p:sp>
          <p:nvSpPr>
            <p:cNvPr id="25625" name="TextBox 29">
              <a:extLst>
                <a:ext uri="{FF2B5EF4-FFF2-40B4-BE49-F238E27FC236}">
                  <a16:creationId xmlns:a16="http://schemas.microsoft.com/office/drawing/2014/main" id="{8C6DC060-01A5-4F83-9350-752719CD6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4495800"/>
              <a:ext cx="6858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003C75"/>
                  </a:solidFill>
                </a:rPr>
                <a:t>3 to 1</a:t>
              </a:r>
            </a:p>
          </p:txBody>
        </p:sp>
      </p:grpSp>
      <p:grpSp>
        <p:nvGrpSpPr>
          <p:cNvPr id="25605" name="Group 24">
            <a:extLst>
              <a:ext uri="{FF2B5EF4-FFF2-40B4-BE49-F238E27FC236}">
                <a16:creationId xmlns:a16="http://schemas.microsoft.com/office/drawing/2014/main" id="{B63E1091-F92B-4D62-951C-76FB6DDDD18A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812925"/>
            <a:ext cx="6015038" cy="4130675"/>
            <a:chOff x="157163" y="1447800"/>
            <a:chExt cx="6015037" cy="4130675"/>
          </a:xfrm>
        </p:grpSpPr>
        <p:sp>
          <p:nvSpPr>
            <p:cNvPr id="25607" name="Text Box 3">
              <a:extLst>
                <a:ext uri="{FF2B5EF4-FFF2-40B4-BE49-F238E27FC236}">
                  <a16:creationId xmlns:a16="http://schemas.microsoft.com/office/drawing/2014/main" id="{A7E18848-36D1-4B08-B583-AAEBA8F3D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1447800"/>
              <a:ext cx="5486400" cy="413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230188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defTabSz="230188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defTabSz="230188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defTabSz="230188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defTabSz="230188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defTabSz="230188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defTabSz="230188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defTabSz="230188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defTabSz="230188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>
                  <a:latin typeface="Geneva"/>
                </a:rPr>
                <a:t>procedure main {</a:t>
              </a:r>
            </a:p>
            <a:p>
              <a:pPr>
                <a:spcBef>
                  <a:spcPct val="10000"/>
                </a:spcBef>
              </a:pPr>
              <a:r>
                <a:rPr lang="en-US" altLang="en-US">
                  <a:latin typeface="Geneva"/>
                </a:rPr>
                <a:t>	procedure p1 { … }</a:t>
              </a:r>
            </a:p>
            <a:p>
              <a:pPr>
                <a:spcBef>
                  <a:spcPct val="10000"/>
                </a:spcBef>
              </a:pPr>
              <a:r>
                <a:rPr lang="en-US" altLang="en-US">
                  <a:latin typeface="Geneva"/>
                </a:rPr>
                <a:t>	procedure p2 {</a:t>
              </a:r>
            </a:p>
            <a:p>
              <a:pPr>
                <a:spcBef>
                  <a:spcPct val="10000"/>
                </a:spcBef>
              </a:pPr>
              <a:r>
                <a:rPr lang="en-US" altLang="en-US">
                  <a:latin typeface="Geneva"/>
                </a:rPr>
                <a:t>		procedure q1 { … }</a:t>
              </a:r>
            </a:p>
            <a:p>
              <a:pPr>
                <a:spcBef>
                  <a:spcPct val="10000"/>
                </a:spcBef>
              </a:pPr>
              <a:r>
                <a:rPr lang="en-US" altLang="en-US">
                  <a:latin typeface="Geneva"/>
                </a:rPr>
                <a:t>		procedure q2 {</a:t>
              </a:r>
            </a:p>
            <a:p>
              <a:pPr>
                <a:spcBef>
                  <a:spcPct val="10000"/>
                </a:spcBef>
              </a:pPr>
              <a:r>
                <a:rPr lang="en-US" altLang="en-US">
                  <a:latin typeface="Geneva"/>
                </a:rPr>
                <a:t>			procedure r1 { … }</a:t>
              </a:r>
            </a:p>
            <a:p>
              <a:pPr>
                <a:spcBef>
                  <a:spcPct val="10000"/>
                </a:spcBef>
              </a:pPr>
              <a:r>
                <a:rPr lang="en-US" altLang="en-US">
                  <a:latin typeface="Geneva"/>
                </a:rPr>
                <a:t>			procedure r2 {</a:t>
              </a:r>
            </a:p>
            <a:p>
              <a:pPr>
                <a:spcBef>
                  <a:spcPct val="10000"/>
                </a:spcBef>
              </a:pPr>
              <a:r>
                <a:rPr lang="en-US" altLang="en-US">
                  <a:latin typeface="Geneva"/>
                </a:rPr>
                <a:t>				call p1; … // call up from level 3 to level 1 </a:t>
              </a:r>
            </a:p>
            <a:p>
              <a:pPr>
                <a:spcBef>
                  <a:spcPct val="10000"/>
                </a:spcBef>
              </a:pPr>
              <a:r>
                <a:rPr lang="en-US" altLang="en-US">
                  <a:latin typeface="Geneva"/>
                </a:rPr>
                <a:t>			}</a:t>
              </a:r>
            </a:p>
            <a:p>
              <a:pPr>
                <a:spcBef>
                  <a:spcPct val="10000"/>
                </a:spcBef>
              </a:pPr>
              <a:r>
                <a:rPr lang="en-US" altLang="en-US">
                  <a:latin typeface="Geneva"/>
                </a:rPr>
                <a:t>			call r2; 		 // call down from level 2 to level 3</a:t>
              </a:r>
            </a:p>
            <a:p>
              <a:pPr>
                <a:spcBef>
                  <a:spcPct val="10000"/>
                </a:spcBef>
              </a:pPr>
              <a:r>
                <a:rPr lang="en-US" altLang="en-US">
                  <a:latin typeface="Geneva"/>
                </a:rPr>
                <a:t>		}</a:t>
              </a:r>
            </a:p>
            <a:p>
              <a:pPr>
                <a:spcBef>
                  <a:spcPct val="10000"/>
                </a:spcBef>
              </a:pPr>
              <a:r>
                <a:rPr lang="en-US" altLang="en-US">
                  <a:latin typeface="Geneva"/>
                </a:rPr>
                <a:t>		call q2; 			// call down from level 1 to level 2</a:t>
              </a:r>
            </a:p>
            <a:p>
              <a:pPr>
                <a:spcBef>
                  <a:spcPct val="10000"/>
                </a:spcBef>
              </a:pPr>
              <a:r>
                <a:rPr lang="en-US" altLang="en-US">
                  <a:latin typeface="Geneva"/>
                </a:rPr>
                <a:t>	}</a:t>
              </a:r>
            </a:p>
            <a:p>
              <a:pPr>
                <a:spcBef>
                  <a:spcPct val="10000"/>
                </a:spcBef>
              </a:pPr>
              <a:r>
                <a:rPr lang="en-US" altLang="en-US">
                  <a:latin typeface="Geneva"/>
                </a:rPr>
                <a:t>	call p2; 				// call down from level 0 to level 1</a:t>
              </a:r>
            </a:p>
            <a:p>
              <a:pPr>
                <a:spcBef>
                  <a:spcPct val="10000"/>
                </a:spcBef>
              </a:pPr>
              <a:r>
                <a:rPr lang="en-US" altLang="en-US"/>
                <a:t>}</a:t>
              </a:r>
              <a:endParaRPr lang="en-US" altLang="en-US" sz="1800"/>
            </a:p>
          </p:txBody>
        </p:sp>
        <p:sp>
          <p:nvSpPr>
            <p:cNvPr id="25608" name="Freeform 30">
              <a:extLst>
                <a:ext uri="{FF2B5EF4-FFF2-40B4-BE49-F238E27FC236}">
                  <a16:creationId xmlns:a16="http://schemas.microsoft.com/office/drawing/2014/main" id="{C2B8EC20-7430-4046-9D6F-7F30E3C62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63" y="2238375"/>
              <a:ext cx="793750" cy="2894013"/>
            </a:xfrm>
            <a:custGeom>
              <a:avLst/>
              <a:gdLst>
                <a:gd name="T0" fmla="*/ 775979 w 793361"/>
                <a:gd name="T1" fmla="*/ 2894013 h 2895057"/>
                <a:gd name="T2" fmla="*/ 2961 w 793361"/>
                <a:gd name="T3" fmla="*/ 1535780 h 2895057"/>
                <a:gd name="T4" fmla="*/ 793750 w 793361"/>
                <a:gd name="T5" fmla="*/ 0 h 2895057"/>
                <a:gd name="T6" fmla="*/ 0 60000 65536"/>
                <a:gd name="T7" fmla="*/ 0 60000 65536"/>
                <a:gd name="T8" fmla="*/ 0 60000 65536"/>
                <a:gd name="T9" fmla="*/ 0 w 793361"/>
                <a:gd name="T10" fmla="*/ 0 h 2895057"/>
                <a:gd name="T11" fmla="*/ 793361 w 793361"/>
                <a:gd name="T12" fmla="*/ 2895057 h 28950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3361" h="2895057">
                  <a:moveTo>
                    <a:pt x="775599" y="2895057"/>
                  </a:moveTo>
                  <a:cubicBezTo>
                    <a:pt x="387799" y="2456950"/>
                    <a:pt x="0" y="2018843"/>
                    <a:pt x="2960" y="1536334"/>
                  </a:cubicBezTo>
                  <a:cubicBezTo>
                    <a:pt x="5920" y="1053825"/>
                    <a:pt x="793361" y="0"/>
                    <a:pt x="793361" y="0"/>
                  </a:cubicBezTo>
                </a:path>
              </a:pathLst>
            </a:custGeom>
            <a:noFill/>
            <a:ln w="15875">
              <a:solidFill>
                <a:srgbClr val="FF0065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5609" name="Freeform 31">
              <a:extLst>
                <a:ext uri="{FF2B5EF4-FFF2-40B4-BE49-F238E27FC236}">
                  <a16:creationId xmlns:a16="http://schemas.microsoft.com/office/drawing/2014/main" id="{239B7B4A-4547-4ED3-9340-B863961EA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25" y="2770188"/>
              <a:ext cx="576263" cy="1812925"/>
            </a:xfrm>
            <a:custGeom>
              <a:avLst/>
              <a:gdLst>
                <a:gd name="T0" fmla="*/ 576263 w 575779"/>
                <a:gd name="T1" fmla="*/ 1812925 h 1811631"/>
                <a:gd name="T2" fmla="*/ 7407 w 575779"/>
                <a:gd name="T3" fmla="*/ 942009 h 1811631"/>
                <a:gd name="T4" fmla="*/ 531821 w 575779"/>
                <a:gd name="T5" fmla="*/ 8886 h 1811631"/>
                <a:gd name="T6" fmla="*/ 531821 w 575779"/>
                <a:gd name="T7" fmla="*/ 8886 h 1811631"/>
                <a:gd name="T8" fmla="*/ 540709 w 575779"/>
                <a:gd name="T9" fmla="*/ 0 h 18116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5779"/>
                <a:gd name="T16" fmla="*/ 0 h 1811631"/>
                <a:gd name="T17" fmla="*/ 575779 w 575779"/>
                <a:gd name="T18" fmla="*/ 1811631 h 18116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5779" h="1811631">
                  <a:moveTo>
                    <a:pt x="575779" y="1811631"/>
                  </a:moveTo>
                  <a:cubicBezTo>
                    <a:pt x="295290" y="1526713"/>
                    <a:pt x="14802" y="1241795"/>
                    <a:pt x="7401" y="941337"/>
                  </a:cubicBezTo>
                  <a:cubicBezTo>
                    <a:pt x="0" y="640879"/>
                    <a:pt x="531374" y="8880"/>
                    <a:pt x="531374" y="8880"/>
                  </a:cubicBezTo>
                  <a:lnTo>
                    <a:pt x="540255" y="0"/>
                  </a:lnTo>
                </a:path>
              </a:pathLst>
            </a:custGeom>
            <a:noFill/>
            <a:ln w="15875">
              <a:solidFill>
                <a:srgbClr val="FF0065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5610" name="Freeform 32">
              <a:extLst>
                <a:ext uri="{FF2B5EF4-FFF2-40B4-BE49-F238E27FC236}">
                  <a16:creationId xmlns:a16="http://schemas.microsoft.com/office/drawing/2014/main" id="{9C326BBD-2A1A-4CB7-8316-5E07F4731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63" y="3313113"/>
              <a:ext cx="376237" cy="727075"/>
            </a:xfrm>
            <a:custGeom>
              <a:avLst/>
              <a:gdLst>
                <a:gd name="T0" fmla="*/ 376237 w 375958"/>
                <a:gd name="T1" fmla="*/ 727075 h 728204"/>
                <a:gd name="T2" fmla="*/ 2962 w 375958"/>
                <a:gd name="T3" fmla="*/ 372405 h 728204"/>
                <a:gd name="T4" fmla="*/ 358462 w 375958"/>
                <a:gd name="T5" fmla="*/ 0 h 728204"/>
                <a:gd name="T6" fmla="*/ 0 60000 65536"/>
                <a:gd name="T7" fmla="*/ 0 60000 65536"/>
                <a:gd name="T8" fmla="*/ 0 60000 65536"/>
                <a:gd name="T9" fmla="*/ 0 w 375958"/>
                <a:gd name="T10" fmla="*/ 0 h 728204"/>
                <a:gd name="T11" fmla="*/ 375958 w 375958"/>
                <a:gd name="T12" fmla="*/ 728204 h 728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5958" h="728204">
                  <a:moveTo>
                    <a:pt x="375958" y="728204"/>
                  </a:moveTo>
                  <a:cubicBezTo>
                    <a:pt x="190939" y="611277"/>
                    <a:pt x="5920" y="494350"/>
                    <a:pt x="2960" y="372983"/>
                  </a:cubicBezTo>
                  <a:cubicBezTo>
                    <a:pt x="0" y="251616"/>
                    <a:pt x="179098" y="125808"/>
                    <a:pt x="358196" y="0"/>
                  </a:cubicBezTo>
                </a:path>
              </a:pathLst>
            </a:custGeom>
            <a:noFill/>
            <a:ln w="15875">
              <a:solidFill>
                <a:srgbClr val="FF0065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5611" name="Freeform 33">
              <a:extLst>
                <a:ext uri="{FF2B5EF4-FFF2-40B4-BE49-F238E27FC236}">
                  <a16:creationId xmlns:a16="http://schemas.microsoft.com/office/drawing/2014/main" id="{D354DC6B-FAE2-4411-9965-60C31C51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625" y="1882775"/>
              <a:ext cx="1720850" cy="1616075"/>
            </a:xfrm>
            <a:custGeom>
              <a:avLst/>
              <a:gdLst>
                <a:gd name="T0" fmla="*/ 0 w 1721416"/>
                <a:gd name="T1" fmla="*/ 1616075 h 1616259"/>
                <a:gd name="T2" fmla="*/ 1171894 w 1721416"/>
                <a:gd name="T3" fmla="*/ 1269774 h 1616259"/>
                <a:gd name="T4" fmla="*/ 1615794 w 1721416"/>
                <a:gd name="T5" fmla="*/ 239748 h 1616259"/>
                <a:gd name="T6" fmla="*/ 541557 w 1721416"/>
                <a:gd name="T7" fmla="*/ 0 h 16162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1416"/>
                <a:gd name="T13" fmla="*/ 0 h 1616259"/>
                <a:gd name="T14" fmla="*/ 1721416 w 1721416"/>
                <a:gd name="T15" fmla="*/ 1616259 h 16162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1416" h="1616259">
                  <a:moveTo>
                    <a:pt x="0" y="1616259"/>
                  </a:moveTo>
                  <a:cubicBezTo>
                    <a:pt x="451446" y="1557795"/>
                    <a:pt x="902892" y="1499332"/>
                    <a:pt x="1172279" y="1269918"/>
                  </a:cubicBezTo>
                  <a:cubicBezTo>
                    <a:pt x="1441666" y="1040504"/>
                    <a:pt x="1721416" y="451428"/>
                    <a:pt x="1616325" y="239775"/>
                  </a:cubicBezTo>
                  <a:cubicBezTo>
                    <a:pt x="1511234" y="28122"/>
                    <a:pt x="541735" y="0"/>
                    <a:pt x="541735" y="0"/>
                  </a:cubicBezTo>
                </a:path>
              </a:pathLst>
            </a:custGeom>
            <a:noFill/>
            <a:ln w="15875">
              <a:solidFill>
                <a:srgbClr val="003C75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</p:grpSp>
      <p:sp>
        <p:nvSpPr>
          <p:cNvPr id="25606" name="Text Placeholder 25">
            <a:extLst>
              <a:ext uri="{FF2B5EF4-FFF2-40B4-BE49-F238E27FC236}">
                <a16:creationId xmlns:a16="http://schemas.microsoft.com/office/drawing/2014/main" id="{431D4FA8-4D5F-427C-8CA1-A8D60A0D2CE3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Times" panose="02020603050405020304" pitchFamily="18" charset="0"/>
              <a:buNone/>
            </a:pPr>
            <a:r>
              <a:rPr lang="en-US" altLang="en-US"/>
              <a:t>Surrounding lexical scope may not be the caller</a:t>
            </a:r>
          </a:p>
        </p:txBody>
      </p:sp>
    </p:spTree>
    <p:extLst>
      <p:ext uri="{BB962C8B-B14F-4D97-AF65-F5344CB8AC3E}">
        <p14:creationId xmlns:p14="http://schemas.microsoft.com/office/powerpoint/2010/main" val="2281220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1C896F6C-8C5A-46EA-92AC-B951EC5ED1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8DC64776-A406-4B73-AB01-51D0BCE37ACC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EDE16B9-8839-4403-8EB2-A3C058116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dirty="0"/>
              <a:t>Establishing Addressability- Using Access Links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51F13D5-ABE4-4DB4-AC29-BAEF83255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</a:rPr>
              <a:t>Using Access Links to Find an ARP for a Non-Local Variable</a:t>
            </a:r>
          </a:p>
          <a:p>
            <a:pPr eaLnBrk="1" hangingPunct="1"/>
            <a:r>
              <a:rPr lang="en-US" altLang="en-US" dirty="0"/>
              <a:t>Each AR has a pointer to AR of </a:t>
            </a:r>
            <a:r>
              <a:rPr lang="en-US" altLang="en-US" dirty="0">
                <a:solidFill>
                  <a:srgbClr val="FF0065"/>
                </a:solidFill>
              </a:rPr>
              <a:t>lexical</a:t>
            </a:r>
            <a:r>
              <a:rPr lang="en-US" altLang="en-US" dirty="0"/>
              <a:t> ancestor</a:t>
            </a:r>
          </a:p>
          <a:p>
            <a:pPr eaLnBrk="1" hangingPunct="1"/>
            <a:r>
              <a:rPr lang="en-US" altLang="en-US" dirty="0"/>
              <a:t>Lexical ancestor need not be the caller</a:t>
            </a:r>
          </a:p>
          <a:p>
            <a:pPr eaLnBrk="1" hangingPunct="1">
              <a:spcBef>
                <a:spcPct val="700000"/>
              </a:spcBef>
            </a:pP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Reference to </a:t>
            </a:r>
            <a:r>
              <a:rPr lang="en-US" altLang="en-US" sz="1800" dirty="0"/>
              <a:t>&lt;</a:t>
            </a:r>
            <a:r>
              <a:rPr lang="en-US" altLang="en-US" i="1" dirty="0"/>
              <a:t>p</a:t>
            </a:r>
            <a:r>
              <a:rPr lang="en-US" altLang="en-US" dirty="0"/>
              <a:t>,16</a:t>
            </a:r>
            <a:r>
              <a:rPr lang="en-US" altLang="en-US" sz="1800" dirty="0"/>
              <a:t>&gt;</a:t>
            </a:r>
            <a:r>
              <a:rPr lang="en-US" altLang="en-US" dirty="0"/>
              <a:t> runs up access link chain to </a:t>
            </a:r>
            <a:r>
              <a:rPr lang="en-US" altLang="en-US" i="1" dirty="0"/>
              <a:t>p</a:t>
            </a:r>
            <a:endParaRPr lang="en-US" altLang="en-US" dirty="0"/>
          </a:p>
          <a:p>
            <a:pPr eaLnBrk="1" hangingPunct="1"/>
            <a:r>
              <a:rPr lang="en-US" altLang="en-US" dirty="0"/>
              <a:t>Cost of access is proportional to lexical distance</a:t>
            </a:r>
          </a:p>
        </p:txBody>
      </p:sp>
      <p:sp>
        <p:nvSpPr>
          <p:cNvPr id="39943" name="Text Box 37">
            <a:extLst>
              <a:ext uri="{FF2B5EF4-FFF2-40B4-BE49-F238E27FC236}">
                <a16:creationId xmlns:a16="http://schemas.microsoft.com/office/drawing/2014/main" id="{AB12BC5C-7E74-4BCF-8184-8C12ED512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286000"/>
            <a:ext cx="1981200" cy="67403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Some setup cost</a:t>
            </a:r>
          </a:p>
          <a:p>
            <a:pPr algn="ctr" eaLnBrk="0" hangingPunct="0">
              <a:spcBef>
                <a:spcPct val="10000"/>
              </a:spcBef>
              <a:defRPr/>
            </a:pPr>
            <a:r>
              <a:rPr lang="en-US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on each call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8EAB54-F72D-47B0-9C50-17ACF07AA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597944"/>
            <a:ext cx="4572000" cy="293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757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D7FB83D8-1E50-40CF-A37C-545871161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4DA46B21-370C-429A-A4D1-D0B0167DE573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2716A9CB-61A8-487C-9292-6AC188D15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Establishing </a:t>
            </a:r>
            <a:r>
              <a:rPr lang="en-US" altLang="en-US" dirty="0" err="1"/>
              <a:t>Addressibility</a:t>
            </a:r>
            <a:r>
              <a:rPr lang="en-US" altLang="en-US" dirty="0"/>
              <a:t> - Using Access Links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22CEBB2-FAEA-41D1-A06B-6644FC053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spcBef>
                <a:spcPts val="1075"/>
              </a:spcBef>
            </a:pP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84808-52CB-4E72-ACF6-53886B4E3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3490883"/>
            <a:ext cx="4648200" cy="2986117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98D41AA8-61DC-4B35-B0FB-5A2B85645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335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SzPct val="12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Char char="—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SzPct val="90000"/>
              <a:buFont typeface="Symbol" panose="05050102010706020507" pitchFamily="18" charset="2"/>
              <a:buChar char="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kern="0" dirty="0">
                <a:latin typeface="Times-Roman"/>
              </a:rPr>
              <a:t>To maintain access links, the compiler must add code to each procedure call that finds the appropriate </a:t>
            </a:r>
            <a:r>
              <a:rPr lang="en-US" sz="1800" kern="0" dirty="0" smtClean="0">
                <a:latin typeface="Times-RomanSC"/>
              </a:rPr>
              <a:t>ARP </a:t>
            </a:r>
            <a:r>
              <a:rPr lang="en-US" sz="1800" kern="0" dirty="0">
                <a:latin typeface="Times-Roman"/>
              </a:rPr>
              <a:t>and stores it as the </a:t>
            </a:r>
            <a:r>
              <a:rPr lang="en-US" sz="1800" kern="0" dirty="0" err="1">
                <a:latin typeface="Times-Roman"/>
              </a:rPr>
              <a:t>callee’s</a:t>
            </a:r>
            <a:r>
              <a:rPr lang="en-US" sz="1800" kern="0" dirty="0">
                <a:latin typeface="Times-Roman"/>
              </a:rPr>
              <a:t> access link.</a:t>
            </a:r>
          </a:p>
          <a:p>
            <a:r>
              <a:rPr lang="en-US" sz="1800" kern="0" dirty="0">
                <a:latin typeface="Times-Roman"/>
              </a:rPr>
              <a:t>For a caller at level </a:t>
            </a:r>
            <a:r>
              <a:rPr lang="en-US" sz="1800" i="1" kern="0" dirty="0">
                <a:latin typeface="Times-Italic"/>
              </a:rPr>
              <a:t>m </a:t>
            </a:r>
            <a:r>
              <a:rPr lang="en-US" sz="1800" kern="0" dirty="0">
                <a:latin typeface="Times-Roman"/>
              </a:rPr>
              <a:t>and a </a:t>
            </a:r>
            <a:r>
              <a:rPr lang="en-US" sz="1800" kern="0" dirty="0" err="1">
                <a:latin typeface="Times-Roman"/>
              </a:rPr>
              <a:t>callee</a:t>
            </a:r>
            <a:r>
              <a:rPr lang="en-US" sz="1800" kern="0" dirty="0">
                <a:latin typeface="Times-Roman"/>
              </a:rPr>
              <a:t> at level </a:t>
            </a:r>
            <a:r>
              <a:rPr lang="en-US" sz="1800" i="1" kern="0" dirty="0">
                <a:latin typeface="Times-Italic"/>
              </a:rPr>
              <a:t>n</a:t>
            </a:r>
            <a:r>
              <a:rPr lang="en-US" sz="1800" kern="0" dirty="0">
                <a:latin typeface="Times-Roman"/>
              </a:rPr>
              <a:t> </a:t>
            </a:r>
          </a:p>
          <a:p>
            <a:pPr lvl="1"/>
            <a:r>
              <a:rPr lang="en-US" sz="1600" kern="0" dirty="0">
                <a:latin typeface="Times-Roman"/>
              </a:rPr>
              <a:t> </a:t>
            </a:r>
            <a:r>
              <a:rPr lang="en-US" sz="1600" i="1" kern="0" dirty="0">
                <a:latin typeface="Times-Italic"/>
              </a:rPr>
              <a:t>n </a:t>
            </a:r>
            <a:r>
              <a:rPr lang="en-US" sz="1600" kern="0" dirty="0">
                <a:latin typeface="MTSY"/>
              </a:rPr>
              <a:t>= </a:t>
            </a:r>
            <a:r>
              <a:rPr lang="en-US" sz="1600" i="1" kern="0" dirty="0">
                <a:latin typeface="Times-Italic"/>
              </a:rPr>
              <a:t>m </a:t>
            </a:r>
            <a:r>
              <a:rPr lang="en-US" sz="1600" kern="0" dirty="0">
                <a:latin typeface="MTSY"/>
              </a:rPr>
              <a:t>+</a:t>
            </a:r>
            <a:r>
              <a:rPr lang="en-US" sz="1600" kern="0" dirty="0">
                <a:latin typeface="Times-Roman"/>
              </a:rPr>
              <a:t>1 : </a:t>
            </a:r>
            <a:r>
              <a:rPr lang="en-US" sz="1400" kern="0" dirty="0">
                <a:latin typeface="Times-Roman"/>
              </a:rPr>
              <a:t>the </a:t>
            </a:r>
            <a:r>
              <a:rPr lang="en-US" sz="1400" kern="0" dirty="0" err="1">
                <a:latin typeface="Times-Roman"/>
              </a:rPr>
              <a:t>callee</a:t>
            </a:r>
            <a:r>
              <a:rPr lang="en-US" sz="1400" kern="0" dirty="0">
                <a:latin typeface="Times-Roman"/>
              </a:rPr>
              <a:t> is nested inside the caller, </a:t>
            </a:r>
            <a:r>
              <a:rPr lang="en-US" sz="1600" kern="0" dirty="0">
                <a:latin typeface="Times-Roman"/>
              </a:rPr>
              <a:t>the </a:t>
            </a:r>
            <a:r>
              <a:rPr lang="en-US" sz="1600" kern="0" dirty="0" err="1">
                <a:latin typeface="Times-Roman"/>
              </a:rPr>
              <a:t>callee</a:t>
            </a:r>
            <a:r>
              <a:rPr lang="en-US" sz="1600" kern="0" dirty="0">
                <a:latin typeface="Times-Roman"/>
              </a:rPr>
              <a:t> can use the caller’s </a:t>
            </a:r>
            <a:r>
              <a:rPr lang="en-US" sz="1600" kern="0" dirty="0" err="1">
                <a:latin typeface="Times-RomanSC"/>
              </a:rPr>
              <a:t>arp</a:t>
            </a:r>
            <a:r>
              <a:rPr lang="en-US" sz="1600" kern="0" dirty="0">
                <a:latin typeface="Times-RomanSC"/>
              </a:rPr>
              <a:t> </a:t>
            </a:r>
            <a:r>
              <a:rPr lang="en-US" sz="1600" kern="0" dirty="0">
                <a:latin typeface="Times-Roman"/>
              </a:rPr>
              <a:t>as its access link. </a:t>
            </a:r>
          </a:p>
          <a:p>
            <a:pPr lvl="1"/>
            <a:r>
              <a:rPr lang="en-US" sz="1600" i="1" kern="0" dirty="0">
                <a:latin typeface="Times-Italic"/>
              </a:rPr>
              <a:t>n =m</a:t>
            </a:r>
            <a:r>
              <a:rPr lang="en-US" sz="1600" kern="0" dirty="0">
                <a:latin typeface="Times-Roman"/>
              </a:rPr>
              <a:t>:  the </a:t>
            </a:r>
            <a:r>
              <a:rPr lang="en-US" sz="1600" kern="0" dirty="0" err="1">
                <a:latin typeface="Times-Roman"/>
              </a:rPr>
              <a:t>callee’s</a:t>
            </a:r>
            <a:r>
              <a:rPr lang="en-US" sz="1600" kern="0" dirty="0">
                <a:latin typeface="Times-Roman"/>
              </a:rPr>
              <a:t> access link is the same as the caller’s access link. </a:t>
            </a:r>
          </a:p>
          <a:p>
            <a:pPr lvl="1"/>
            <a:r>
              <a:rPr lang="en-US" sz="1600" i="1" kern="0" dirty="0">
                <a:latin typeface="Times-Italic"/>
              </a:rPr>
              <a:t>n </a:t>
            </a:r>
            <a:r>
              <a:rPr lang="en-US" sz="1600" kern="0" dirty="0">
                <a:latin typeface="RMTMI"/>
              </a:rPr>
              <a:t>&lt; </a:t>
            </a:r>
            <a:r>
              <a:rPr lang="en-US" sz="1600" i="1" kern="0" dirty="0">
                <a:latin typeface="Times-Italic"/>
              </a:rPr>
              <a:t>m</a:t>
            </a:r>
            <a:r>
              <a:rPr lang="en-US" sz="1600" kern="0" dirty="0">
                <a:latin typeface="Times-Roman"/>
              </a:rPr>
              <a:t>, the </a:t>
            </a:r>
            <a:r>
              <a:rPr lang="en-US" sz="1600" kern="0" dirty="0" err="1">
                <a:latin typeface="Times-Roman"/>
              </a:rPr>
              <a:t>callee’s</a:t>
            </a:r>
            <a:r>
              <a:rPr lang="en-US" sz="1600" kern="0" dirty="0">
                <a:latin typeface="Times-Roman"/>
              </a:rPr>
              <a:t> access link is the level (</a:t>
            </a:r>
            <a:r>
              <a:rPr lang="en-US" sz="1600" i="1" kern="0" dirty="0">
                <a:latin typeface="Times-Italic"/>
              </a:rPr>
              <a:t>n -</a:t>
            </a:r>
            <a:r>
              <a:rPr lang="en-US" sz="1600" kern="0" dirty="0">
                <a:latin typeface="Times-Roman"/>
              </a:rPr>
              <a:t>1) access link for the caller</a:t>
            </a:r>
            <a:endParaRPr lang="en-US" sz="1600" kern="0" dirty="0"/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 i="1" kern="0" dirty="0"/>
          </a:p>
        </p:txBody>
      </p:sp>
    </p:spTree>
    <p:extLst>
      <p:ext uri="{BB962C8B-B14F-4D97-AF65-F5344CB8AC3E}">
        <p14:creationId xmlns:p14="http://schemas.microsoft.com/office/powerpoint/2010/main" val="2450047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4">
            <a:extLst>
              <a:ext uri="{FF2B5EF4-FFF2-40B4-BE49-F238E27FC236}">
                <a16:creationId xmlns:a16="http://schemas.microsoft.com/office/drawing/2014/main" id="{184FEE4C-5021-47FB-BDD1-713237E7D6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25091AAB-95B9-4F94-90CF-10E4389C74E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805C15B9-01E3-4E9F-98E7-A44D1A74B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Where Do All These Variables Go?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79A6B628-59B6-4439-8835-22D5B98EFD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09902"/>
            <a:ext cx="8001000" cy="4875212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</a:rPr>
              <a:t>Automatic &amp; Local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dirty="0"/>
              <a:t>Automatic </a:t>
            </a:r>
            <a:r>
              <a:rPr lang="en-US" altLang="en-US" dirty="0">
                <a:sym typeface="Symbol" panose="05050102010706020507" pitchFamily="18" charset="2"/>
              </a:rPr>
              <a:t> lifetime matches procedure’s lifetime</a:t>
            </a:r>
            <a:endParaRPr lang="en-US" altLang="en-US" dirty="0"/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en-US" dirty="0">
                <a:solidFill>
                  <a:srgbClr val="003C75"/>
                </a:solidFill>
              </a:rPr>
              <a:t>Static</a:t>
            </a:r>
            <a:r>
              <a:rPr lang="en-US" altLang="en-US" dirty="0"/>
              <a:t> &amp; </a:t>
            </a:r>
            <a:r>
              <a:rPr lang="en-US" altLang="en-US" dirty="0">
                <a:solidFill>
                  <a:srgbClr val="003C75"/>
                </a:solidFill>
              </a:rPr>
              <a:t>Global</a:t>
            </a:r>
            <a:endParaRPr lang="en-US" altLang="en-US" dirty="0">
              <a:sym typeface="Symbol" panose="05050102010706020507" pitchFamily="18" charset="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en-US" dirty="0">
                <a:sym typeface="Symbol" panose="05050102010706020507" pitchFamily="18" charset="2"/>
              </a:rPr>
              <a:t>Lifetime longer than procedure’s lifetime </a:t>
            </a:r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818771"/>
              </p:ext>
            </p:extLst>
          </p:nvPr>
        </p:nvGraphicFramePr>
        <p:xfrm>
          <a:off x="2133600" y="2795170"/>
          <a:ext cx="42545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Len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SC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char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static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z</a:t>
                      </a:r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double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67745"/>
              </p:ext>
            </p:extLst>
          </p:nvPr>
        </p:nvGraphicFramePr>
        <p:xfrm>
          <a:off x="1235247" y="5904992"/>
          <a:ext cx="6051206" cy="882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93548">
                <a:tc gridSpan="8"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99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0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1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2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3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4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5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6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7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8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9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10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11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12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13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48">
                <a:tc gridSpan="1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chemeClr val="tx2"/>
                          </a:solidFill>
                          <a:latin typeface="+mn-lt"/>
                          <a:cs typeface="Courier"/>
                        </a:rPr>
                        <a:t>Storage</a:t>
                      </a:r>
                      <a:r>
                        <a:rPr lang="en-US" sz="1600" b="1" i="1" baseline="0" dirty="0">
                          <a:solidFill>
                            <a:schemeClr val="tx2"/>
                          </a:solidFill>
                          <a:latin typeface="+mn-lt"/>
                          <a:cs typeface="Courier"/>
                        </a:rPr>
                        <a:t> map implied by the symbol table</a:t>
                      </a:r>
                      <a:endParaRPr lang="en-US" sz="1600" b="1" i="1" dirty="0">
                        <a:solidFill>
                          <a:schemeClr val="tx2"/>
                        </a:solidFill>
                        <a:latin typeface="+mn-lt"/>
                        <a:cs typeface="Courier"/>
                      </a:endParaRPr>
                    </a:p>
                  </a:txBody>
                  <a:tcPr marR="0" marT="18288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9BE37E7C-F770-4FA5-AE7B-E479A73A43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288881B0-84AC-45E6-B3BA-4240BCC55685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554273B-910D-42F1-B2B0-ACB9ED5BD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Establishing Addressability - Using Access Links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8D41AA8-61DC-4B35-B0FB-5A2B85645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4953000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To maintain access links, the compiler must add code to each procedure call that finds the appropriate </a:t>
            </a:r>
            <a:r>
              <a:rPr lang="en-US" sz="1800" b="0" i="0" u="none" strike="noStrike" baseline="0" dirty="0" err="1">
                <a:latin typeface="Times-RomanSC"/>
              </a:rPr>
              <a:t>arp</a:t>
            </a:r>
            <a:r>
              <a:rPr lang="en-US" sz="1800" b="0" i="0" u="none" strike="noStrike" baseline="0" dirty="0">
                <a:latin typeface="Times-RomanSC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and stores it as the callee’s access link.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For a caller at level </a:t>
            </a:r>
            <a:r>
              <a:rPr lang="en-US" sz="1800" b="0" i="1" u="none" strike="noStrike" baseline="0" dirty="0">
                <a:latin typeface="Times-Italic"/>
              </a:rPr>
              <a:t>m </a:t>
            </a:r>
            <a:r>
              <a:rPr lang="en-US" sz="1800" b="0" i="0" u="none" strike="noStrike" baseline="0" dirty="0">
                <a:latin typeface="Times-Roman"/>
              </a:rPr>
              <a:t>and a callee at level </a:t>
            </a:r>
            <a:r>
              <a:rPr lang="en-US" sz="1800" b="0" i="1" u="none" strike="noStrike" baseline="0" dirty="0">
                <a:latin typeface="Times-Italic"/>
              </a:rPr>
              <a:t>n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</a:p>
          <a:p>
            <a:pPr lvl="1"/>
            <a:r>
              <a:rPr lang="en-US" sz="1600" dirty="0">
                <a:latin typeface="Times-Roman"/>
              </a:rPr>
              <a:t> </a:t>
            </a:r>
            <a:r>
              <a:rPr lang="en-US" sz="1600" b="0" i="1" u="none" strike="noStrike" baseline="0" dirty="0">
                <a:latin typeface="Times-Italic"/>
              </a:rPr>
              <a:t>n </a:t>
            </a:r>
            <a:r>
              <a:rPr lang="en-US" sz="1600" b="0" i="0" u="none" strike="noStrike" baseline="0" dirty="0">
                <a:latin typeface="MTSY"/>
              </a:rPr>
              <a:t>= </a:t>
            </a:r>
            <a:r>
              <a:rPr lang="en-US" sz="1600" b="0" i="1" u="none" strike="noStrike" baseline="0" dirty="0">
                <a:latin typeface="Times-Italic"/>
              </a:rPr>
              <a:t>m </a:t>
            </a:r>
            <a:r>
              <a:rPr lang="en-US" sz="1600" dirty="0">
                <a:latin typeface="MTSY"/>
              </a:rPr>
              <a:t>+</a:t>
            </a:r>
            <a:r>
              <a:rPr lang="en-US" sz="1600" b="0" i="0" u="none" strike="noStrike" baseline="0" dirty="0">
                <a:latin typeface="Times-Roman"/>
              </a:rPr>
              <a:t>1 : </a:t>
            </a:r>
            <a:r>
              <a:rPr lang="en-US" sz="1400" b="0" i="0" u="none" strike="noStrike" baseline="0" dirty="0">
                <a:latin typeface="Times-Roman"/>
              </a:rPr>
              <a:t>the callee is nested inside the caller, </a:t>
            </a:r>
            <a:r>
              <a:rPr lang="en-US" sz="1600" b="0" i="0" u="none" strike="noStrike" baseline="0" dirty="0">
                <a:latin typeface="Times-Roman"/>
              </a:rPr>
              <a:t>the callee can use the caller’s </a:t>
            </a:r>
            <a:r>
              <a:rPr lang="en-US" sz="1600" b="0" i="0" u="none" strike="noStrike" baseline="0" dirty="0" err="1">
                <a:latin typeface="Times-RomanSC"/>
              </a:rPr>
              <a:t>arp</a:t>
            </a:r>
            <a:r>
              <a:rPr lang="en-US" sz="1600" b="0" i="0" u="none" strike="noStrike" baseline="0" dirty="0">
                <a:latin typeface="Times-RomanSC"/>
              </a:rPr>
              <a:t> </a:t>
            </a:r>
            <a:r>
              <a:rPr lang="en-US" sz="1600" b="0" i="0" u="none" strike="noStrike" baseline="0" dirty="0">
                <a:latin typeface="Times-Roman"/>
              </a:rPr>
              <a:t>as its access link. </a:t>
            </a:r>
          </a:p>
          <a:p>
            <a:pPr lvl="1"/>
            <a:r>
              <a:rPr lang="en-US" sz="1600" i="1" dirty="0">
                <a:latin typeface="Times-Italic"/>
              </a:rPr>
              <a:t>n </a:t>
            </a:r>
            <a:r>
              <a:rPr lang="en-US" sz="1600" b="0" i="1" u="none" strike="noStrike" baseline="0" dirty="0">
                <a:latin typeface="Times-Italic"/>
              </a:rPr>
              <a:t>=m</a:t>
            </a:r>
            <a:r>
              <a:rPr lang="en-US" sz="1600" dirty="0">
                <a:latin typeface="Times-Roman"/>
              </a:rPr>
              <a:t>: </a:t>
            </a:r>
            <a:r>
              <a:rPr lang="en-US" sz="1600" b="0" i="0" u="none" strike="noStrike" baseline="0" dirty="0">
                <a:latin typeface="Times-Roman"/>
              </a:rPr>
              <a:t> the callee’s access link is the same as the caller’s access link. </a:t>
            </a:r>
          </a:p>
          <a:p>
            <a:pPr lvl="1"/>
            <a:r>
              <a:rPr lang="en-US" sz="1600" b="0" i="1" u="none" strike="noStrike" baseline="0" dirty="0">
                <a:latin typeface="Times-Italic"/>
              </a:rPr>
              <a:t>n </a:t>
            </a:r>
            <a:r>
              <a:rPr lang="en-US" sz="1600" b="0" i="0" u="none" strike="noStrike" baseline="0" dirty="0">
                <a:latin typeface="RMTMI"/>
              </a:rPr>
              <a:t>&lt; </a:t>
            </a:r>
            <a:r>
              <a:rPr lang="en-US" sz="1600" b="0" i="1" u="none" strike="noStrike" baseline="0" dirty="0">
                <a:latin typeface="Times-Italic"/>
              </a:rPr>
              <a:t>m</a:t>
            </a:r>
            <a:r>
              <a:rPr lang="en-US" sz="1600" b="0" i="0" u="none" strike="noStrike" baseline="0" dirty="0">
                <a:latin typeface="Times-Roman"/>
              </a:rPr>
              <a:t>, the callee’s access link is the level (</a:t>
            </a:r>
            <a:r>
              <a:rPr lang="en-US" sz="1600" b="0" i="1" u="none" strike="noStrike" baseline="0" dirty="0">
                <a:latin typeface="Times-Italic"/>
              </a:rPr>
              <a:t>n -</a:t>
            </a:r>
            <a:r>
              <a:rPr lang="en-US" sz="1600" b="0" i="0" u="none" strike="noStrike" baseline="0" dirty="0">
                <a:latin typeface="Times-Roman"/>
              </a:rPr>
              <a:t>1) access link for the caller</a:t>
            </a:r>
            <a:endParaRPr lang="en-US" sz="1600" dirty="0"/>
          </a:p>
          <a:p>
            <a:pPr eaLnBrk="1" hangingPunct="1">
              <a:buNone/>
            </a:pPr>
            <a:endParaRPr lang="en-US" altLang="en-US" i="1" dirty="0"/>
          </a:p>
        </p:txBody>
      </p:sp>
      <p:sp>
        <p:nvSpPr>
          <p:cNvPr id="41990" name="Text Box 5">
            <a:extLst>
              <a:ext uri="{FF2B5EF4-FFF2-40B4-BE49-F238E27FC236}">
                <a16:creationId xmlns:a16="http://schemas.microsoft.com/office/drawing/2014/main" id="{CAE95976-FB8E-4242-96AA-C2ACA1273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110978"/>
            <a:ext cx="3352800" cy="13665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marL="112713" indent="-112713" eaLnBrk="0" hangingPunct="0">
              <a:spcBef>
                <a:spcPct val="20000"/>
              </a:spcBef>
              <a:defRPr/>
            </a:pPr>
            <a:r>
              <a:rPr lang="en-US" sz="1800" dirty="0">
                <a:latin typeface="Comic Sans MS" charset="0"/>
                <a:ea typeface="ヒラギノ角ゴ Pro W3" charset="-128"/>
                <a:cs typeface="ヒラギノ角ゴ Pro W3" charset="-128"/>
              </a:rPr>
              <a:t>Assume</a:t>
            </a:r>
          </a:p>
          <a:p>
            <a:pPr marL="234950" indent="-234950" eaLnBrk="0" hangingPunct="0">
              <a:spcBef>
                <a:spcPct val="20000"/>
              </a:spcBef>
              <a:buClr>
                <a:srgbClr val="003C75"/>
              </a:buClr>
              <a:buSzPct val="120000"/>
              <a:buFont typeface="Times" charset="0"/>
              <a:buChar char="•"/>
              <a:defRPr/>
            </a:pPr>
            <a:r>
              <a:rPr lang="en-US" sz="1800" dirty="0">
                <a:latin typeface="Comic Sans MS" charset="0"/>
                <a:ea typeface="ヒラギノ角ゴ Pro W3" charset="-128"/>
                <a:cs typeface="ヒラギノ角ゴ Pro W3" charset="-128"/>
              </a:rPr>
              <a:t>Current lexical level is 2</a:t>
            </a:r>
          </a:p>
          <a:p>
            <a:pPr marL="234950" indent="-234950" eaLnBrk="0" hangingPunct="0">
              <a:spcBef>
                <a:spcPct val="20000"/>
              </a:spcBef>
              <a:buClr>
                <a:srgbClr val="003C75"/>
              </a:buClr>
              <a:buSzPct val="120000"/>
              <a:buFont typeface="Times" charset="0"/>
              <a:buChar char="•"/>
              <a:defRPr/>
            </a:pPr>
            <a:r>
              <a:rPr lang="en-US" sz="1800" dirty="0">
                <a:latin typeface="Comic Sans MS" charset="0"/>
                <a:ea typeface="ヒラギノ角ゴ Pro W3" charset="-128"/>
                <a:cs typeface="ヒラギノ角ゴ Pro W3" charset="-128"/>
              </a:rPr>
              <a:t>Access link is at 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ARP</a:t>
            </a:r>
            <a:r>
              <a:rPr lang="en-US" sz="1800" dirty="0">
                <a:latin typeface="Comic Sans MS" charset="0"/>
                <a:ea typeface="ヒラギノ角ゴ Pro W3" charset="-128"/>
                <a:cs typeface="ヒラギノ角ゴ Pro W3" charset="-128"/>
              </a:rPr>
              <a:t> – 4</a:t>
            </a:r>
          </a:p>
          <a:p>
            <a:pPr marL="234950" indent="-234950" eaLnBrk="0" hangingPunct="0">
              <a:spcBef>
                <a:spcPct val="20000"/>
              </a:spcBef>
              <a:buClr>
                <a:srgbClr val="003C75"/>
              </a:buClr>
              <a:buSzPct val="120000"/>
              <a:buFont typeface="Times" charset="0"/>
              <a:buChar char="•"/>
              <a:defRPr/>
            </a:pPr>
            <a:r>
              <a:rPr lang="en-US" sz="1800" dirty="0">
                <a:latin typeface="Comic Sans MS" charset="0"/>
                <a:ea typeface="ヒラギノ角ゴ Pro W3" charset="-128"/>
                <a:cs typeface="ヒラギノ角ゴ Pro W3" charset="-128"/>
              </a:rPr>
              <a:t>ARP is in r</a:t>
            </a:r>
            <a:r>
              <a:rPr lang="en-US" sz="1800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0</a:t>
            </a:r>
            <a:endParaRPr lang="en-US" sz="1800" dirty="0"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graphicFrame>
        <p:nvGraphicFramePr>
          <p:cNvPr id="25761" name="Group 161">
            <a:extLst>
              <a:ext uri="{FF2B5EF4-FFF2-40B4-BE49-F238E27FC236}">
                <a16:creationId xmlns:a16="http://schemas.microsoft.com/office/drawing/2014/main" id="{7164FAF8-333C-45CE-A162-105992B033F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664905"/>
          <a:ext cx="3124200" cy="2560635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SC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Generated Code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&lt;2,8&gt;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loadAI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,8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10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&lt;1,12&gt;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loadAI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,-4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loadAI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,12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&lt;0,16&gt;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loadAI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,-4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loadAI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,-4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loadAI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 r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,16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r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4853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07A14F43-2BCA-4549-BDF2-8D23CC3E6D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612F35C6-1638-48A7-A5A3-DA7C0784304A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0DB576B-224C-4D92-BF5B-A518FF44DC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4953000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</a:rPr>
              <a:t>Using a Display to Find an ARP for a Non-Local Variable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dirty="0"/>
              <a:t>Global array of pointer to nameable </a:t>
            </a:r>
            <a:r>
              <a:rPr lang="en-US" altLang="en-US" sz="1800" dirty="0"/>
              <a:t>AR</a:t>
            </a:r>
            <a:r>
              <a:rPr lang="en-US" altLang="en-US" dirty="0"/>
              <a:t>s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dirty="0"/>
              <a:t>Needed </a:t>
            </a:r>
            <a:r>
              <a:rPr lang="en-US" altLang="en-US" sz="1800" dirty="0"/>
              <a:t>ARP</a:t>
            </a:r>
            <a:r>
              <a:rPr lang="en-US" altLang="en-US" dirty="0"/>
              <a:t> is an array access away</a:t>
            </a:r>
          </a:p>
          <a:p>
            <a:pPr eaLnBrk="1" hangingPunct="1">
              <a:spcBef>
                <a:spcPct val="750000"/>
              </a:spcBef>
            </a:pPr>
            <a:endParaRPr lang="en-US" altLang="en-US" dirty="0"/>
          </a:p>
          <a:p>
            <a:pPr eaLnBrk="1" hangingPunct="1">
              <a:spcBef>
                <a:spcPct val="15000"/>
              </a:spcBef>
            </a:pPr>
            <a:endParaRPr lang="en-US" altLang="en-US" dirty="0"/>
          </a:p>
          <a:p>
            <a:pPr eaLnBrk="1" hangingPunct="1">
              <a:spcBef>
                <a:spcPct val="15000"/>
              </a:spcBef>
            </a:pPr>
            <a:endParaRPr lang="en-US" altLang="en-US" dirty="0"/>
          </a:p>
          <a:p>
            <a:pPr eaLnBrk="1" hangingPunct="1">
              <a:spcBef>
                <a:spcPct val="15000"/>
              </a:spcBef>
            </a:pPr>
            <a:r>
              <a:rPr lang="en-US" altLang="en-US" dirty="0"/>
              <a:t>Reference to </a:t>
            </a:r>
            <a:r>
              <a:rPr lang="en-US" altLang="en-US" sz="1800" dirty="0"/>
              <a:t>&lt;</a:t>
            </a:r>
            <a:r>
              <a:rPr lang="en-US" altLang="en-US" i="1" dirty="0"/>
              <a:t>p</a:t>
            </a:r>
            <a:r>
              <a:rPr lang="en-US" altLang="en-US" dirty="0"/>
              <a:t>,16</a:t>
            </a:r>
            <a:r>
              <a:rPr lang="en-US" altLang="en-US" sz="1800" dirty="0"/>
              <a:t>&gt;</a:t>
            </a:r>
            <a:r>
              <a:rPr lang="en-US" altLang="en-US" dirty="0"/>
              <a:t> looks up </a:t>
            </a:r>
            <a:r>
              <a:rPr lang="en-US" altLang="en-US" i="1" dirty="0"/>
              <a:t>p’</a:t>
            </a:r>
            <a:r>
              <a:rPr lang="en-US" altLang="en-US" dirty="0"/>
              <a:t>s </a:t>
            </a:r>
            <a:r>
              <a:rPr lang="en-US" altLang="en-US" sz="1800" dirty="0"/>
              <a:t>ARP </a:t>
            </a:r>
            <a:r>
              <a:rPr lang="en-US" altLang="en-US" dirty="0"/>
              <a:t>in display &amp; adds 16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dirty="0"/>
              <a:t>Cost of access is constant                              </a:t>
            </a:r>
            <a:r>
              <a:rPr lang="en-US" altLang="en-US" dirty="0">
                <a:solidFill>
                  <a:srgbClr val="003C75"/>
                </a:solidFill>
              </a:rPr>
              <a:t>(</a:t>
            </a:r>
            <a:r>
              <a:rPr lang="en-US" altLang="en-US" sz="1800" dirty="0">
                <a:solidFill>
                  <a:srgbClr val="003C75"/>
                </a:solidFill>
              </a:rPr>
              <a:t>ARP</a:t>
            </a:r>
            <a:r>
              <a:rPr lang="en-US" altLang="en-US" dirty="0">
                <a:solidFill>
                  <a:srgbClr val="003C75"/>
                </a:solidFill>
              </a:rPr>
              <a:t> + offset)</a:t>
            </a: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172ED0A8-96BB-493F-B573-16B92A1BE6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Establishing Addressability – Using a Display</a:t>
            </a:r>
          </a:p>
        </p:txBody>
      </p:sp>
      <p:sp>
        <p:nvSpPr>
          <p:cNvPr id="48134" name="Text Box 4">
            <a:extLst>
              <a:ext uri="{FF2B5EF4-FFF2-40B4-BE49-F238E27FC236}">
                <a16:creationId xmlns:a16="http://schemas.microsoft.com/office/drawing/2014/main" id="{806AEA34-7805-46B8-97ED-B5AF4BD5B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40868"/>
            <a:ext cx="2133600" cy="618631"/>
          </a:xfrm>
          <a:prstGeom prst="rect">
            <a:avLst/>
          </a:prstGeom>
          <a:solidFill>
            <a:srgbClr val="BFBFBF"/>
          </a:solidFill>
          <a:ln w="19050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Some setup cost</a:t>
            </a:r>
          </a:p>
          <a:p>
            <a:pPr algn="ctr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on each call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A2CF60-3FDA-429A-B652-016F26B31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209800"/>
            <a:ext cx="5486400" cy="320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069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213BB965-2B14-4C48-A312-BD9655A2B2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E76D7AA7-ECC0-4C2E-A4F2-DB9C6DC71B70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6C47B26-9E67-462A-B679-A87185891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chemeClr val="tx1"/>
                </a:solidFill>
              </a:rPr>
              <a:t>Establishing Addressability </a:t>
            </a:r>
            <a:r>
              <a:rPr lang="en-US" altLang="en-US" dirty="0"/>
              <a:t>- </a:t>
            </a:r>
            <a:r>
              <a:rPr lang="en-US" altLang="en-US" dirty="0">
                <a:solidFill>
                  <a:srgbClr val="003C75"/>
                </a:solidFill>
              </a:rPr>
              <a:t>Using a Display</a:t>
            </a:r>
            <a:endParaRPr lang="en-US" altLang="en-US" sz="1600" dirty="0"/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FEBC9975-A70B-445B-9D8F-9E3C49507F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</a:rPr>
              <a:t>Using a Display</a:t>
            </a:r>
            <a:endParaRPr lang="en-US" altLang="en-US" sz="1400" dirty="0"/>
          </a:p>
          <a:p>
            <a:pPr eaLnBrk="1" hangingPunct="1">
              <a:spcBef>
                <a:spcPct val="900000"/>
              </a:spcBef>
              <a:buFont typeface="Times" panose="02020603050405020304" pitchFamily="18" charset="0"/>
              <a:buNone/>
            </a:pPr>
            <a:endParaRPr lang="en-US" altLang="en-US" sz="1400" dirty="0"/>
          </a:p>
          <a:p>
            <a:pPr eaLnBrk="1" hangingPunct="1">
              <a:spcBef>
                <a:spcPct val="10000"/>
              </a:spcBef>
              <a:buFont typeface="Times" panose="02020603050405020304" pitchFamily="18" charset="0"/>
              <a:buNone/>
            </a:pPr>
            <a:endParaRPr lang="en-US" altLang="en-US" sz="1400" dirty="0"/>
          </a:p>
          <a:p>
            <a:pPr eaLnBrk="1" hangingPunct="1">
              <a:spcBef>
                <a:spcPct val="10000"/>
              </a:spcBef>
              <a:buFont typeface="Times" panose="02020603050405020304" pitchFamily="18" charset="0"/>
              <a:buNone/>
            </a:pPr>
            <a:endParaRPr lang="en-US" altLang="en-US" sz="1400" dirty="0"/>
          </a:p>
          <a:p>
            <a:pPr eaLnBrk="1" hangingPunct="1">
              <a:spcBef>
                <a:spcPct val="10000"/>
              </a:spcBef>
              <a:buFont typeface="Times" panose="02020603050405020304" pitchFamily="18" charset="0"/>
              <a:buNone/>
            </a:pPr>
            <a:endParaRPr lang="en-US" altLang="en-US" sz="1400" dirty="0"/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 sz="1600" i="1" dirty="0"/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600" i="1" dirty="0"/>
              <a:t>Access &amp; maintenance costs are fixed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600" i="1" dirty="0"/>
              <a:t>Address of display may consume a register</a:t>
            </a:r>
            <a:endParaRPr lang="en-US" altLang="en-US" sz="1400" i="1" dirty="0"/>
          </a:p>
        </p:txBody>
      </p:sp>
      <p:sp>
        <p:nvSpPr>
          <p:cNvPr id="50182" name="Text Box 5">
            <a:extLst>
              <a:ext uri="{FF2B5EF4-FFF2-40B4-BE49-F238E27FC236}">
                <a16:creationId xmlns:a16="http://schemas.microsoft.com/office/drawing/2014/main" id="{6700B0E4-0E7C-4787-B2BA-F68757E54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357313"/>
            <a:ext cx="3352800" cy="107721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marL="227013" indent="-227013" eaLnBrk="0" hangingPunct="0">
              <a:spcBef>
                <a:spcPts val="600"/>
              </a:spcBef>
              <a:defRPr/>
            </a:pPr>
            <a:r>
              <a:rPr lang="en-US" sz="1800" dirty="0">
                <a:latin typeface="Comic Sans MS" charset="0"/>
                <a:ea typeface="ヒラギノ角ゴ Pro W3" charset="-128"/>
                <a:cs typeface="ヒラギノ角ゴ Pro W3" charset="-128"/>
              </a:rPr>
              <a:t>Assume</a:t>
            </a:r>
          </a:p>
          <a:p>
            <a:pPr marL="227013" indent="-227013" eaLnBrk="0" hangingPunct="0">
              <a:spcBef>
                <a:spcPts val="600"/>
              </a:spcBef>
              <a:buClr>
                <a:srgbClr val="003C75"/>
              </a:buClr>
              <a:buSzPct val="120000"/>
              <a:buFont typeface="Times" charset="0"/>
              <a:buChar char="•"/>
              <a:defRPr/>
            </a:pPr>
            <a:r>
              <a:rPr lang="en-US" sz="1800" dirty="0">
                <a:latin typeface="Comic Sans MS" charset="0"/>
                <a:ea typeface="ヒラギノ角ゴ Pro W3" charset="-128"/>
                <a:cs typeface="ヒラギノ角ゴ Pro W3" charset="-128"/>
              </a:rPr>
              <a:t>Current lexical level is 2</a:t>
            </a:r>
          </a:p>
          <a:p>
            <a:pPr marL="227013" indent="-227013" eaLnBrk="0" hangingPunct="0">
              <a:spcBef>
                <a:spcPts val="600"/>
              </a:spcBef>
              <a:buClr>
                <a:srgbClr val="003C75"/>
              </a:buClr>
              <a:buSzPct val="120000"/>
              <a:buFont typeface="Times" charset="0"/>
              <a:buChar char="•"/>
              <a:defRPr/>
            </a:pPr>
            <a:r>
              <a:rPr lang="en-US" sz="1800" dirty="0">
                <a:latin typeface="Comic Sans MS" charset="0"/>
                <a:ea typeface="ヒラギノ角ゴ Pro W3" charset="-128"/>
                <a:cs typeface="ヒラギノ角ゴ Pro W3" charset="-128"/>
              </a:rPr>
              <a:t>Display is at label </a:t>
            </a:r>
            <a:r>
              <a:rPr lang="en-US" sz="1800" b="1" dirty="0">
                <a:latin typeface="Comic Sans MS" charset="0"/>
                <a:ea typeface="ヒラギノ角ゴ Pro W3" charset="-128"/>
                <a:cs typeface="ヒラギノ角ゴ Pro W3" charset="-128"/>
              </a:rPr>
              <a:t>_</a:t>
            </a:r>
            <a:r>
              <a:rPr lang="en-US" sz="1800" dirty="0" err="1">
                <a:latin typeface="Comic Sans MS" charset="0"/>
                <a:ea typeface="ヒラギノ角ゴ Pro W3" charset="-128"/>
                <a:cs typeface="ヒラギノ角ゴ Pro W3" charset="-128"/>
              </a:rPr>
              <a:t>disp</a:t>
            </a:r>
            <a:endParaRPr lang="en-US" sz="1800" dirty="0"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0183" name="Text Box 6">
            <a:extLst>
              <a:ext uri="{FF2B5EF4-FFF2-40B4-BE49-F238E27FC236}">
                <a16:creationId xmlns:a16="http://schemas.microsoft.com/office/drawing/2014/main" id="{CD6C674E-2745-4D59-AB8B-D64CFF66E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690616"/>
            <a:ext cx="3886200" cy="36988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7F7F7F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8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Desired AR is at _</a:t>
            </a:r>
            <a:r>
              <a:rPr lang="en-US" sz="1800" dirty="0" err="1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disp</a:t>
            </a:r>
            <a:r>
              <a:rPr lang="en-US" sz="18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 + 4 </a:t>
            </a:r>
            <a:r>
              <a:rPr lang="en-US" sz="1800" dirty="0" err="1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x</a:t>
            </a:r>
            <a:r>
              <a:rPr lang="en-US" sz="18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sz="1800" i="1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level</a:t>
            </a:r>
            <a:endParaRPr lang="en-US" sz="1800" dirty="0">
              <a:solidFill>
                <a:srgbClr val="003C75"/>
              </a:solidFill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graphicFrame>
        <p:nvGraphicFramePr>
          <p:cNvPr id="33858" name="Group 66">
            <a:extLst>
              <a:ext uri="{FF2B5EF4-FFF2-40B4-BE49-F238E27FC236}">
                <a16:creationId xmlns:a16="http://schemas.microsoft.com/office/drawing/2014/main" id="{D33618AD-D14D-429D-9E56-4DE7EE7C3D1A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1600200"/>
          <a:ext cx="3124200" cy="29260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SC</a:t>
                      </a: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Generated Code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&lt;2,8&gt;</a:t>
                      </a: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loadAI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,8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10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&lt;1,12&gt;</a:t>
                      </a: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loadI _disp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1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loadAI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1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loadAI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,12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10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&lt;0,16&gt;</a:t>
                      </a: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loadI _disp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1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loadAI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1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loadAI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 r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,16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r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10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6A2CF60-3FDA-429A-B652-016F26B31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806" y="2743200"/>
            <a:ext cx="3919194" cy="266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09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BA6B4B32-A0CC-446D-9033-5575DC706A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F87E161B-FDE5-4695-A957-FEE5229EEBED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282CF80-6794-4FB0-A614-C0FF9579B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7772400" cy="5334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dirty="0"/>
              <a:t>Establishing Addressability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99E0765-425B-4C51-9485-04EC67EC0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</a:rPr>
              <a:t>Access Links Versus Display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Each adds some overhead to each call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Access links costs vary with level of reference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/>
              <a:t>Overhead only incurred on references &amp; calls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/>
              <a:t>If ARs outlive the procedure, access links still work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Display costs are fixed for all references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/>
              <a:t>References &amp; calls must load display address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dirty="0"/>
              <a:t>Typically, this requires a register                 </a:t>
            </a:r>
            <a:r>
              <a:rPr lang="en-US" altLang="en-US" i="1" dirty="0">
                <a:solidFill>
                  <a:srgbClr val="FF0065"/>
                </a:solidFill>
              </a:rPr>
              <a:t>(</a:t>
            </a:r>
            <a:r>
              <a:rPr lang="en-US" altLang="en-US" i="1" dirty="0" err="1">
                <a:solidFill>
                  <a:srgbClr val="FF0065"/>
                </a:solidFill>
              </a:rPr>
              <a:t>rematerialization</a:t>
            </a:r>
            <a:r>
              <a:rPr lang="en-US" altLang="en-US" i="1" dirty="0">
                <a:solidFill>
                  <a:srgbClr val="FF0065"/>
                </a:solidFill>
              </a:rPr>
              <a:t>)</a:t>
            </a:r>
            <a:endParaRPr lang="en-US" altLang="en-US" dirty="0">
              <a:solidFill>
                <a:srgbClr val="FF0065"/>
              </a:solidFill>
            </a:endParaRPr>
          </a:p>
          <a:p>
            <a:pPr eaLnBrk="1" hangingPunct="1">
              <a:spcBef>
                <a:spcPts val="1800"/>
              </a:spcBef>
              <a:buFont typeface="Times" panose="02020603050405020304" pitchFamily="18" charset="0"/>
              <a:buNone/>
            </a:pPr>
            <a:r>
              <a:rPr lang="en-US" altLang="en-US" dirty="0"/>
              <a:t>Your mileage will vary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Depends on ratio of non-local accesses to calls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Extra register can make a difference in overall speed</a:t>
            </a:r>
          </a:p>
          <a:p>
            <a:pPr algn="ctr" eaLnBrk="1" hangingPunct="1">
              <a:spcBef>
                <a:spcPts val="1800"/>
              </a:spcBef>
              <a:buFont typeface="Times" panose="02020603050405020304" pitchFamily="18" charset="0"/>
              <a:buNone/>
            </a:pPr>
            <a:r>
              <a:rPr lang="en-US" altLang="en-US" i="1" dirty="0">
                <a:solidFill>
                  <a:srgbClr val="003C75"/>
                </a:solidFill>
              </a:rPr>
              <a:t>For either scheme to work, the compiler must</a:t>
            </a:r>
          </a:p>
          <a:p>
            <a:pPr algn="ctr" eaLnBrk="1" hangingPunct="1"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i="1" dirty="0">
                <a:solidFill>
                  <a:srgbClr val="003C75"/>
                </a:solidFill>
              </a:rPr>
              <a:t>insert code into each procedure call &amp; return</a:t>
            </a:r>
          </a:p>
        </p:txBody>
      </p:sp>
    </p:spTree>
    <p:extLst>
      <p:ext uri="{BB962C8B-B14F-4D97-AF65-F5344CB8AC3E}">
        <p14:creationId xmlns:p14="http://schemas.microsoft.com/office/powerpoint/2010/main" val="28253882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id="{142F8DF5-69AB-4078-9BF7-0496B2C44E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A69213FB-3CFB-45F3-9B2C-B11C6A3334D2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27AE5F2D-AED3-4856-B1A2-120C49CDE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Creating and Destroying Activation Records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982B9725-F6C0-4FCD-90C6-B918671466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763" indent="-4763" eaLnBrk="1" hangingPunct="1">
              <a:spcBef>
                <a:spcPts val="600"/>
              </a:spcBef>
              <a:buFont typeface="Times" charset="0"/>
              <a:buNone/>
              <a:defRPr/>
            </a:pPr>
            <a:r>
              <a:rPr lang="en-US" dirty="0">
                <a:solidFill>
                  <a:srgbClr val="003C75"/>
                </a:solidFill>
              </a:rPr>
              <a:t>All three parts of the procedure abstraction leave state </a:t>
            </a:r>
          </a:p>
          <a:p>
            <a:pPr marL="4763" indent="-4763" eaLnBrk="1" hangingPunct="1">
              <a:spcBef>
                <a:spcPts val="0"/>
              </a:spcBef>
              <a:buFont typeface="Times" charset="0"/>
              <a:buNone/>
              <a:defRPr/>
            </a:pPr>
            <a:r>
              <a:rPr lang="en-US" dirty="0">
                <a:solidFill>
                  <a:srgbClr val="003C75"/>
                </a:solidFill>
              </a:rPr>
              <a:t>in the activation record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dirty="0"/>
              <a:t>How are </a:t>
            </a:r>
            <a:r>
              <a:rPr lang="en-US" dirty="0" err="1"/>
              <a:t>ARs</a:t>
            </a:r>
            <a:r>
              <a:rPr lang="en-US" dirty="0"/>
              <a:t> created and destroyed?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dirty="0"/>
              <a:t>Procedure call  must allocate &amp; initialize    </a:t>
            </a:r>
            <a:r>
              <a:rPr lang="en-US" i="1" dirty="0">
                <a:solidFill>
                  <a:srgbClr val="FF0065"/>
                </a:solidFill>
              </a:rPr>
              <a:t>(</a:t>
            </a:r>
            <a:r>
              <a:rPr lang="en-US" sz="1600" i="1" dirty="0">
                <a:solidFill>
                  <a:srgbClr val="FF0065"/>
                </a:solidFill>
              </a:rPr>
              <a:t>preserve caller’s world</a:t>
            </a:r>
            <a:r>
              <a:rPr lang="en-US" i="1" dirty="0">
                <a:solidFill>
                  <a:srgbClr val="FF0065"/>
                </a:solidFill>
              </a:rPr>
              <a:t>)</a:t>
            </a:r>
            <a:endParaRPr lang="en-US" dirty="0">
              <a:solidFill>
                <a:srgbClr val="FF0065"/>
              </a:solidFill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dirty="0"/>
              <a:t>Return must dismantle environment       </a:t>
            </a:r>
            <a:r>
              <a:rPr lang="en-US" i="1" dirty="0">
                <a:solidFill>
                  <a:srgbClr val="FF0065"/>
                </a:solidFill>
              </a:rPr>
              <a:t>(</a:t>
            </a:r>
            <a:r>
              <a:rPr lang="en-US" sz="1600" i="1" dirty="0">
                <a:solidFill>
                  <a:srgbClr val="FF0065"/>
                </a:solidFill>
              </a:rPr>
              <a:t>and restore caller’s world</a:t>
            </a:r>
            <a:r>
              <a:rPr lang="en-US" i="1" dirty="0">
                <a:solidFill>
                  <a:srgbClr val="FF0065"/>
                </a:solidFill>
              </a:rPr>
              <a:t>)</a:t>
            </a:r>
            <a:endParaRPr lang="en-US" dirty="0"/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dirty="0"/>
              <a:t>Caller &amp; </a:t>
            </a:r>
            <a:r>
              <a:rPr lang="en-US" dirty="0" err="1"/>
              <a:t>callee</a:t>
            </a:r>
            <a:r>
              <a:rPr lang="en-US" dirty="0"/>
              <a:t> must collaborate on the problem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dirty="0"/>
              <a:t>Caller alone knows some of the necessary state</a:t>
            </a:r>
          </a:p>
          <a:p>
            <a:pPr lvl="2" eaLnBrk="1" hangingPunct="1">
              <a:spcBef>
                <a:spcPts val="600"/>
              </a:spcBef>
              <a:buFont typeface="Symbol" charset="2"/>
              <a:buChar char=""/>
              <a:defRPr/>
            </a:pPr>
            <a:r>
              <a:rPr lang="en-US" sz="1800" dirty="0"/>
              <a:t>Return address, parameter values, access to other scopes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dirty="0" err="1"/>
              <a:t>Callee</a:t>
            </a:r>
            <a:r>
              <a:rPr lang="en-US" dirty="0"/>
              <a:t> alone knows the rest</a:t>
            </a:r>
          </a:p>
          <a:p>
            <a:pPr lvl="2" eaLnBrk="1" hangingPunct="1">
              <a:spcBef>
                <a:spcPts val="600"/>
              </a:spcBef>
              <a:buFont typeface="Symbol" charset="2"/>
              <a:buChar char=""/>
              <a:defRPr/>
            </a:pPr>
            <a:r>
              <a:rPr lang="en-US" sz="1800" dirty="0"/>
              <a:t>Size of local data area (with spills), registers it will use</a:t>
            </a:r>
          </a:p>
          <a:p>
            <a:pPr eaLnBrk="1" hangingPunct="1">
              <a:spcBef>
                <a:spcPts val="2400"/>
              </a:spcBef>
              <a:buFont typeface="Times" charset="0"/>
              <a:buNone/>
              <a:defRPr/>
            </a:pPr>
            <a:r>
              <a:rPr lang="en-US" dirty="0"/>
              <a:t>Their collaboration takes the form of a </a:t>
            </a:r>
            <a:r>
              <a:rPr lang="en-US" i="1" u="sng" dirty="0"/>
              <a:t>linkage convention</a:t>
            </a:r>
            <a:endParaRPr lang="en-US" dirty="0"/>
          </a:p>
        </p:txBody>
      </p:sp>
      <p:grpSp>
        <p:nvGrpSpPr>
          <p:cNvPr id="56326" name="Group 7">
            <a:extLst>
              <a:ext uri="{FF2B5EF4-FFF2-40B4-BE49-F238E27FC236}">
                <a16:creationId xmlns:a16="http://schemas.microsoft.com/office/drawing/2014/main" id="{72D220D8-9429-4C6B-BE8A-44C78F03B639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609725"/>
            <a:ext cx="3154362" cy="600075"/>
            <a:chOff x="5609020" y="1685836"/>
            <a:chExt cx="3153980" cy="600164"/>
          </a:xfrm>
          <a:solidFill>
            <a:schemeClr val="bg1">
              <a:lumMod val="75000"/>
            </a:schemeClr>
          </a:solidFill>
        </p:grpSpPr>
        <p:sp>
          <p:nvSpPr>
            <p:cNvPr id="56327" name="TextBox 5">
              <a:extLst>
                <a:ext uri="{FF2B5EF4-FFF2-40B4-BE49-F238E27FC236}">
                  <a16:creationId xmlns:a16="http://schemas.microsoft.com/office/drawing/2014/main" id="{91906260-B261-4F5F-BCFE-304C4C845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685836"/>
              <a:ext cx="2667000" cy="600164"/>
            </a:xfrm>
            <a:prstGeom prst="rect">
              <a:avLst/>
            </a:prstGeom>
            <a:grp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1100" dirty="0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Assume, for the moment, an Algol-60 environment where the activation information is dead on the return.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A4B483-A81F-47DC-A823-A6B62CF73819}"/>
                </a:ext>
              </a:extLst>
            </p:cNvPr>
            <p:cNvSpPr/>
            <p:nvPr/>
          </p:nvSpPr>
          <p:spPr bwMode="auto">
            <a:xfrm>
              <a:off x="5609020" y="1814443"/>
              <a:ext cx="487303" cy="457268"/>
            </a:xfrm>
            <a:custGeom>
              <a:avLst/>
              <a:gdLst>
                <a:gd name="connsiteX0" fmla="*/ 486980 w 486980"/>
                <a:gd name="connsiteY0" fmla="*/ 0 h 458314"/>
                <a:gd name="connsiteX1" fmla="*/ 219618 w 486980"/>
                <a:gd name="connsiteY1" fmla="*/ 200513 h 458314"/>
                <a:gd name="connsiteX2" fmla="*/ 381945 w 486980"/>
                <a:gd name="connsiteY2" fmla="*/ 181416 h 458314"/>
                <a:gd name="connsiteX3" fmla="*/ 0 w 486980"/>
                <a:gd name="connsiteY3" fmla="*/ 458314 h 458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980" h="458314">
                  <a:moveTo>
                    <a:pt x="486980" y="0"/>
                  </a:moveTo>
                  <a:cubicBezTo>
                    <a:pt x="362052" y="85138"/>
                    <a:pt x="237124" y="170277"/>
                    <a:pt x="219618" y="200513"/>
                  </a:cubicBezTo>
                  <a:cubicBezTo>
                    <a:pt x="202112" y="230749"/>
                    <a:pt x="418548" y="138449"/>
                    <a:pt x="381945" y="181416"/>
                  </a:cubicBezTo>
                  <a:cubicBezTo>
                    <a:pt x="345342" y="224383"/>
                    <a:pt x="0" y="458314"/>
                    <a:pt x="0" y="458314"/>
                  </a:cubicBezTo>
                </a:path>
              </a:pathLst>
            </a:cu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257834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DDB9F843-CE67-481A-A1E3-1DD5330C54D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2286000"/>
            <a:ext cx="7772400" cy="1752600"/>
          </a:xfrm>
        </p:spPr>
        <p:txBody>
          <a:bodyPr/>
          <a:lstStyle/>
          <a:p>
            <a:pPr algn="ctr" eaLnBrk="1" hangingPunct="1"/>
            <a:r>
              <a:rPr lang="en-US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Chapter 6 </a:t>
            </a:r>
            <a:br>
              <a:rPr lang="en-US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Procedure Abstraction </a:t>
            </a:r>
            <a:r>
              <a:rPr lang="en-US" altLang="en-US" sz="3200" i="1" dirty="0"/>
              <a:t/>
            </a:r>
            <a:br>
              <a:rPr lang="en-US" altLang="en-US" sz="3200" i="1" dirty="0"/>
            </a:br>
            <a:r>
              <a:rPr lang="en-US" altLang="en-US" sz="1000" i="1" dirty="0"/>
              <a:t/>
            </a:r>
            <a:br>
              <a:rPr lang="en-US" altLang="en-US" sz="1000" i="1" dirty="0"/>
            </a:br>
            <a:endParaRPr lang="en-US" altLang="en-US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B7632FD3-44C0-4793-B658-42C2BAE5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Conceptual Overview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2F7287DD-8A85-43AE-9723-5ECAB43CB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</a:rPr>
              <a:t>Procedures provide the fundamental abstractions that make programming practical &amp; large software systems possible</a:t>
            </a:r>
          </a:p>
          <a:p>
            <a:pPr eaLnBrk="1" hangingPunct="1"/>
            <a:r>
              <a:rPr lang="en-US" altLang="en-US" dirty="0"/>
              <a:t>Information hiding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Distinct and separable name spaces</a:t>
            </a:r>
          </a:p>
          <a:p>
            <a:pPr eaLnBrk="1" hangingPunct="1"/>
            <a:r>
              <a:rPr lang="en-US" altLang="en-US" dirty="0"/>
              <a:t>Uniform interfaces</a:t>
            </a:r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 dirty="0"/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dirty="0"/>
              <a:t>Hardware does little to support these abstractions</a:t>
            </a:r>
          </a:p>
          <a:p>
            <a:pPr eaLnBrk="1" hangingPunct="1"/>
            <a:r>
              <a:rPr lang="en-US" altLang="en-US" dirty="0"/>
              <a:t>Part of the compiler’s job is to implement them</a:t>
            </a:r>
          </a:p>
          <a:p>
            <a:pPr lvl="1" eaLnBrk="1" hangingPunct="1"/>
            <a:r>
              <a:rPr lang="en-US" altLang="en-US" i="1" dirty="0">
                <a:solidFill>
                  <a:srgbClr val="003C75"/>
                </a:solidFill>
              </a:rPr>
              <a:t>Compiler makes good on lies that we tell programmers</a:t>
            </a:r>
          </a:p>
          <a:p>
            <a:pPr eaLnBrk="1" hangingPunct="1"/>
            <a:r>
              <a:rPr lang="en-US" altLang="en-US" dirty="0"/>
              <a:t>Part of the compiler’s job is to make it efficient</a:t>
            </a:r>
          </a:p>
          <a:p>
            <a:pPr lvl="1" eaLnBrk="1" hangingPunct="1"/>
            <a:r>
              <a:rPr lang="en-US" altLang="en-US" i="1" dirty="0">
                <a:solidFill>
                  <a:srgbClr val="003C75"/>
                </a:solidFill>
              </a:rPr>
              <a:t>Role of code optimization</a:t>
            </a:r>
          </a:p>
        </p:txBody>
      </p:sp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B5BA38EF-AD05-40A0-88EF-278475BF34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360D4ACD-ED7D-4244-91F9-12F134968548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ED0EF870-BAFE-46DF-9E5D-E8E3D1AC48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EE217B23-0088-49AC-9193-2EE5C3025D9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14A6590-9FDA-47DE-B84C-CB5CF07F9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Procedure &amp; Its Three Abstractions</a:t>
            </a: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0FD21421-608F-412F-9D35-30E872BA4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/>
              <a:t>The compiler produces code for each procedure</a:t>
            </a:r>
          </a:p>
          <a:p>
            <a:pPr eaLnBrk="1" hangingPunct="1">
              <a:spcBef>
                <a:spcPct val="900000"/>
              </a:spcBef>
              <a:buFont typeface="Times" panose="02020603050405020304" pitchFamily="18" charset="0"/>
              <a:buNone/>
            </a:pPr>
            <a:endParaRPr lang="en-US" altLang="en-US"/>
          </a:p>
          <a:p>
            <a:pPr eaLnBrk="1" hangingPunct="1">
              <a:spcBef>
                <a:spcPct val="150000"/>
              </a:spcBef>
              <a:buFont typeface="Times" panose="02020603050405020304" pitchFamily="18" charset="0"/>
              <a:buNone/>
            </a:pPr>
            <a:r>
              <a:rPr lang="en-US" altLang="en-US"/>
              <a:t>The individual code bodies must fit together to form a working program</a:t>
            </a:r>
          </a:p>
        </p:txBody>
      </p:sp>
      <p:grpSp>
        <p:nvGrpSpPr>
          <p:cNvPr id="24581" name="Group 7">
            <a:extLst>
              <a:ext uri="{FF2B5EF4-FFF2-40B4-BE49-F238E27FC236}">
                <a16:creationId xmlns:a16="http://schemas.microsoft.com/office/drawing/2014/main" id="{62C0A3B8-80B1-41D3-9EE5-89E8CDC393A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4432300" cy="2984500"/>
            <a:chOff x="480" y="1152"/>
            <a:chExt cx="2792" cy="1880"/>
          </a:xfrm>
        </p:grpSpPr>
        <p:sp>
          <p:nvSpPr>
            <p:cNvPr id="24582" name="Freeform 3">
              <a:extLst>
                <a:ext uri="{FF2B5EF4-FFF2-40B4-BE49-F238E27FC236}">
                  <a16:creationId xmlns:a16="http://schemas.microsoft.com/office/drawing/2014/main" id="{7862069D-885F-4970-99C6-379246BEF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1152"/>
              <a:ext cx="2792" cy="1880"/>
            </a:xfrm>
            <a:custGeom>
              <a:avLst/>
              <a:gdLst>
                <a:gd name="T0" fmla="*/ 144 w 2792"/>
                <a:gd name="T1" fmla="*/ 784 h 1880"/>
                <a:gd name="T2" fmla="*/ 48 w 2792"/>
                <a:gd name="T3" fmla="*/ 496 h 1880"/>
                <a:gd name="T4" fmla="*/ 432 w 2792"/>
                <a:gd name="T5" fmla="*/ 448 h 1880"/>
                <a:gd name="T6" fmla="*/ 384 w 2792"/>
                <a:gd name="T7" fmla="*/ 64 h 1880"/>
                <a:gd name="T8" fmla="*/ 816 w 2792"/>
                <a:gd name="T9" fmla="*/ 64 h 1880"/>
                <a:gd name="T10" fmla="*/ 912 w 2792"/>
                <a:gd name="T11" fmla="*/ 256 h 1880"/>
                <a:gd name="T12" fmla="*/ 1296 w 2792"/>
                <a:gd name="T13" fmla="*/ 64 h 1880"/>
                <a:gd name="T14" fmla="*/ 1440 w 2792"/>
                <a:gd name="T15" fmla="*/ 64 h 1880"/>
                <a:gd name="T16" fmla="*/ 1536 w 2792"/>
                <a:gd name="T17" fmla="*/ 160 h 1880"/>
                <a:gd name="T18" fmla="*/ 1680 w 2792"/>
                <a:gd name="T19" fmla="*/ 352 h 1880"/>
                <a:gd name="T20" fmla="*/ 1920 w 2792"/>
                <a:gd name="T21" fmla="*/ 304 h 1880"/>
                <a:gd name="T22" fmla="*/ 2160 w 2792"/>
                <a:gd name="T23" fmla="*/ 160 h 1880"/>
                <a:gd name="T24" fmla="*/ 2496 w 2792"/>
                <a:gd name="T25" fmla="*/ 112 h 1880"/>
                <a:gd name="T26" fmla="*/ 2688 w 2792"/>
                <a:gd name="T27" fmla="*/ 304 h 1880"/>
                <a:gd name="T28" fmla="*/ 2640 w 2792"/>
                <a:gd name="T29" fmla="*/ 544 h 1880"/>
                <a:gd name="T30" fmla="*/ 2544 w 2792"/>
                <a:gd name="T31" fmla="*/ 736 h 1880"/>
                <a:gd name="T32" fmla="*/ 2640 w 2792"/>
                <a:gd name="T33" fmla="*/ 880 h 1880"/>
                <a:gd name="T34" fmla="*/ 2736 w 2792"/>
                <a:gd name="T35" fmla="*/ 1072 h 1880"/>
                <a:gd name="T36" fmla="*/ 2736 w 2792"/>
                <a:gd name="T37" fmla="*/ 1264 h 1880"/>
                <a:gd name="T38" fmla="*/ 2400 w 2792"/>
                <a:gd name="T39" fmla="*/ 1504 h 1880"/>
                <a:gd name="T40" fmla="*/ 1776 w 2792"/>
                <a:gd name="T41" fmla="*/ 1456 h 1880"/>
                <a:gd name="T42" fmla="*/ 1296 w 2792"/>
                <a:gd name="T43" fmla="*/ 1600 h 1880"/>
                <a:gd name="T44" fmla="*/ 672 w 2792"/>
                <a:gd name="T45" fmla="*/ 1840 h 1880"/>
                <a:gd name="T46" fmla="*/ 96 w 2792"/>
                <a:gd name="T47" fmla="*/ 1360 h 1880"/>
                <a:gd name="T48" fmla="*/ 336 w 2792"/>
                <a:gd name="T49" fmla="*/ 976 h 1880"/>
                <a:gd name="T50" fmla="*/ 144 w 2792"/>
                <a:gd name="T51" fmla="*/ 784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19050" algn="ctr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4583" name="Text Box 4">
              <a:extLst>
                <a:ext uri="{FF2B5EF4-FFF2-40B4-BE49-F238E27FC236}">
                  <a16:creationId xmlns:a16="http://schemas.microsoft.com/office/drawing/2014/main" id="{DC10CBAC-E441-4879-A416-0F0912D64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2" y="1792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3C75"/>
                  </a:solidFill>
                </a:rPr>
                <a:t>Compiled Code</a:t>
              </a:r>
              <a:endParaRPr lang="en-US" altLang="en-US" sz="2400">
                <a:solidFill>
                  <a:srgbClr val="003C75"/>
                </a:solidFill>
              </a:endParaRPr>
            </a:p>
          </p:txBody>
        </p:sp>
        <p:sp>
          <p:nvSpPr>
            <p:cNvPr id="24584" name="Text Box 5">
              <a:extLst>
                <a:ext uri="{FF2B5EF4-FFF2-40B4-BE49-F238E27FC236}">
                  <a16:creationId xmlns:a16="http://schemas.microsoft.com/office/drawing/2014/main" id="{121237BE-9194-401C-A434-E887FB366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496"/>
              <a:ext cx="9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r>
                <a:rPr lang="en-US" altLang="en-US" sz="1400"/>
                <a:t>Procedure</a:t>
              </a:r>
            </a:p>
          </p:txBody>
        </p:sp>
      </p:grpSp>
      <p:grpSp>
        <p:nvGrpSpPr>
          <p:cNvPr id="9" name="Group 67">
            <a:extLst>
              <a:ext uri="{FF2B5EF4-FFF2-40B4-BE49-F238E27FC236}">
                <a16:creationId xmlns:a16="http://schemas.microsoft.com/office/drawing/2014/main" id="{82FF623F-94A1-4DF4-91FE-00C0D2321985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717675"/>
            <a:ext cx="3429000" cy="3048000"/>
            <a:chOff x="5029200" y="2220912"/>
            <a:chExt cx="3429000" cy="3048001"/>
          </a:xfrm>
        </p:grpSpPr>
        <p:sp>
          <p:nvSpPr>
            <p:cNvPr id="10" name="Freeform 44">
              <a:extLst>
                <a:ext uri="{FF2B5EF4-FFF2-40B4-BE49-F238E27FC236}">
                  <a16:creationId xmlns:a16="http://schemas.microsoft.com/office/drawing/2014/main" id="{60969A0F-FDA9-4A22-A94A-39F6D59CBEF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43488" y="2220912"/>
              <a:ext cx="1114425" cy="750888"/>
            </a:xfrm>
            <a:custGeom>
              <a:avLst/>
              <a:gdLst>
                <a:gd name="T0" fmla="*/ 399 w 2792"/>
                <a:gd name="T1" fmla="*/ 1198 h 1880"/>
                <a:gd name="T2" fmla="*/ 0 w 2792"/>
                <a:gd name="T3" fmla="*/ 799 h 1880"/>
                <a:gd name="T4" fmla="*/ 798 w 2792"/>
                <a:gd name="T5" fmla="*/ 799 h 1880"/>
                <a:gd name="T6" fmla="*/ 798 w 2792"/>
                <a:gd name="T7" fmla="*/ 0 h 1880"/>
                <a:gd name="T8" fmla="*/ 1197 w 2792"/>
                <a:gd name="T9" fmla="*/ 0 h 1880"/>
                <a:gd name="T10" fmla="*/ 1597 w 2792"/>
                <a:gd name="T11" fmla="*/ 399 h 1880"/>
                <a:gd name="T12" fmla="*/ 1996 w 2792"/>
                <a:gd name="T13" fmla="*/ 0 h 1880"/>
                <a:gd name="T14" fmla="*/ 2395 w 2792"/>
                <a:gd name="T15" fmla="*/ 0 h 1880"/>
                <a:gd name="T16" fmla="*/ 2395 w 2792"/>
                <a:gd name="T17" fmla="*/ 399 h 1880"/>
                <a:gd name="T18" fmla="*/ 2794 w 2792"/>
                <a:gd name="T19" fmla="*/ 799 h 1880"/>
                <a:gd name="T20" fmla="*/ 3193 w 2792"/>
                <a:gd name="T21" fmla="*/ 399 h 1880"/>
                <a:gd name="T22" fmla="*/ 3592 w 2792"/>
                <a:gd name="T23" fmla="*/ 399 h 1880"/>
                <a:gd name="T24" fmla="*/ 3991 w 2792"/>
                <a:gd name="T25" fmla="*/ 399 h 1880"/>
                <a:gd name="T26" fmla="*/ 4391 w 2792"/>
                <a:gd name="T27" fmla="*/ 399 h 1880"/>
                <a:gd name="T28" fmla="*/ 4391 w 2792"/>
                <a:gd name="T29" fmla="*/ 799 h 1880"/>
                <a:gd name="T30" fmla="*/ 3991 w 2792"/>
                <a:gd name="T31" fmla="*/ 1198 h 1880"/>
                <a:gd name="T32" fmla="*/ 4391 w 2792"/>
                <a:gd name="T33" fmla="*/ 1598 h 1880"/>
                <a:gd name="T34" fmla="*/ 4391 w 2792"/>
                <a:gd name="T35" fmla="*/ 1598 h 1880"/>
                <a:gd name="T36" fmla="*/ 4391 w 2792"/>
                <a:gd name="T37" fmla="*/ 1997 h 1880"/>
                <a:gd name="T38" fmla="*/ 3991 w 2792"/>
                <a:gd name="T39" fmla="*/ 2396 h 1880"/>
                <a:gd name="T40" fmla="*/ 2794 w 2792"/>
                <a:gd name="T41" fmla="*/ 2396 h 1880"/>
                <a:gd name="T42" fmla="*/ 1996 w 2792"/>
                <a:gd name="T43" fmla="*/ 2396 h 1880"/>
                <a:gd name="T44" fmla="*/ 1197 w 2792"/>
                <a:gd name="T45" fmla="*/ 2796 h 1880"/>
                <a:gd name="T46" fmla="*/ 399 w 2792"/>
                <a:gd name="T47" fmla="*/ 2396 h 1880"/>
                <a:gd name="T48" fmla="*/ 399 w 2792"/>
                <a:gd name="T49" fmla="*/ 1598 h 1880"/>
                <a:gd name="T50" fmla="*/ 399 w 2792"/>
                <a:gd name="T51" fmla="*/ 1198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1" name="Text Box 45">
              <a:extLst>
                <a:ext uri="{FF2B5EF4-FFF2-40B4-BE49-F238E27FC236}">
                  <a16:creationId xmlns:a16="http://schemas.microsoft.com/office/drawing/2014/main" id="{F88712FA-2410-4F62-BBCE-65023B81D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2438400"/>
              <a:ext cx="1143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12" name="Rectangle 46">
              <a:extLst>
                <a:ext uri="{FF2B5EF4-FFF2-40B4-BE49-F238E27FC236}">
                  <a16:creationId xmlns:a16="http://schemas.microsoft.com/office/drawing/2014/main" id="{1BE01DEC-5706-4E0A-8357-5B1D16F31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2220913"/>
              <a:ext cx="1143000" cy="76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3" name="Freeform 49">
              <a:extLst>
                <a:ext uri="{FF2B5EF4-FFF2-40B4-BE49-F238E27FC236}">
                  <a16:creationId xmlns:a16="http://schemas.microsoft.com/office/drawing/2014/main" id="{16C0B540-C111-42FF-BC12-28751C0FECF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86488" y="2220913"/>
              <a:ext cx="1114425" cy="750888"/>
            </a:xfrm>
            <a:custGeom>
              <a:avLst/>
              <a:gdLst>
                <a:gd name="T0" fmla="*/ 399 w 2792"/>
                <a:gd name="T1" fmla="*/ 1198 h 1880"/>
                <a:gd name="T2" fmla="*/ 0 w 2792"/>
                <a:gd name="T3" fmla="*/ 799 h 1880"/>
                <a:gd name="T4" fmla="*/ 798 w 2792"/>
                <a:gd name="T5" fmla="*/ 799 h 1880"/>
                <a:gd name="T6" fmla="*/ 798 w 2792"/>
                <a:gd name="T7" fmla="*/ 0 h 1880"/>
                <a:gd name="T8" fmla="*/ 1197 w 2792"/>
                <a:gd name="T9" fmla="*/ 0 h 1880"/>
                <a:gd name="T10" fmla="*/ 1597 w 2792"/>
                <a:gd name="T11" fmla="*/ 399 h 1880"/>
                <a:gd name="T12" fmla="*/ 1996 w 2792"/>
                <a:gd name="T13" fmla="*/ 0 h 1880"/>
                <a:gd name="T14" fmla="*/ 2395 w 2792"/>
                <a:gd name="T15" fmla="*/ 0 h 1880"/>
                <a:gd name="T16" fmla="*/ 2395 w 2792"/>
                <a:gd name="T17" fmla="*/ 399 h 1880"/>
                <a:gd name="T18" fmla="*/ 2794 w 2792"/>
                <a:gd name="T19" fmla="*/ 799 h 1880"/>
                <a:gd name="T20" fmla="*/ 3193 w 2792"/>
                <a:gd name="T21" fmla="*/ 399 h 1880"/>
                <a:gd name="T22" fmla="*/ 3592 w 2792"/>
                <a:gd name="T23" fmla="*/ 399 h 1880"/>
                <a:gd name="T24" fmla="*/ 3991 w 2792"/>
                <a:gd name="T25" fmla="*/ 399 h 1880"/>
                <a:gd name="T26" fmla="*/ 4391 w 2792"/>
                <a:gd name="T27" fmla="*/ 399 h 1880"/>
                <a:gd name="T28" fmla="*/ 4391 w 2792"/>
                <a:gd name="T29" fmla="*/ 799 h 1880"/>
                <a:gd name="T30" fmla="*/ 3991 w 2792"/>
                <a:gd name="T31" fmla="*/ 1198 h 1880"/>
                <a:gd name="T32" fmla="*/ 4391 w 2792"/>
                <a:gd name="T33" fmla="*/ 1598 h 1880"/>
                <a:gd name="T34" fmla="*/ 4391 w 2792"/>
                <a:gd name="T35" fmla="*/ 1598 h 1880"/>
                <a:gd name="T36" fmla="*/ 4391 w 2792"/>
                <a:gd name="T37" fmla="*/ 1997 h 1880"/>
                <a:gd name="T38" fmla="*/ 3991 w 2792"/>
                <a:gd name="T39" fmla="*/ 2396 h 1880"/>
                <a:gd name="T40" fmla="*/ 2794 w 2792"/>
                <a:gd name="T41" fmla="*/ 2396 h 1880"/>
                <a:gd name="T42" fmla="*/ 1996 w 2792"/>
                <a:gd name="T43" fmla="*/ 2396 h 1880"/>
                <a:gd name="T44" fmla="*/ 1197 w 2792"/>
                <a:gd name="T45" fmla="*/ 2796 h 1880"/>
                <a:gd name="T46" fmla="*/ 399 w 2792"/>
                <a:gd name="T47" fmla="*/ 2396 h 1880"/>
                <a:gd name="T48" fmla="*/ 399 w 2792"/>
                <a:gd name="T49" fmla="*/ 1598 h 1880"/>
                <a:gd name="T50" fmla="*/ 399 w 2792"/>
                <a:gd name="T51" fmla="*/ 1198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4" name="Text Box 50">
              <a:extLst>
                <a:ext uri="{FF2B5EF4-FFF2-40B4-BE49-F238E27FC236}">
                  <a16:creationId xmlns:a16="http://schemas.microsoft.com/office/drawing/2014/main" id="{11280952-2CBD-4CDC-BF35-F34BDB056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2438400"/>
              <a:ext cx="1143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15" name="Rectangle 51">
              <a:extLst>
                <a:ext uri="{FF2B5EF4-FFF2-40B4-BE49-F238E27FC236}">
                  <a16:creationId xmlns:a16="http://schemas.microsoft.com/office/drawing/2014/main" id="{C87DCE1E-838C-4383-8F5A-64C483744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2220913"/>
              <a:ext cx="1143000" cy="76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6" name="Freeform 54">
              <a:extLst>
                <a:ext uri="{FF2B5EF4-FFF2-40B4-BE49-F238E27FC236}">
                  <a16:creationId xmlns:a16="http://schemas.microsoft.com/office/drawing/2014/main" id="{A0F97653-3560-4511-AE37-6036D60EF7E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29488" y="2220913"/>
              <a:ext cx="1114425" cy="750888"/>
            </a:xfrm>
            <a:custGeom>
              <a:avLst/>
              <a:gdLst>
                <a:gd name="T0" fmla="*/ 399 w 2792"/>
                <a:gd name="T1" fmla="*/ 1198 h 1880"/>
                <a:gd name="T2" fmla="*/ 0 w 2792"/>
                <a:gd name="T3" fmla="*/ 799 h 1880"/>
                <a:gd name="T4" fmla="*/ 798 w 2792"/>
                <a:gd name="T5" fmla="*/ 799 h 1880"/>
                <a:gd name="T6" fmla="*/ 798 w 2792"/>
                <a:gd name="T7" fmla="*/ 0 h 1880"/>
                <a:gd name="T8" fmla="*/ 1197 w 2792"/>
                <a:gd name="T9" fmla="*/ 0 h 1880"/>
                <a:gd name="T10" fmla="*/ 1597 w 2792"/>
                <a:gd name="T11" fmla="*/ 399 h 1880"/>
                <a:gd name="T12" fmla="*/ 1996 w 2792"/>
                <a:gd name="T13" fmla="*/ 0 h 1880"/>
                <a:gd name="T14" fmla="*/ 2395 w 2792"/>
                <a:gd name="T15" fmla="*/ 0 h 1880"/>
                <a:gd name="T16" fmla="*/ 2395 w 2792"/>
                <a:gd name="T17" fmla="*/ 399 h 1880"/>
                <a:gd name="T18" fmla="*/ 2794 w 2792"/>
                <a:gd name="T19" fmla="*/ 799 h 1880"/>
                <a:gd name="T20" fmla="*/ 3193 w 2792"/>
                <a:gd name="T21" fmla="*/ 399 h 1880"/>
                <a:gd name="T22" fmla="*/ 3592 w 2792"/>
                <a:gd name="T23" fmla="*/ 399 h 1880"/>
                <a:gd name="T24" fmla="*/ 3991 w 2792"/>
                <a:gd name="T25" fmla="*/ 399 h 1880"/>
                <a:gd name="T26" fmla="*/ 4391 w 2792"/>
                <a:gd name="T27" fmla="*/ 399 h 1880"/>
                <a:gd name="T28" fmla="*/ 4391 w 2792"/>
                <a:gd name="T29" fmla="*/ 799 h 1880"/>
                <a:gd name="T30" fmla="*/ 3991 w 2792"/>
                <a:gd name="T31" fmla="*/ 1198 h 1880"/>
                <a:gd name="T32" fmla="*/ 4391 w 2792"/>
                <a:gd name="T33" fmla="*/ 1598 h 1880"/>
                <a:gd name="T34" fmla="*/ 4391 w 2792"/>
                <a:gd name="T35" fmla="*/ 1598 h 1880"/>
                <a:gd name="T36" fmla="*/ 4391 w 2792"/>
                <a:gd name="T37" fmla="*/ 1997 h 1880"/>
                <a:gd name="T38" fmla="*/ 3991 w 2792"/>
                <a:gd name="T39" fmla="*/ 2396 h 1880"/>
                <a:gd name="T40" fmla="*/ 2794 w 2792"/>
                <a:gd name="T41" fmla="*/ 2396 h 1880"/>
                <a:gd name="T42" fmla="*/ 1996 w 2792"/>
                <a:gd name="T43" fmla="*/ 2396 h 1880"/>
                <a:gd name="T44" fmla="*/ 1197 w 2792"/>
                <a:gd name="T45" fmla="*/ 2796 h 1880"/>
                <a:gd name="T46" fmla="*/ 399 w 2792"/>
                <a:gd name="T47" fmla="*/ 2396 h 1880"/>
                <a:gd name="T48" fmla="*/ 399 w 2792"/>
                <a:gd name="T49" fmla="*/ 1598 h 1880"/>
                <a:gd name="T50" fmla="*/ 399 w 2792"/>
                <a:gd name="T51" fmla="*/ 1198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7" name="Text Box 55">
              <a:extLst>
                <a:ext uri="{FF2B5EF4-FFF2-40B4-BE49-F238E27FC236}">
                  <a16:creationId xmlns:a16="http://schemas.microsoft.com/office/drawing/2014/main" id="{A2F157C7-E152-4F92-A635-F11D420C0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5200" y="2438400"/>
              <a:ext cx="1143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18" name="Rectangle 56">
              <a:extLst>
                <a:ext uri="{FF2B5EF4-FFF2-40B4-BE49-F238E27FC236}">
                  <a16:creationId xmlns:a16="http://schemas.microsoft.com/office/drawing/2014/main" id="{96929726-6FFF-47C9-9474-676AA6ECA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2220913"/>
              <a:ext cx="1143000" cy="76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9" name="Freeform 59">
              <a:extLst>
                <a:ext uri="{FF2B5EF4-FFF2-40B4-BE49-F238E27FC236}">
                  <a16:creationId xmlns:a16="http://schemas.microsoft.com/office/drawing/2014/main" id="{B10C960E-03B7-4737-8B54-0EE71AA6DF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43488" y="2982913"/>
              <a:ext cx="1114425" cy="750888"/>
            </a:xfrm>
            <a:custGeom>
              <a:avLst/>
              <a:gdLst>
                <a:gd name="T0" fmla="*/ 399 w 2792"/>
                <a:gd name="T1" fmla="*/ 1198 h 1880"/>
                <a:gd name="T2" fmla="*/ 0 w 2792"/>
                <a:gd name="T3" fmla="*/ 799 h 1880"/>
                <a:gd name="T4" fmla="*/ 798 w 2792"/>
                <a:gd name="T5" fmla="*/ 799 h 1880"/>
                <a:gd name="T6" fmla="*/ 798 w 2792"/>
                <a:gd name="T7" fmla="*/ 0 h 1880"/>
                <a:gd name="T8" fmla="*/ 1197 w 2792"/>
                <a:gd name="T9" fmla="*/ 0 h 1880"/>
                <a:gd name="T10" fmla="*/ 1597 w 2792"/>
                <a:gd name="T11" fmla="*/ 399 h 1880"/>
                <a:gd name="T12" fmla="*/ 1996 w 2792"/>
                <a:gd name="T13" fmla="*/ 0 h 1880"/>
                <a:gd name="T14" fmla="*/ 2395 w 2792"/>
                <a:gd name="T15" fmla="*/ 0 h 1880"/>
                <a:gd name="T16" fmla="*/ 2395 w 2792"/>
                <a:gd name="T17" fmla="*/ 399 h 1880"/>
                <a:gd name="T18" fmla="*/ 2794 w 2792"/>
                <a:gd name="T19" fmla="*/ 799 h 1880"/>
                <a:gd name="T20" fmla="*/ 3193 w 2792"/>
                <a:gd name="T21" fmla="*/ 399 h 1880"/>
                <a:gd name="T22" fmla="*/ 3592 w 2792"/>
                <a:gd name="T23" fmla="*/ 399 h 1880"/>
                <a:gd name="T24" fmla="*/ 3991 w 2792"/>
                <a:gd name="T25" fmla="*/ 399 h 1880"/>
                <a:gd name="T26" fmla="*/ 4391 w 2792"/>
                <a:gd name="T27" fmla="*/ 399 h 1880"/>
                <a:gd name="T28" fmla="*/ 4391 w 2792"/>
                <a:gd name="T29" fmla="*/ 799 h 1880"/>
                <a:gd name="T30" fmla="*/ 3991 w 2792"/>
                <a:gd name="T31" fmla="*/ 1198 h 1880"/>
                <a:gd name="T32" fmla="*/ 4391 w 2792"/>
                <a:gd name="T33" fmla="*/ 1598 h 1880"/>
                <a:gd name="T34" fmla="*/ 4391 w 2792"/>
                <a:gd name="T35" fmla="*/ 1598 h 1880"/>
                <a:gd name="T36" fmla="*/ 4391 w 2792"/>
                <a:gd name="T37" fmla="*/ 1997 h 1880"/>
                <a:gd name="T38" fmla="*/ 3991 w 2792"/>
                <a:gd name="T39" fmla="*/ 2396 h 1880"/>
                <a:gd name="T40" fmla="*/ 2794 w 2792"/>
                <a:gd name="T41" fmla="*/ 2396 h 1880"/>
                <a:gd name="T42" fmla="*/ 1996 w 2792"/>
                <a:gd name="T43" fmla="*/ 2396 h 1880"/>
                <a:gd name="T44" fmla="*/ 1197 w 2792"/>
                <a:gd name="T45" fmla="*/ 2796 h 1880"/>
                <a:gd name="T46" fmla="*/ 399 w 2792"/>
                <a:gd name="T47" fmla="*/ 2396 h 1880"/>
                <a:gd name="T48" fmla="*/ 399 w 2792"/>
                <a:gd name="T49" fmla="*/ 1598 h 1880"/>
                <a:gd name="T50" fmla="*/ 399 w 2792"/>
                <a:gd name="T51" fmla="*/ 1198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0" name="Text Box 60">
              <a:extLst>
                <a:ext uri="{FF2B5EF4-FFF2-40B4-BE49-F238E27FC236}">
                  <a16:creationId xmlns:a16="http://schemas.microsoft.com/office/drawing/2014/main" id="{91BA48D6-444C-46F7-A8DB-FBE030FCE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200400"/>
              <a:ext cx="1143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21" name="Rectangle 61">
              <a:extLst>
                <a:ext uri="{FF2B5EF4-FFF2-40B4-BE49-F238E27FC236}">
                  <a16:creationId xmlns:a16="http://schemas.microsoft.com/office/drawing/2014/main" id="{F6DF0FC0-9685-4A08-B6A2-C19A3038C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2982913"/>
              <a:ext cx="1143000" cy="76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2" name="Freeform 64">
              <a:extLst>
                <a:ext uri="{FF2B5EF4-FFF2-40B4-BE49-F238E27FC236}">
                  <a16:creationId xmlns:a16="http://schemas.microsoft.com/office/drawing/2014/main" id="{A396775E-2609-47F5-9304-7FAC9FC4851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86488" y="2982913"/>
              <a:ext cx="1114425" cy="750888"/>
            </a:xfrm>
            <a:custGeom>
              <a:avLst/>
              <a:gdLst>
                <a:gd name="T0" fmla="*/ 399 w 2792"/>
                <a:gd name="T1" fmla="*/ 1198 h 1880"/>
                <a:gd name="T2" fmla="*/ 0 w 2792"/>
                <a:gd name="T3" fmla="*/ 799 h 1880"/>
                <a:gd name="T4" fmla="*/ 798 w 2792"/>
                <a:gd name="T5" fmla="*/ 799 h 1880"/>
                <a:gd name="T6" fmla="*/ 798 w 2792"/>
                <a:gd name="T7" fmla="*/ 0 h 1880"/>
                <a:gd name="T8" fmla="*/ 1197 w 2792"/>
                <a:gd name="T9" fmla="*/ 0 h 1880"/>
                <a:gd name="T10" fmla="*/ 1597 w 2792"/>
                <a:gd name="T11" fmla="*/ 399 h 1880"/>
                <a:gd name="T12" fmla="*/ 1996 w 2792"/>
                <a:gd name="T13" fmla="*/ 0 h 1880"/>
                <a:gd name="T14" fmla="*/ 2395 w 2792"/>
                <a:gd name="T15" fmla="*/ 0 h 1880"/>
                <a:gd name="T16" fmla="*/ 2395 w 2792"/>
                <a:gd name="T17" fmla="*/ 399 h 1880"/>
                <a:gd name="T18" fmla="*/ 2794 w 2792"/>
                <a:gd name="T19" fmla="*/ 799 h 1880"/>
                <a:gd name="T20" fmla="*/ 3193 w 2792"/>
                <a:gd name="T21" fmla="*/ 399 h 1880"/>
                <a:gd name="T22" fmla="*/ 3592 w 2792"/>
                <a:gd name="T23" fmla="*/ 399 h 1880"/>
                <a:gd name="T24" fmla="*/ 3991 w 2792"/>
                <a:gd name="T25" fmla="*/ 399 h 1880"/>
                <a:gd name="T26" fmla="*/ 4391 w 2792"/>
                <a:gd name="T27" fmla="*/ 399 h 1880"/>
                <a:gd name="T28" fmla="*/ 4391 w 2792"/>
                <a:gd name="T29" fmla="*/ 799 h 1880"/>
                <a:gd name="T30" fmla="*/ 3991 w 2792"/>
                <a:gd name="T31" fmla="*/ 1198 h 1880"/>
                <a:gd name="T32" fmla="*/ 4391 w 2792"/>
                <a:gd name="T33" fmla="*/ 1598 h 1880"/>
                <a:gd name="T34" fmla="*/ 4391 w 2792"/>
                <a:gd name="T35" fmla="*/ 1598 h 1880"/>
                <a:gd name="T36" fmla="*/ 4391 w 2792"/>
                <a:gd name="T37" fmla="*/ 1997 h 1880"/>
                <a:gd name="T38" fmla="*/ 3991 w 2792"/>
                <a:gd name="T39" fmla="*/ 2396 h 1880"/>
                <a:gd name="T40" fmla="*/ 2794 w 2792"/>
                <a:gd name="T41" fmla="*/ 2396 h 1880"/>
                <a:gd name="T42" fmla="*/ 1996 w 2792"/>
                <a:gd name="T43" fmla="*/ 2396 h 1880"/>
                <a:gd name="T44" fmla="*/ 1197 w 2792"/>
                <a:gd name="T45" fmla="*/ 2796 h 1880"/>
                <a:gd name="T46" fmla="*/ 399 w 2792"/>
                <a:gd name="T47" fmla="*/ 2396 h 1880"/>
                <a:gd name="T48" fmla="*/ 399 w 2792"/>
                <a:gd name="T49" fmla="*/ 1598 h 1880"/>
                <a:gd name="T50" fmla="*/ 399 w 2792"/>
                <a:gd name="T51" fmla="*/ 1198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3" name="Text Box 65">
              <a:extLst>
                <a:ext uri="{FF2B5EF4-FFF2-40B4-BE49-F238E27FC236}">
                  <a16:creationId xmlns:a16="http://schemas.microsoft.com/office/drawing/2014/main" id="{B7CECC76-1181-4E38-8D1D-6B5DF9B0C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3200400"/>
              <a:ext cx="1143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223575E-1231-487E-A46E-B0ACB219E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2982913"/>
              <a:ext cx="1143000" cy="76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5" name="Freeform 69">
              <a:extLst>
                <a:ext uri="{FF2B5EF4-FFF2-40B4-BE49-F238E27FC236}">
                  <a16:creationId xmlns:a16="http://schemas.microsoft.com/office/drawing/2014/main" id="{173194FA-A8B5-476F-A883-AB28BFD83F4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29488" y="2982913"/>
              <a:ext cx="1114425" cy="750888"/>
            </a:xfrm>
            <a:custGeom>
              <a:avLst/>
              <a:gdLst>
                <a:gd name="T0" fmla="*/ 399 w 2792"/>
                <a:gd name="T1" fmla="*/ 1198 h 1880"/>
                <a:gd name="T2" fmla="*/ 0 w 2792"/>
                <a:gd name="T3" fmla="*/ 799 h 1880"/>
                <a:gd name="T4" fmla="*/ 798 w 2792"/>
                <a:gd name="T5" fmla="*/ 799 h 1880"/>
                <a:gd name="T6" fmla="*/ 798 w 2792"/>
                <a:gd name="T7" fmla="*/ 0 h 1880"/>
                <a:gd name="T8" fmla="*/ 1197 w 2792"/>
                <a:gd name="T9" fmla="*/ 0 h 1880"/>
                <a:gd name="T10" fmla="*/ 1597 w 2792"/>
                <a:gd name="T11" fmla="*/ 399 h 1880"/>
                <a:gd name="T12" fmla="*/ 1996 w 2792"/>
                <a:gd name="T13" fmla="*/ 0 h 1880"/>
                <a:gd name="T14" fmla="*/ 2395 w 2792"/>
                <a:gd name="T15" fmla="*/ 0 h 1880"/>
                <a:gd name="T16" fmla="*/ 2395 w 2792"/>
                <a:gd name="T17" fmla="*/ 399 h 1880"/>
                <a:gd name="T18" fmla="*/ 2794 w 2792"/>
                <a:gd name="T19" fmla="*/ 799 h 1880"/>
                <a:gd name="T20" fmla="*/ 3193 w 2792"/>
                <a:gd name="T21" fmla="*/ 399 h 1880"/>
                <a:gd name="T22" fmla="*/ 3592 w 2792"/>
                <a:gd name="T23" fmla="*/ 399 h 1880"/>
                <a:gd name="T24" fmla="*/ 3991 w 2792"/>
                <a:gd name="T25" fmla="*/ 399 h 1880"/>
                <a:gd name="T26" fmla="*/ 4391 w 2792"/>
                <a:gd name="T27" fmla="*/ 399 h 1880"/>
                <a:gd name="T28" fmla="*/ 4391 w 2792"/>
                <a:gd name="T29" fmla="*/ 799 h 1880"/>
                <a:gd name="T30" fmla="*/ 3991 w 2792"/>
                <a:gd name="T31" fmla="*/ 1198 h 1880"/>
                <a:gd name="T32" fmla="*/ 4391 w 2792"/>
                <a:gd name="T33" fmla="*/ 1598 h 1880"/>
                <a:gd name="T34" fmla="*/ 4391 w 2792"/>
                <a:gd name="T35" fmla="*/ 1598 h 1880"/>
                <a:gd name="T36" fmla="*/ 4391 w 2792"/>
                <a:gd name="T37" fmla="*/ 1997 h 1880"/>
                <a:gd name="T38" fmla="*/ 3991 w 2792"/>
                <a:gd name="T39" fmla="*/ 2396 h 1880"/>
                <a:gd name="T40" fmla="*/ 2794 w 2792"/>
                <a:gd name="T41" fmla="*/ 2396 h 1880"/>
                <a:gd name="T42" fmla="*/ 1996 w 2792"/>
                <a:gd name="T43" fmla="*/ 2396 h 1880"/>
                <a:gd name="T44" fmla="*/ 1197 w 2792"/>
                <a:gd name="T45" fmla="*/ 2796 h 1880"/>
                <a:gd name="T46" fmla="*/ 399 w 2792"/>
                <a:gd name="T47" fmla="*/ 2396 h 1880"/>
                <a:gd name="T48" fmla="*/ 399 w 2792"/>
                <a:gd name="T49" fmla="*/ 1598 h 1880"/>
                <a:gd name="T50" fmla="*/ 399 w 2792"/>
                <a:gd name="T51" fmla="*/ 1198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6" name="Text Box 70">
              <a:extLst>
                <a:ext uri="{FF2B5EF4-FFF2-40B4-BE49-F238E27FC236}">
                  <a16:creationId xmlns:a16="http://schemas.microsoft.com/office/drawing/2014/main" id="{45DB51F1-169D-45A7-877B-1921923B5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5200" y="3200400"/>
              <a:ext cx="1143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27" name="Rectangle 71">
              <a:extLst>
                <a:ext uri="{FF2B5EF4-FFF2-40B4-BE49-F238E27FC236}">
                  <a16:creationId xmlns:a16="http://schemas.microsoft.com/office/drawing/2014/main" id="{DA7F271D-55B0-4E4B-A0E6-B31EB6DDC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2982913"/>
              <a:ext cx="1143000" cy="762000"/>
            </a:xfrm>
            <a:prstGeom prst="rect">
              <a:avLst/>
            </a:prstGeom>
            <a:noFill/>
            <a:ln w="9525" cap="rnd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8" name="Freeform 74">
              <a:extLst>
                <a:ext uri="{FF2B5EF4-FFF2-40B4-BE49-F238E27FC236}">
                  <a16:creationId xmlns:a16="http://schemas.microsoft.com/office/drawing/2014/main" id="{83264E07-4890-4246-8965-78B38867B0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43488" y="3744913"/>
              <a:ext cx="1114425" cy="750888"/>
            </a:xfrm>
            <a:custGeom>
              <a:avLst/>
              <a:gdLst>
                <a:gd name="T0" fmla="*/ 399 w 2792"/>
                <a:gd name="T1" fmla="*/ 1198 h 1880"/>
                <a:gd name="T2" fmla="*/ 0 w 2792"/>
                <a:gd name="T3" fmla="*/ 799 h 1880"/>
                <a:gd name="T4" fmla="*/ 798 w 2792"/>
                <a:gd name="T5" fmla="*/ 799 h 1880"/>
                <a:gd name="T6" fmla="*/ 798 w 2792"/>
                <a:gd name="T7" fmla="*/ 0 h 1880"/>
                <a:gd name="T8" fmla="*/ 1197 w 2792"/>
                <a:gd name="T9" fmla="*/ 0 h 1880"/>
                <a:gd name="T10" fmla="*/ 1597 w 2792"/>
                <a:gd name="T11" fmla="*/ 399 h 1880"/>
                <a:gd name="T12" fmla="*/ 1996 w 2792"/>
                <a:gd name="T13" fmla="*/ 0 h 1880"/>
                <a:gd name="T14" fmla="*/ 2395 w 2792"/>
                <a:gd name="T15" fmla="*/ 0 h 1880"/>
                <a:gd name="T16" fmla="*/ 2395 w 2792"/>
                <a:gd name="T17" fmla="*/ 399 h 1880"/>
                <a:gd name="T18" fmla="*/ 2794 w 2792"/>
                <a:gd name="T19" fmla="*/ 799 h 1880"/>
                <a:gd name="T20" fmla="*/ 3193 w 2792"/>
                <a:gd name="T21" fmla="*/ 399 h 1880"/>
                <a:gd name="T22" fmla="*/ 3592 w 2792"/>
                <a:gd name="T23" fmla="*/ 399 h 1880"/>
                <a:gd name="T24" fmla="*/ 3991 w 2792"/>
                <a:gd name="T25" fmla="*/ 399 h 1880"/>
                <a:gd name="T26" fmla="*/ 4391 w 2792"/>
                <a:gd name="T27" fmla="*/ 399 h 1880"/>
                <a:gd name="T28" fmla="*/ 4391 w 2792"/>
                <a:gd name="T29" fmla="*/ 799 h 1880"/>
                <a:gd name="T30" fmla="*/ 3991 w 2792"/>
                <a:gd name="T31" fmla="*/ 1198 h 1880"/>
                <a:gd name="T32" fmla="*/ 4391 w 2792"/>
                <a:gd name="T33" fmla="*/ 1598 h 1880"/>
                <a:gd name="T34" fmla="*/ 4391 w 2792"/>
                <a:gd name="T35" fmla="*/ 1598 h 1880"/>
                <a:gd name="T36" fmla="*/ 4391 w 2792"/>
                <a:gd name="T37" fmla="*/ 1997 h 1880"/>
                <a:gd name="T38" fmla="*/ 3991 w 2792"/>
                <a:gd name="T39" fmla="*/ 2396 h 1880"/>
                <a:gd name="T40" fmla="*/ 2794 w 2792"/>
                <a:gd name="T41" fmla="*/ 2396 h 1880"/>
                <a:gd name="T42" fmla="*/ 1996 w 2792"/>
                <a:gd name="T43" fmla="*/ 2396 h 1880"/>
                <a:gd name="T44" fmla="*/ 1197 w 2792"/>
                <a:gd name="T45" fmla="*/ 2796 h 1880"/>
                <a:gd name="T46" fmla="*/ 399 w 2792"/>
                <a:gd name="T47" fmla="*/ 2396 h 1880"/>
                <a:gd name="T48" fmla="*/ 399 w 2792"/>
                <a:gd name="T49" fmla="*/ 1598 h 1880"/>
                <a:gd name="T50" fmla="*/ 399 w 2792"/>
                <a:gd name="T51" fmla="*/ 1198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9" name="Text Box 75">
              <a:extLst>
                <a:ext uri="{FF2B5EF4-FFF2-40B4-BE49-F238E27FC236}">
                  <a16:creationId xmlns:a16="http://schemas.microsoft.com/office/drawing/2014/main" id="{E711F7D6-254C-47B3-A580-508987431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962400"/>
              <a:ext cx="1143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30" name="Rectangle 76">
              <a:extLst>
                <a:ext uri="{FF2B5EF4-FFF2-40B4-BE49-F238E27FC236}">
                  <a16:creationId xmlns:a16="http://schemas.microsoft.com/office/drawing/2014/main" id="{68DFDE9F-4589-4249-9B26-D886AA632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3744913"/>
              <a:ext cx="1143000" cy="76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2144147D-92A8-4B5A-83FA-FA4EA0CE3E2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86488" y="3744913"/>
              <a:ext cx="1114425" cy="750888"/>
            </a:xfrm>
            <a:custGeom>
              <a:avLst/>
              <a:gdLst>
                <a:gd name="T0" fmla="*/ 399 w 2792"/>
                <a:gd name="T1" fmla="*/ 1198 h 1880"/>
                <a:gd name="T2" fmla="*/ 0 w 2792"/>
                <a:gd name="T3" fmla="*/ 799 h 1880"/>
                <a:gd name="T4" fmla="*/ 798 w 2792"/>
                <a:gd name="T5" fmla="*/ 799 h 1880"/>
                <a:gd name="T6" fmla="*/ 798 w 2792"/>
                <a:gd name="T7" fmla="*/ 0 h 1880"/>
                <a:gd name="T8" fmla="*/ 1197 w 2792"/>
                <a:gd name="T9" fmla="*/ 0 h 1880"/>
                <a:gd name="T10" fmla="*/ 1597 w 2792"/>
                <a:gd name="T11" fmla="*/ 399 h 1880"/>
                <a:gd name="T12" fmla="*/ 1996 w 2792"/>
                <a:gd name="T13" fmla="*/ 0 h 1880"/>
                <a:gd name="T14" fmla="*/ 2395 w 2792"/>
                <a:gd name="T15" fmla="*/ 0 h 1880"/>
                <a:gd name="T16" fmla="*/ 2395 w 2792"/>
                <a:gd name="T17" fmla="*/ 399 h 1880"/>
                <a:gd name="T18" fmla="*/ 2794 w 2792"/>
                <a:gd name="T19" fmla="*/ 799 h 1880"/>
                <a:gd name="T20" fmla="*/ 3193 w 2792"/>
                <a:gd name="T21" fmla="*/ 399 h 1880"/>
                <a:gd name="T22" fmla="*/ 3592 w 2792"/>
                <a:gd name="T23" fmla="*/ 399 h 1880"/>
                <a:gd name="T24" fmla="*/ 3991 w 2792"/>
                <a:gd name="T25" fmla="*/ 399 h 1880"/>
                <a:gd name="T26" fmla="*/ 4391 w 2792"/>
                <a:gd name="T27" fmla="*/ 399 h 1880"/>
                <a:gd name="T28" fmla="*/ 4391 w 2792"/>
                <a:gd name="T29" fmla="*/ 799 h 1880"/>
                <a:gd name="T30" fmla="*/ 3991 w 2792"/>
                <a:gd name="T31" fmla="*/ 1198 h 1880"/>
                <a:gd name="T32" fmla="*/ 4391 w 2792"/>
                <a:gd name="T33" fmla="*/ 1598 h 1880"/>
                <a:gd name="T34" fmla="*/ 4391 w 2792"/>
                <a:gd name="T35" fmla="*/ 1598 h 1880"/>
                <a:gd name="T36" fmla="*/ 4391 w 2792"/>
                <a:gd name="T37" fmla="*/ 1997 h 1880"/>
                <a:gd name="T38" fmla="*/ 3991 w 2792"/>
                <a:gd name="T39" fmla="*/ 2396 h 1880"/>
                <a:gd name="T40" fmla="*/ 2794 w 2792"/>
                <a:gd name="T41" fmla="*/ 2396 h 1880"/>
                <a:gd name="T42" fmla="*/ 1996 w 2792"/>
                <a:gd name="T43" fmla="*/ 2396 h 1880"/>
                <a:gd name="T44" fmla="*/ 1197 w 2792"/>
                <a:gd name="T45" fmla="*/ 2796 h 1880"/>
                <a:gd name="T46" fmla="*/ 399 w 2792"/>
                <a:gd name="T47" fmla="*/ 2396 h 1880"/>
                <a:gd name="T48" fmla="*/ 399 w 2792"/>
                <a:gd name="T49" fmla="*/ 1598 h 1880"/>
                <a:gd name="T50" fmla="*/ 399 w 2792"/>
                <a:gd name="T51" fmla="*/ 1198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2" name="Text Box 80">
              <a:extLst>
                <a:ext uri="{FF2B5EF4-FFF2-40B4-BE49-F238E27FC236}">
                  <a16:creationId xmlns:a16="http://schemas.microsoft.com/office/drawing/2014/main" id="{44814D6A-0E15-4E4A-9B94-B0AEC8DA4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3962400"/>
              <a:ext cx="1143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33" name="Rectangle 81">
              <a:extLst>
                <a:ext uri="{FF2B5EF4-FFF2-40B4-BE49-F238E27FC236}">
                  <a16:creationId xmlns:a16="http://schemas.microsoft.com/office/drawing/2014/main" id="{D533A98E-8230-46EB-90C3-6DA7AA26D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3744913"/>
              <a:ext cx="1143000" cy="76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B775B6DC-C953-4BAF-83E0-0FDEC85F465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29488" y="3744913"/>
              <a:ext cx="1114425" cy="750888"/>
            </a:xfrm>
            <a:custGeom>
              <a:avLst/>
              <a:gdLst>
                <a:gd name="T0" fmla="*/ 399 w 2792"/>
                <a:gd name="T1" fmla="*/ 1198 h 1880"/>
                <a:gd name="T2" fmla="*/ 0 w 2792"/>
                <a:gd name="T3" fmla="*/ 799 h 1880"/>
                <a:gd name="T4" fmla="*/ 798 w 2792"/>
                <a:gd name="T5" fmla="*/ 799 h 1880"/>
                <a:gd name="T6" fmla="*/ 798 w 2792"/>
                <a:gd name="T7" fmla="*/ 0 h 1880"/>
                <a:gd name="T8" fmla="*/ 1197 w 2792"/>
                <a:gd name="T9" fmla="*/ 0 h 1880"/>
                <a:gd name="T10" fmla="*/ 1597 w 2792"/>
                <a:gd name="T11" fmla="*/ 399 h 1880"/>
                <a:gd name="T12" fmla="*/ 1996 w 2792"/>
                <a:gd name="T13" fmla="*/ 0 h 1880"/>
                <a:gd name="T14" fmla="*/ 2395 w 2792"/>
                <a:gd name="T15" fmla="*/ 0 h 1880"/>
                <a:gd name="T16" fmla="*/ 2395 w 2792"/>
                <a:gd name="T17" fmla="*/ 399 h 1880"/>
                <a:gd name="T18" fmla="*/ 2794 w 2792"/>
                <a:gd name="T19" fmla="*/ 799 h 1880"/>
                <a:gd name="T20" fmla="*/ 3193 w 2792"/>
                <a:gd name="T21" fmla="*/ 399 h 1880"/>
                <a:gd name="T22" fmla="*/ 3592 w 2792"/>
                <a:gd name="T23" fmla="*/ 399 h 1880"/>
                <a:gd name="T24" fmla="*/ 3991 w 2792"/>
                <a:gd name="T25" fmla="*/ 399 h 1880"/>
                <a:gd name="T26" fmla="*/ 4391 w 2792"/>
                <a:gd name="T27" fmla="*/ 399 h 1880"/>
                <a:gd name="T28" fmla="*/ 4391 w 2792"/>
                <a:gd name="T29" fmla="*/ 799 h 1880"/>
                <a:gd name="T30" fmla="*/ 3991 w 2792"/>
                <a:gd name="T31" fmla="*/ 1198 h 1880"/>
                <a:gd name="T32" fmla="*/ 4391 w 2792"/>
                <a:gd name="T33" fmla="*/ 1598 h 1880"/>
                <a:gd name="T34" fmla="*/ 4391 w 2792"/>
                <a:gd name="T35" fmla="*/ 1598 h 1880"/>
                <a:gd name="T36" fmla="*/ 4391 w 2792"/>
                <a:gd name="T37" fmla="*/ 1997 h 1880"/>
                <a:gd name="T38" fmla="*/ 3991 w 2792"/>
                <a:gd name="T39" fmla="*/ 2396 h 1880"/>
                <a:gd name="T40" fmla="*/ 2794 w 2792"/>
                <a:gd name="T41" fmla="*/ 2396 h 1880"/>
                <a:gd name="T42" fmla="*/ 1996 w 2792"/>
                <a:gd name="T43" fmla="*/ 2396 h 1880"/>
                <a:gd name="T44" fmla="*/ 1197 w 2792"/>
                <a:gd name="T45" fmla="*/ 2796 h 1880"/>
                <a:gd name="T46" fmla="*/ 399 w 2792"/>
                <a:gd name="T47" fmla="*/ 2396 h 1880"/>
                <a:gd name="T48" fmla="*/ 399 w 2792"/>
                <a:gd name="T49" fmla="*/ 1598 h 1880"/>
                <a:gd name="T50" fmla="*/ 399 w 2792"/>
                <a:gd name="T51" fmla="*/ 1198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5" name="Text Box 85">
              <a:extLst>
                <a:ext uri="{FF2B5EF4-FFF2-40B4-BE49-F238E27FC236}">
                  <a16:creationId xmlns:a16="http://schemas.microsoft.com/office/drawing/2014/main" id="{9E3F662A-CEB1-4640-B62E-84EC40590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5200" y="3965576"/>
              <a:ext cx="1143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36" name="Rectangle 86">
              <a:extLst>
                <a:ext uri="{FF2B5EF4-FFF2-40B4-BE49-F238E27FC236}">
                  <a16:creationId xmlns:a16="http://schemas.microsoft.com/office/drawing/2014/main" id="{F79B87A9-03EC-47F8-A643-49DE14E4F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3744913"/>
              <a:ext cx="1143000" cy="76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" name="Freeform 89">
              <a:extLst>
                <a:ext uri="{FF2B5EF4-FFF2-40B4-BE49-F238E27FC236}">
                  <a16:creationId xmlns:a16="http://schemas.microsoft.com/office/drawing/2014/main" id="{59EC55FB-D80D-4BFF-B443-158BF6FCE72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43488" y="4506913"/>
              <a:ext cx="1114425" cy="750888"/>
            </a:xfrm>
            <a:custGeom>
              <a:avLst/>
              <a:gdLst>
                <a:gd name="T0" fmla="*/ 399 w 2792"/>
                <a:gd name="T1" fmla="*/ 1198 h 1880"/>
                <a:gd name="T2" fmla="*/ 0 w 2792"/>
                <a:gd name="T3" fmla="*/ 799 h 1880"/>
                <a:gd name="T4" fmla="*/ 798 w 2792"/>
                <a:gd name="T5" fmla="*/ 799 h 1880"/>
                <a:gd name="T6" fmla="*/ 798 w 2792"/>
                <a:gd name="T7" fmla="*/ 0 h 1880"/>
                <a:gd name="T8" fmla="*/ 1197 w 2792"/>
                <a:gd name="T9" fmla="*/ 0 h 1880"/>
                <a:gd name="T10" fmla="*/ 1597 w 2792"/>
                <a:gd name="T11" fmla="*/ 399 h 1880"/>
                <a:gd name="T12" fmla="*/ 1996 w 2792"/>
                <a:gd name="T13" fmla="*/ 0 h 1880"/>
                <a:gd name="T14" fmla="*/ 2395 w 2792"/>
                <a:gd name="T15" fmla="*/ 0 h 1880"/>
                <a:gd name="T16" fmla="*/ 2395 w 2792"/>
                <a:gd name="T17" fmla="*/ 399 h 1880"/>
                <a:gd name="T18" fmla="*/ 2794 w 2792"/>
                <a:gd name="T19" fmla="*/ 799 h 1880"/>
                <a:gd name="T20" fmla="*/ 3193 w 2792"/>
                <a:gd name="T21" fmla="*/ 399 h 1880"/>
                <a:gd name="T22" fmla="*/ 3592 w 2792"/>
                <a:gd name="T23" fmla="*/ 399 h 1880"/>
                <a:gd name="T24" fmla="*/ 3991 w 2792"/>
                <a:gd name="T25" fmla="*/ 399 h 1880"/>
                <a:gd name="T26" fmla="*/ 4391 w 2792"/>
                <a:gd name="T27" fmla="*/ 399 h 1880"/>
                <a:gd name="T28" fmla="*/ 4391 w 2792"/>
                <a:gd name="T29" fmla="*/ 799 h 1880"/>
                <a:gd name="T30" fmla="*/ 3991 w 2792"/>
                <a:gd name="T31" fmla="*/ 1198 h 1880"/>
                <a:gd name="T32" fmla="*/ 4391 w 2792"/>
                <a:gd name="T33" fmla="*/ 1598 h 1880"/>
                <a:gd name="T34" fmla="*/ 4391 w 2792"/>
                <a:gd name="T35" fmla="*/ 1598 h 1880"/>
                <a:gd name="T36" fmla="*/ 4391 w 2792"/>
                <a:gd name="T37" fmla="*/ 1997 h 1880"/>
                <a:gd name="T38" fmla="*/ 3991 w 2792"/>
                <a:gd name="T39" fmla="*/ 2396 h 1880"/>
                <a:gd name="T40" fmla="*/ 2794 w 2792"/>
                <a:gd name="T41" fmla="*/ 2396 h 1880"/>
                <a:gd name="T42" fmla="*/ 1996 w 2792"/>
                <a:gd name="T43" fmla="*/ 2396 h 1880"/>
                <a:gd name="T44" fmla="*/ 1197 w 2792"/>
                <a:gd name="T45" fmla="*/ 2796 h 1880"/>
                <a:gd name="T46" fmla="*/ 399 w 2792"/>
                <a:gd name="T47" fmla="*/ 2396 h 1880"/>
                <a:gd name="T48" fmla="*/ 399 w 2792"/>
                <a:gd name="T49" fmla="*/ 1598 h 1880"/>
                <a:gd name="T50" fmla="*/ 399 w 2792"/>
                <a:gd name="T51" fmla="*/ 1198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8" name="Text Box 90">
              <a:extLst>
                <a:ext uri="{FF2B5EF4-FFF2-40B4-BE49-F238E27FC236}">
                  <a16:creationId xmlns:a16="http://schemas.microsoft.com/office/drawing/2014/main" id="{7D2C7FCF-8FD8-458C-AB74-F50D6528B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4727576"/>
              <a:ext cx="1143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39" name="Rectangle 91">
              <a:extLst>
                <a:ext uri="{FF2B5EF4-FFF2-40B4-BE49-F238E27FC236}">
                  <a16:creationId xmlns:a16="http://schemas.microsoft.com/office/drawing/2014/main" id="{499043DC-F0F9-4C0C-AED5-0CDD11D33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4506913"/>
              <a:ext cx="1143000" cy="76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0" name="Freeform 94">
              <a:extLst>
                <a:ext uri="{FF2B5EF4-FFF2-40B4-BE49-F238E27FC236}">
                  <a16:creationId xmlns:a16="http://schemas.microsoft.com/office/drawing/2014/main" id="{575BC373-D1AE-491C-AC0D-27577A1928F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86488" y="4506913"/>
              <a:ext cx="1114425" cy="750888"/>
            </a:xfrm>
            <a:custGeom>
              <a:avLst/>
              <a:gdLst>
                <a:gd name="T0" fmla="*/ 399 w 2792"/>
                <a:gd name="T1" fmla="*/ 1198 h 1880"/>
                <a:gd name="T2" fmla="*/ 0 w 2792"/>
                <a:gd name="T3" fmla="*/ 799 h 1880"/>
                <a:gd name="T4" fmla="*/ 798 w 2792"/>
                <a:gd name="T5" fmla="*/ 799 h 1880"/>
                <a:gd name="T6" fmla="*/ 798 w 2792"/>
                <a:gd name="T7" fmla="*/ 0 h 1880"/>
                <a:gd name="T8" fmla="*/ 1197 w 2792"/>
                <a:gd name="T9" fmla="*/ 0 h 1880"/>
                <a:gd name="T10" fmla="*/ 1597 w 2792"/>
                <a:gd name="T11" fmla="*/ 399 h 1880"/>
                <a:gd name="T12" fmla="*/ 1996 w 2792"/>
                <a:gd name="T13" fmla="*/ 0 h 1880"/>
                <a:gd name="T14" fmla="*/ 2395 w 2792"/>
                <a:gd name="T15" fmla="*/ 0 h 1880"/>
                <a:gd name="T16" fmla="*/ 2395 w 2792"/>
                <a:gd name="T17" fmla="*/ 399 h 1880"/>
                <a:gd name="T18" fmla="*/ 2794 w 2792"/>
                <a:gd name="T19" fmla="*/ 799 h 1880"/>
                <a:gd name="T20" fmla="*/ 3193 w 2792"/>
                <a:gd name="T21" fmla="*/ 399 h 1880"/>
                <a:gd name="T22" fmla="*/ 3592 w 2792"/>
                <a:gd name="T23" fmla="*/ 399 h 1880"/>
                <a:gd name="T24" fmla="*/ 3991 w 2792"/>
                <a:gd name="T25" fmla="*/ 399 h 1880"/>
                <a:gd name="T26" fmla="*/ 4391 w 2792"/>
                <a:gd name="T27" fmla="*/ 399 h 1880"/>
                <a:gd name="T28" fmla="*/ 4391 w 2792"/>
                <a:gd name="T29" fmla="*/ 799 h 1880"/>
                <a:gd name="T30" fmla="*/ 3991 w 2792"/>
                <a:gd name="T31" fmla="*/ 1198 h 1880"/>
                <a:gd name="T32" fmla="*/ 4391 w 2792"/>
                <a:gd name="T33" fmla="*/ 1598 h 1880"/>
                <a:gd name="T34" fmla="*/ 4391 w 2792"/>
                <a:gd name="T35" fmla="*/ 1598 h 1880"/>
                <a:gd name="T36" fmla="*/ 4391 w 2792"/>
                <a:gd name="T37" fmla="*/ 1997 h 1880"/>
                <a:gd name="T38" fmla="*/ 3991 w 2792"/>
                <a:gd name="T39" fmla="*/ 2396 h 1880"/>
                <a:gd name="T40" fmla="*/ 2794 w 2792"/>
                <a:gd name="T41" fmla="*/ 2396 h 1880"/>
                <a:gd name="T42" fmla="*/ 1996 w 2792"/>
                <a:gd name="T43" fmla="*/ 2396 h 1880"/>
                <a:gd name="T44" fmla="*/ 1197 w 2792"/>
                <a:gd name="T45" fmla="*/ 2796 h 1880"/>
                <a:gd name="T46" fmla="*/ 399 w 2792"/>
                <a:gd name="T47" fmla="*/ 2396 h 1880"/>
                <a:gd name="T48" fmla="*/ 399 w 2792"/>
                <a:gd name="T49" fmla="*/ 1598 h 1880"/>
                <a:gd name="T50" fmla="*/ 399 w 2792"/>
                <a:gd name="T51" fmla="*/ 1198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1" name="Text Box 95">
              <a:extLst>
                <a:ext uri="{FF2B5EF4-FFF2-40B4-BE49-F238E27FC236}">
                  <a16:creationId xmlns:a16="http://schemas.microsoft.com/office/drawing/2014/main" id="{8B96FF11-0C43-49E1-9396-CA7C98B78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4727576"/>
              <a:ext cx="1143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42" name="Rectangle 96">
              <a:extLst>
                <a:ext uri="{FF2B5EF4-FFF2-40B4-BE49-F238E27FC236}">
                  <a16:creationId xmlns:a16="http://schemas.microsoft.com/office/drawing/2014/main" id="{76E06D7F-D31C-4567-B83D-F408005D2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4506913"/>
              <a:ext cx="1143000" cy="76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3" name="Freeform 99">
              <a:extLst>
                <a:ext uri="{FF2B5EF4-FFF2-40B4-BE49-F238E27FC236}">
                  <a16:creationId xmlns:a16="http://schemas.microsoft.com/office/drawing/2014/main" id="{92A04ABA-54C6-484F-B3A8-14F7BD22708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29488" y="4506913"/>
              <a:ext cx="1114425" cy="750888"/>
            </a:xfrm>
            <a:custGeom>
              <a:avLst/>
              <a:gdLst>
                <a:gd name="T0" fmla="*/ 399 w 2792"/>
                <a:gd name="T1" fmla="*/ 1198 h 1880"/>
                <a:gd name="T2" fmla="*/ 0 w 2792"/>
                <a:gd name="T3" fmla="*/ 799 h 1880"/>
                <a:gd name="T4" fmla="*/ 798 w 2792"/>
                <a:gd name="T5" fmla="*/ 799 h 1880"/>
                <a:gd name="T6" fmla="*/ 798 w 2792"/>
                <a:gd name="T7" fmla="*/ 0 h 1880"/>
                <a:gd name="T8" fmla="*/ 1197 w 2792"/>
                <a:gd name="T9" fmla="*/ 0 h 1880"/>
                <a:gd name="T10" fmla="*/ 1597 w 2792"/>
                <a:gd name="T11" fmla="*/ 399 h 1880"/>
                <a:gd name="T12" fmla="*/ 1996 w 2792"/>
                <a:gd name="T13" fmla="*/ 0 h 1880"/>
                <a:gd name="T14" fmla="*/ 2395 w 2792"/>
                <a:gd name="T15" fmla="*/ 0 h 1880"/>
                <a:gd name="T16" fmla="*/ 2395 w 2792"/>
                <a:gd name="T17" fmla="*/ 399 h 1880"/>
                <a:gd name="T18" fmla="*/ 2794 w 2792"/>
                <a:gd name="T19" fmla="*/ 799 h 1880"/>
                <a:gd name="T20" fmla="*/ 3193 w 2792"/>
                <a:gd name="T21" fmla="*/ 399 h 1880"/>
                <a:gd name="T22" fmla="*/ 3592 w 2792"/>
                <a:gd name="T23" fmla="*/ 399 h 1880"/>
                <a:gd name="T24" fmla="*/ 3991 w 2792"/>
                <a:gd name="T25" fmla="*/ 399 h 1880"/>
                <a:gd name="T26" fmla="*/ 4391 w 2792"/>
                <a:gd name="T27" fmla="*/ 399 h 1880"/>
                <a:gd name="T28" fmla="*/ 4391 w 2792"/>
                <a:gd name="T29" fmla="*/ 799 h 1880"/>
                <a:gd name="T30" fmla="*/ 3991 w 2792"/>
                <a:gd name="T31" fmla="*/ 1198 h 1880"/>
                <a:gd name="T32" fmla="*/ 4391 w 2792"/>
                <a:gd name="T33" fmla="*/ 1598 h 1880"/>
                <a:gd name="T34" fmla="*/ 4391 w 2792"/>
                <a:gd name="T35" fmla="*/ 1598 h 1880"/>
                <a:gd name="T36" fmla="*/ 4391 w 2792"/>
                <a:gd name="T37" fmla="*/ 1997 h 1880"/>
                <a:gd name="T38" fmla="*/ 3991 w 2792"/>
                <a:gd name="T39" fmla="*/ 2396 h 1880"/>
                <a:gd name="T40" fmla="*/ 2794 w 2792"/>
                <a:gd name="T41" fmla="*/ 2396 h 1880"/>
                <a:gd name="T42" fmla="*/ 1996 w 2792"/>
                <a:gd name="T43" fmla="*/ 2396 h 1880"/>
                <a:gd name="T44" fmla="*/ 1197 w 2792"/>
                <a:gd name="T45" fmla="*/ 2796 h 1880"/>
                <a:gd name="T46" fmla="*/ 399 w 2792"/>
                <a:gd name="T47" fmla="*/ 2396 h 1880"/>
                <a:gd name="T48" fmla="*/ 399 w 2792"/>
                <a:gd name="T49" fmla="*/ 1598 h 1880"/>
                <a:gd name="T50" fmla="*/ 399 w 2792"/>
                <a:gd name="T51" fmla="*/ 1198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4" name="Text Box 100">
              <a:extLst>
                <a:ext uri="{FF2B5EF4-FFF2-40B4-BE49-F238E27FC236}">
                  <a16:creationId xmlns:a16="http://schemas.microsoft.com/office/drawing/2014/main" id="{EE9ACD9A-F570-4BA6-820C-959385364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5200" y="4727576"/>
              <a:ext cx="1143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3C75"/>
                  </a:solidFill>
                </a:rPr>
                <a:t>Compiled Code</a:t>
              </a:r>
              <a:endParaRPr lang="en-US" altLang="en-US" sz="1000">
                <a:solidFill>
                  <a:srgbClr val="003C75"/>
                </a:solidFill>
              </a:endParaRPr>
            </a:p>
          </p:txBody>
        </p:sp>
        <p:sp>
          <p:nvSpPr>
            <p:cNvPr id="45" name="Rectangle 101">
              <a:extLst>
                <a:ext uri="{FF2B5EF4-FFF2-40B4-BE49-F238E27FC236}">
                  <a16:creationId xmlns:a16="http://schemas.microsoft.com/office/drawing/2014/main" id="{09D915FA-81ED-4F43-B49A-03BB0DA3B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4506913"/>
              <a:ext cx="1143000" cy="76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0807F5E6-B565-4AC5-891B-E478F5BB75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FB56592B-0C8A-4A1C-B586-4A90BE68358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C441665-B15A-40D9-BE1E-7C1C3D0116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Procedure &amp; Its Three Abstractions</a:t>
            </a:r>
          </a:p>
        </p:txBody>
      </p:sp>
      <p:sp>
        <p:nvSpPr>
          <p:cNvPr id="26628" name="Rectangle 8">
            <a:extLst>
              <a:ext uri="{FF2B5EF4-FFF2-40B4-BE49-F238E27FC236}">
                <a16:creationId xmlns:a16="http://schemas.microsoft.com/office/drawing/2014/main" id="{5E0DA435-4B02-42E2-8DDF-3E94B0673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334000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/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/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/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/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/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 typeface="Times" panose="02020603050405020304" pitchFamily="18" charset="0"/>
              <a:buNone/>
            </a:pPr>
            <a:endParaRPr lang="en-US" altLang="en-US"/>
          </a:p>
          <a:p>
            <a:pPr eaLnBrk="1" hangingPunct="1">
              <a:spcBef>
                <a:spcPct val="150000"/>
              </a:spcBef>
              <a:buFont typeface="Times" panose="02020603050405020304" pitchFamily="18" charset="0"/>
              <a:buNone/>
            </a:pPr>
            <a:r>
              <a:rPr lang="en-US" altLang="en-US"/>
              <a:t>Each procedure inherits a set of names </a:t>
            </a:r>
          </a:p>
          <a:p>
            <a:pPr eaLnBrk="1" hangingPunct="1">
              <a:buSzPct val="95000"/>
              <a:buFont typeface="Symbol" panose="05050102010706020507" pitchFamily="18" charset="2"/>
              <a:buChar char=""/>
            </a:pPr>
            <a:r>
              <a:rPr lang="en-US" altLang="en-US"/>
              <a:t>Variables, values, procedures, objects, locations, …</a:t>
            </a:r>
          </a:p>
          <a:p>
            <a:pPr eaLnBrk="1" hangingPunct="1">
              <a:buSzPct val="95000"/>
              <a:buFont typeface="Symbol" panose="05050102010706020507" pitchFamily="18" charset="2"/>
              <a:buChar char=""/>
            </a:pPr>
            <a:r>
              <a:rPr lang="en-US" altLang="en-US"/>
              <a:t>Clean slate for new names, “scoping” can hide other names</a:t>
            </a:r>
          </a:p>
        </p:txBody>
      </p:sp>
      <p:grpSp>
        <p:nvGrpSpPr>
          <p:cNvPr id="26629" name="Group 18">
            <a:extLst>
              <a:ext uri="{FF2B5EF4-FFF2-40B4-BE49-F238E27FC236}">
                <a16:creationId xmlns:a16="http://schemas.microsoft.com/office/drawing/2014/main" id="{D9DF7BAF-C135-4EB2-9A55-1DEBCC54CE17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884613"/>
            <a:ext cx="3124200" cy="1220787"/>
            <a:chOff x="3408" y="2351"/>
            <a:chExt cx="1968" cy="769"/>
          </a:xfrm>
        </p:grpSpPr>
        <p:sp>
          <p:nvSpPr>
            <p:cNvPr id="26636" name="Text Box 11">
              <a:extLst>
                <a:ext uri="{FF2B5EF4-FFF2-40B4-BE49-F238E27FC236}">
                  <a16:creationId xmlns:a16="http://schemas.microsoft.com/office/drawing/2014/main" id="{E33F11C9-C52B-4F53-9B8C-19BDB18B8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398"/>
              <a:ext cx="1392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>
                  <a:solidFill>
                    <a:srgbClr val="003C75"/>
                  </a:solidFill>
                </a:rPr>
                <a:t>“Naming” includes the ability to find and access objects in memory</a:t>
              </a:r>
            </a:p>
          </p:txBody>
        </p:sp>
        <p:sp>
          <p:nvSpPr>
            <p:cNvPr id="26637" name="AutoShape 12">
              <a:extLst>
                <a:ext uri="{FF2B5EF4-FFF2-40B4-BE49-F238E27FC236}">
                  <a16:creationId xmlns:a16="http://schemas.microsoft.com/office/drawing/2014/main" id="{9C04ED48-8D6F-4186-B636-EA06BD67B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351"/>
              <a:ext cx="144" cy="768"/>
            </a:xfrm>
            <a:prstGeom prst="leftBrace">
              <a:avLst>
                <a:gd name="adj1" fmla="val 44444"/>
                <a:gd name="adj2" fmla="val 50000"/>
              </a:avLst>
            </a:prstGeom>
            <a:noFill/>
            <a:ln w="12700" algn="ctr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6638" name="Freeform 13">
              <a:extLst>
                <a:ext uri="{FF2B5EF4-FFF2-40B4-BE49-F238E27FC236}">
                  <a16:creationId xmlns:a16="http://schemas.microsoft.com/office/drawing/2014/main" id="{45FD2396-3146-4DEC-BE65-2C0A91A2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736"/>
              <a:ext cx="480" cy="384"/>
            </a:xfrm>
            <a:custGeom>
              <a:avLst/>
              <a:gdLst>
                <a:gd name="T0" fmla="*/ 1172 w 384"/>
                <a:gd name="T1" fmla="*/ 0 h 384"/>
                <a:gd name="T2" fmla="*/ 439 w 384"/>
                <a:gd name="T3" fmla="*/ 48 h 384"/>
                <a:gd name="T4" fmla="*/ 586 w 384"/>
                <a:gd name="T5" fmla="*/ 240 h 384"/>
                <a:gd name="T6" fmla="*/ 0 w 384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384"/>
                <a:gd name="T14" fmla="*/ 384 w 384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384">
                  <a:moveTo>
                    <a:pt x="384" y="0"/>
                  </a:moveTo>
                  <a:cubicBezTo>
                    <a:pt x="280" y="4"/>
                    <a:pt x="176" y="8"/>
                    <a:pt x="144" y="48"/>
                  </a:cubicBezTo>
                  <a:cubicBezTo>
                    <a:pt x="112" y="88"/>
                    <a:pt x="216" y="184"/>
                    <a:pt x="192" y="240"/>
                  </a:cubicBezTo>
                  <a:cubicBezTo>
                    <a:pt x="168" y="296"/>
                    <a:pt x="84" y="340"/>
                    <a:pt x="0" y="384"/>
                  </a:cubicBezTo>
                </a:path>
              </a:pathLst>
            </a:custGeom>
            <a:noFill/>
            <a:ln w="12700" algn="ctr">
              <a:solidFill>
                <a:srgbClr val="003C7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</p:grpSp>
      <p:sp>
        <p:nvSpPr>
          <p:cNvPr id="26630" name="Text Box 5">
            <a:extLst>
              <a:ext uri="{FF2B5EF4-FFF2-40B4-BE49-F238E27FC236}">
                <a16:creationId xmlns:a16="http://schemas.microsoft.com/office/drawing/2014/main" id="{0F10708C-0D9D-46DA-9AE7-38547551A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19200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2000">
                <a:solidFill>
                  <a:srgbClr val="FF0065"/>
                </a:solidFill>
              </a:rPr>
              <a:t>Naming Environment</a:t>
            </a:r>
          </a:p>
        </p:txBody>
      </p:sp>
      <p:sp>
        <p:nvSpPr>
          <p:cNvPr id="26631" name="AutoShape 6">
            <a:extLst>
              <a:ext uri="{FF2B5EF4-FFF2-40B4-BE49-F238E27FC236}">
                <a16:creationId xmlns:a16="http://schemas.microsoft.com/office/drawing/2014/main" id="{526427DD-059F-494B-86B7-220EB139B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1647825"/>
            <a:ext cx="304800" cy="444500"/>
          </a:xfrm>
          <a:prstGeom prst="downArrow">
            <a:avLst>
              <a:gd name="adj1" fmla="val 50000"/>
              <a:gd name="adj2" fmla="val 36458"/>
            </a:avLst>
          </a:prstGeom>
          <a:solidFill>
            <a:srgbClr val="FF0065"/>
          </a:solidFill>
          <a:ln w="9525">
            <a:solidFill>
              <a:srgbClr val="FF006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grpSp>
        <p:nvGrpSpPr>
          <p:cNvPr id="26632" name="Group 14">
            <a:extLst>
              <a:ext uri="{FF2B5EF4-FFF2-40B4-BE49-F238E27FC236}">
                <a16:creationId xmlns:a16="http://schemas.microsoft.com/office/drawing/2014/main" id="{516C8837-8097-495B-A4AF-DFD3D4D5C168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4432300" cy="2984500"/>
            <a:chOff x="480" y="1152"/>
            <a:chExt cx="2792" cy="1880"/>
          </a:xfrm>
        </p:grpSpPr>
        <p:sp>
          <p:nvSpPr>
            <p:cNvPr id="26633" name="Freeform 15">
              <a:extLst>
                <a:ext uri="{FF2B5EF4-FFF2-40B4-BE49-F238E27FC236}">
                  <a16:creationId xmlns:a16="http://schemas.microsoft.com/office/drawing/2014/main" id="{995C6BFF-7F8C-4EE6-BF90-5CACF9050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1152"/>
              <a:ext cx="2792" cy="1880"/>
            </a:xfrm>
            <a:custGeom>
              <a:avLst/>
              <a:gdLst>
                <a:gd name="T0" fmla="*/ 144 w 2792"/>
                <a:gd name="T1" fmla="*/ 784 h 1880"/>
                <a:gd name="T2" fmla="*/ 48 w 2792"/>
                <a:gd name="T3" fmla="*/ 496 h 1880"/>
                <a:gd name="T4" fmla="*/ 432 w 2792"/>
                <a:gd name="T5" fmla="*/ 448 h 1880"/>
                <a:gd name="T6" fmla="*/ 384 w 2792"/>
                <a:gd name="T7" fmla="*/ 64 h 1880"/>
                <a:gd name="T8" fmla="*/ 816 w 2792"/>
                <a:gd name="T9" fmla="*/ 64 h 1880"/>
                <a:gd name="T10" fmla="*/ 912 w 2792"/>
                <a:gd name="T11" fmla="*/ 256 h 1880"/>
                <a:gd name="T12" fmla="*/ 1296 w 2792"/>
                <a:gd name="T13" fmla="*/ 64 h 1880"/>
                <a:gd name="T14" fmla="*/ 1440 w 2792"/>
                <a:gd name="T15" fmla="*/ 64 h 1880"/>
                <a:gd name="T16" fmla="*/ 1536 w 2792"/>
                <a:gd name="T17" fmla="*/ 160 h 1880"/>
                <a:gd name="T18" fmla="*/ 1680 w 2792"/>
                <a:gd name="T19" fmla="*/ 352 h 1880"/>
                <a:gd name="T20" fmla="*/ 1920 w 2792"/>
                <a:gd name="T21" fmla="*/ 304 h 1880"/>
                <a:gd name="T22" fmla="*/ 2160 w 2792"/>
                <a:gd name="T23" fmla="*/ 160 h 1880"/>
                <a:gd name="T24" fmla="*/ 2496 w 2792"/>
                <a:gd name="T25" fmla="*/ 112 h 1880"/>
                <a:gd name="T26" fmla="*/ 2688 w 2792"/>
                <a:gd name="T27" fmla="*/ 304 h 1880"/>
                <a:gd name="T28" fmla="*/ 2640 w 2792"/>
                <a:gd name="T29" fmla="*/ 544 h 1880"/>
                <a:gd name="T30" fmla="*/ 2544 w 2792"/>
                <a:gd name="T31" fmla="*/ 736 h 1880"/>
                <a:gd name="T32" fmla="*/ 2640 w 2792"/>
                <a:gd name="T33" fmla="*/ 880 h 1880"/>
                <a:gd name="T34" fmla="*/ 2736 w 2792"/>
                <a:gd name="T35" fmla="*/ 1072 h 1880"/>
                <a:gd name="T36" fmla="*/ 2736 w 2792"/>
                <a:gd name="T37" fmla="*/ 1264 h 1880"/>
                <a:gd name="T38" fmla="*/ 2400 w 2792"/>
                <a:gd name="T39" fmla="*/ 1504 h 1880"/>
                <a:gd name="T40" fmla="*/ 1776 w 2792"/>
                <a:gd name="T41" fmla="*/ 1456 h 1880"/>
                <a:gd name="T42" fmla="*/ 1296 w 2792"/>
                <a:gd name="T43" fmla="*/ 1600 h 1880"/>
                <a:gd name="T44" fmla="*/ 672 w 2792"/>
                <a:gd name="T45" fmla="*/ 1840 h 1880"/>
                <a:gd name="T46" fmla="*/ 96 w 2792"/>
                <a:gd name="T47" fmla="*/ 1360 h 1880"/>
                <a:gd name="T48" fmla="*/ 336 w 2792"/>
                <a:gd name="T49" fmla="*/ 976 h 1880"/>
                <a:gd name="T50" fmla="*/ 144 w 2792"/>
                <a:gd name="T51" fmla="*/ 784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19050" algn="ctr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6634" name="Text Box 16">
              <a:extLst>
                <a:ext uri="{FF2B5EF4-FFF2-40B4-BE49-F238E27FC236}">
                  <a16:creationId xmlns:a16="http://schemas.microsoft.com/office/drawing/2014/main" id="{3EFA8FDB-4B29-4402-83C3-5B646E936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2" y="1792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3C75"/>
                  </a:solidFill>
                </a:rPr>
                <a:t>Compiled Code</a:t>
              </a:r>
              <a:endParaRPr lang="en-US" altLang="en-US" sz="2400">
                <a:solidFill>
                  <a:srgbClr val="003C75"/>
                </a:solidFill>
              </a:endParaRPr>
            </a:p>
          </p:txBody>
        </p:sp>
        <p:sp>
          <p:nvSpPr>
            <p:cNvPr id="26635" name="Text Box 17">
              <a:extLst>
                <a:ext uri="{FF2B5EF4-FFF2-40B4-BE49-F238E27FC236}">
                  <a16:creationId xmlns:a16="http://schemas.microsoft.com/office/drawing/2014/main" id="{DA78DBF6-F0B2-456B-9752-6CDC90F26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496"/>
              <a:ext cx="9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r>
                <a:rPr lang="en-US" altLang="en-US" sz="1400"/>
                <a:t>Procedure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37F4D8DD-8A33-422D-9945-C682FC0AF8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73820CAD-B78A-4E2E-AA45-FD10B16E029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8675" name="Rectangle 10">
            <a:extLst>
              <a:ext uri="{FF2B5EF4-FFF2-40B4-BE49-F238E27FC236}">
                <a16:creationId xmlns:a16="http://schemas.microsoft.com/office/drawing/2014/main" id="{CC53DD49-8E7D-4B68-BE06-562C4E93D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334000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/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/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/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/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/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 typeface="Times" panose="02020603050405020304" pitchFamily="18" charset="0"/>
              <a:buNone/>
            </a:pPr>
            <a:endParaRPr lang="en-US" altLang="en-US"/>
          </a:p>
          <a:p>
            <a:pPr eaLnBrk="1" hangingPunct="1">
              <a:spcBef>
                <a:spcPct val="150000"/>
              </a:spcBef>
              <a:buFont typeface="Times" panose="02020603050405020304" pitchFamily="18" charset="0"/>
              <a:buNone/>
            </a:pPr>
            <a:r>
              <a:rPr lang="en-US" altLang="en-US"/>
              <a:t>Each procedure inherits a control history </a:t>
            </a:r>
          </a:p>
          <a:p>
            <a:pPr eaLnBrk="1" hangingPunct="1">
              <a:buSzPct val="95000"/>
              <a:buFont typeface="Symbol" panose="05050102010706020507" pitchFamily="18" charset="2"/>
              <a:buChar char=""/>
            </a:pPr>
            <a:r>
              <a:rPr lang="en-US" altLang="en-US"/>
              <a:t>Chain of calls that led to its invocation</a:t>
            </a:r>
          </a:p>
          <a:p>
            <a:pPr eaLnBrk="1" hangingPunct="1">
              <a:buSzPct val="95000"/>
              <a:buFont typeface="Symbol" panose="05050102010706020507" pitchFamily="18" charset="2"/>
              <a:buChar char=""/>
            </a:pPr>
            <a:r>
              <a:rPr lang="en-US" altLang="en-US"/>
              <a:t>Mechanism to return control to caller</a:t>
            </a: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0FA8B7F2-10E2-456A-AF00-2BDF58626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Procedure &amp; Its Three Abstractions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59112E47-8062-457C-B692-C5E2C48F5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60463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2000">
                <a:solidFill>
                  <a:srgbClr val="FF0065"/>
                </a:solidFill>
              </a:rPr>
              <a:t>Naming Environment</a:t>
            </a:r>
          </a:p>
        </p:txBody>
      </p:sp>
      <p:sp>
        <p:nvSpPr>
          <p:cNvPr id="28678" name="AutoShape 6">
            <a:extLst>
              <a:ext uri="{FF2B5EF4-FFF2-40B4-BE49-F238E27FC236}">
                <a16:creationId xmlns:a16="http://schemas.microsoft.com/office/drawing/2014/main" id="{70B23954-F922-4024-9C81-54F1207EA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1589088"/>
            <a:ext cx="304800" cy="444500"/>
          </a:xfrm>
          <a:prstGeom prst="downArrow">
            <a:avLst>
              <a:gd name="adj1" fmla="val 50000"/>
              <a:gd name="adj2" fmla="val 36458"/>
            </a:avLst>
          </a:prstGeom>
          <a:solidFill>
            <a:srgbClr val="FF0065"/>
          </a:solidFill>
          <a:ln w="9525">
            <a:solidFill>
              <a:srgbClr val="FF006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sp>
        <p:nvSpPr>
          <p:cNvPr id="28679" name="Text Box 7">
            <a:extLst>
              <a:ext uri="{FF2B5EF4-FFF2-40B4-BE49-F238E27FC236}">
                <a16:creationId xmlns:a16="http://schemas.microsoft.com/office/drawing/2014/main" id="{D5147A63-6E07-4E99-8735-5B71157D0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062038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2000">
                <a:solidFill>
                  <a:srgbClr val="FF0065"/>
                </a:solidFill>
              </a:rPr>
              <a:t>Control History</a:t>
            </a:r>
          </a:p>
        </p:txBody>
      </p:sp>
      <p:sp>
        <p:nvSpPr>
          <p:cNvPr id="28680" name="AutoShape 8">
            <a:extLst>
              <a:ext uri="{FF2B5EF4-FFF2-40B4-BE49-F238E27FC236}">
                <a16:creationId xmlns:a16="http://schemas.microsoft.com/office/drawing/2014/main" id="{29DEDE4D-C68E-4518-994E-38EF81E75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1460500"/>
            <a:ext cx="304800" cy="520700"/>
          </a:xfrm>
          <a:prstGeom prst="downArrow">
            <a:avLst>
              <a:gd name="adj1" fmla="val 50000"/>
              <a:gd name="adj2" fmla="val 42708"/>
            </a:avLst>
          </a:prstGeom>
          <a:solidFill>
            <a:srgbClr val="FF0065"/>
          </a:solidFill>
          <a:ln w="9525">
            <a:solidFill>
              <a:srgbClr val="FF006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sp>
        <p:nvSpPr>
          <p:cNvPr id="28681" name="Text Box 11">
            <a:extLst>
              <a:ext uri="{FF2B5EF4-FFF2-40B4-BE49-F238E27FC236}">
                <a16:creationId xmlns:a16="http://schemas.microsoft.com/office/drawing/2014/main" id="{DD7E7870-CD9F-4497-A720-C680530BE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913" y="5249863"/>
            <a:ext cx="22860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3C75"/>
                </a:solidFill>
              </a:rPr>
              <a:t>Some notion of parameterization</a:t>
            </a:r>
          </a:p>
          <a:p>
            <a:pPr>
              <a:spcBef>
                <a:spcPct val="15000"/>
              </a:spcBef>
            </a:pPr>
            <a:r>
              <a:rPr lang="en-US" altLang="en-US" sz="1600">
                <a:solidFill>
                  <a:srgbClr val="003C75"/>
                </a:solidFill>
              </a:rPr>
              <a:t>(ties back to naming)</a:t>
            </a:r>
            <a:endParaRPr lang="en-US" altLang="en-US">
              <a:solidFill>
                <a:srgbClr val="003C75"/>
              </a:solidFill>
            </a:endParaRPr>
          </a:p>
        </p:txBody>
      </p:sp>
      <p:sp>
        <p:nvSpPr>
          <p:cNvPr id="28682" name="AutoShape 12">
            <a:extLst>
              <a:ext uri="{FF2B5EF4-FFF2-40B4-BE49-F238E27FC236}">
                <a16:creationId xmlns:a16="http://schemas.microsoft.com/office/drawing/2014/main" id="{0779404F-A5DE-455B-B5B8-888A617F9C09}"/>
              </a:ext>
            </a:extLst>
          </p:cNvPr>
          <p:cNvSpPr>
            <a:spLocks/>
          </p:cNvSpPr>
          <p:nvPr/>
        </p:nvSpPr>
        <p:spPr bwMode="auto">
          <a:xfrm>
            <a:off x="5853113" y="5395913"/>
            <a:ext cx="304800" cy="762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12700" algn="ctr">
            <a:solidFill>
              <a:srgbClr val="003C7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grpSp>
        <p:nvGrpSpPr>
          <p:cNvPr id="28683" name="Group 13">
            <a:extLst>
              <a:ext uri="{FF2B5EF4-FFF2-40B4-BE49-F238E27FC236}">
                <a16:creationId xmlns:a16="http://schemas.microsoft.com/office/drawing/2014/main" id="{C0F9B9AE-D9E0-49DF-A301-5996F853A33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4432300" cy="2984500"/>
            <a:chOff x="480" y="1152"/>
            <a:chExt cx="2792" cy="1880"/>
          </a:xfrm>
        </p:grpSpPr>
        <p:sp>
          <p:nvSpPr>
            <p:cNvPr id="28684" name="Freeform 14">
              <a:extLst>
                <a:ext uri="{FF2B5EF4-FFF2-40B4-BE49-F238E27FC236}">
                  <a16:creationId xmlns:a16="http://schemas.microsoft.com/office/drawing/2014/main" id="{3EB1A8D9-3432-4F36-AF07-721F573D1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1152"/>
              <a:ext cx="2792" cy="1880"/>
            </a:xfrm>
            <a:custGeom>
              <a:avLst/>
              <a:gdLst>
                <a:gd name="T0" fmla="*/ 144 w 2792"/>
                <a:gd name="T1" fmla="*/ 784 h 1880"/>
                <a:gd name="T2" fmla="*/ 48 w 2792"/>
                <a:gd name="T3" fmla="*/ 496 h 1880"/>
                <a:gd name="T4" fmla="*/ 432 w 2792"/>
                <a:gd name="T5" fmla="*/ 448 h 1880"/>
                <a:gd name="T6" fmla="*/ 384 w 2792"/>
                <a:gd name="T7" fmla="*/ 64 h 1880"/>
                <a:gd name="T8" fmla="*/ 816 w 2792"/>
                <a:gd name="T9" fmla="*/ 64 h 1880"/>
                <a:gd name="T10" fmla="*/ 912 w 2792"/>
                <a:gd name="T11" fmla="*/ 256 h 1880"/>
                <a:gd name="T12" fmla="*/ 1296 w 2792"/>
                <a:gd name="T13" fmla="*/ 64 h 1880"/>
                <a:gd name="T14" fmla="*/ 1440 w 2792"/>
                <a:gd name="T15" fmla="*/ 64 h 1880"/>
                <a:gd name="T16" fmla="*/ 1536 w 2792"/>
                <a:gd name="T17" fmla="*/ 160 h 1880"/>
                <a:gd name="T18" fmla="*/ 1680 w 2792"/>
                <a:gd name="T19" fmla="*/ 352 h 1880"/>
                <a:gd name="T20" fmla="*/ 1920 w 2792"/>
                <a:gd name="T21" fmla="*/ 304 h 1880"/>
                <a:gd name="T22" fmla="*/ 2160 w 2792"/>
                <a:gd name="T23" fmla="*/ 160 h 1880"/>
                <a:gd name="T24" fmla="*/ 2496 w 2792"/>
                <a:gd name="T25" fmla="*/ 112 h 1880"/>
                <a:gd name="T26" fmla="*/ 2688 w 2792"/>
                <a:gd name="T27" fmla="*/ 304 h 1880"/>
                <a:gd name="T28" fmla="*/ 2640 w 2792"/>
                <a:gd name="T29" fmla="*/ 544 h 1880"/>
                <a:gd name="T30" fmla="*/ 2544 w 2792"/>
                <a:gd name="T31" fmla="*/ 736 h 1880"/>
                <a:gd name="T32" fmla="*/ 2640 w 2792"/>
                <a:gd name="T33" fmla="*/ 880 h 1880"/>
                <a:gd name="T34" fmla="*/ 2736 w 2792"/>
                <a:gd name="T35" fmla="*/ 1072 h 1880"/>
                <a:gd name="T36" fmla="*/ 2736 w 2792"/>
                <a:gd name="T37" fmla="*/ 1264 h 1880"/>
                <a:gd name="T38" fmla="*/ 2400 w 2792"/>
                <a:gd name="T39" fmla="*/ 1504 h 1880"/>
                <a:gd name="T40" fmla="*/ 1776 w 2792"/>
                <a:gd name="T41" fmla="*/ 1456 h 1880"/>
                <a:gd name="T42" fmla="*/ 1296 w 2792"/>
                <a:gd name="T43" fmla="*/ 1600 h 1880"/>
                <a:gd name="T44" fmla="*/ 672 w 2792"/>
                <a:gd name="T45" fmla="*/ 1840 h 1880"/>
                <a:gd name="T46" fmla="*/ 96 w 2792"/>
                <a:gd name="T47" fmla="*/ 1360 h 1880"/>
                <a:gd name="T48" fmla="*/ 336 w 2792"/>
                <a:gd name="T49" fmla="*/ 976 h 1880"/>
                <a:gd name="T50" fmla="*/ 144 w 2792"/>
                <a:gd name="T51" fmla="*/ 784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19050" algn="ctr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8685" name="Text Box 15">
              <a:extLst>
                <a:ext uri="{FF2B5EF4-FFF2-40B4-BE49-F238E27FC236}">
                  <a16:creationId xmlns:a16="http://schemas.microsoft.com/office/drawing/2014/main" id="{D1D1D3D0-F182-4ED1-BF9B-883C3F85A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2" y="1792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3C75"/>
                  </a:solidFill>
                </a:rPr>
                <a:t>Compiled Code</a:t>
              </a:r>
              <a:endParaRPr lang="en-US" altLang="en-US" sz="2400">
                <a:solidFill>
                  <a:srgbClr val="003C75"/>
                </a:solidFill>
              </a:endParaRPr>
            </a:p>
          </p:txBody>
        </p:sp>
        <p:sp>
          <p:nvSpPr>
            <p:cNvPr id="28686" name="Text Box 16">
              <a:extLst>
                <a:ext uri="{FF2B5EF4-FFF2-40B4-BE49-F238E27FC236}">
                  <a16:creationId xmlns:a16="http://schemas.microsoft.com/office/drawing/2014/main" id="{BD5D6DA8-7F70-4722-840B-3BDD5F1D0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496"/>
              <a:ext cx="9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r>
                <a:rPr lang="en-US" altLang="en-US" sz="1400"/>
                <a:t>Procedure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56EF33E8-894B-465F-95E3-3FC097AE92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00595FAE-6DE5-4367-8F39-9830B26FC17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0723" name="Rectangle 10">
            <a:extLst>
              <a:ext uri="{FF2B5EF4-FFF2-40B4-BE49-F238E27FC236}">
                <a16:creationId xmlns:a16="http://schemas.microsoft.com/office/drawing/2014/main" id="{A46E522F-8A43-4793-A18C-D48E373B7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334000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/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/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/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/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/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/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/>
          </a:p>
          <a:p>
            <a:pPr eaLnBrk="1" hangingPunct="1">
              <a:spcBef>
                <a:spcPts val="1800"/>
              </a:spcBef>
              <a:buFont typeface="Times" panose="02020603050405020304" pitchFamily="18" charset="0"/>
              <a:buNone/>
            </a:pPr>
            <a:r>
              <a:rPr lang="en-US" altLang="en-US"/>
              <a:t>Each procedure has access to external interfaces</a:t>
            </a:r>
          </a:p>
          <a:p>
            <a:pPr eaLnBrk="1" hangingPunct="1">
              <a:buSzPct val="95000"/>
              <a:buFont typeface="Symbol" panose="05050102010706020507" pitchFamily="18" charset="2"/>
              <a:buChar char=""/>
            </a:pPr>
            <a:r>
              <a:rPr lang="en-US" altLang="en-US"/>
              <a:t>Access by name, with parameters  </a:t>
            </a:r>
            <a:r>
              <a:rPr lang="en-US" altLang="en-US" sz="1600" i="1">
                <a:solidFill>
                  <a:srgbClr val="003C75"/>
                </a:solidFill>
              </a:rPr>
              <a:t>(may include dynamic link &amp; load)</a:t>
            </a:r>
            <a:endParaRPr lang="en-US" altLang="en-US">
              <a:solidFill>
                <a:srgbClr val="003C75"/>
              </a:solidFill>
            </a:endParaRPr>
          </a:p>
          <a:p>
            <a:pPr eaLnBrk="1" hangingPunct="1">
              <a:buSzPct val="95000"/>
              <a:buFont typeface="Symbol" panose="05050102010706020507" pitchFamily="18" charset="2"/>
              <a:buChar char=""/>
            </a:pPr>
            <a:r>
              <a:rPr lang="en-US" altLang="en-US"/>
              <a:t>Protection for both sides of the interface </a:t>
            </a: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B4B6C62D-8818-4EEA-BCB2-1B5CC9114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Procedure &amp; Its Three Abstractions</a:t>
            </a: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B49FD965-5087-404A-BF11-B64A6B198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60463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2000">
                <a:solidFill>
                  <a:srgbClr val="FF0065"/>
                </a:solidFill>
              </a:rPr>
              <a:t>Naming Environment</a:t>
            </a:r>
          </a:p>
        </p:txBody>
      </p:sp>
      <p:sp>
        <p:nvSpPr>
          <p:cNvPr id="30726" name="AutoShape 6">
            <a:extLst>
              <a:ext uri="{FF2B5EF4-FFF2-40B4-BE49-F238E27FC236}">
                <a16:creationId xmlns:a16="http://schemas.microsoft.com/office/drawing/2014/main" id="{7E1F7381-E8C3-46C8-8A2F-54745D2ED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1600200"/>
            <a:ext cx="304800" cy="444500"/>
          </a:xfrm>
          <a:prstGeom prst="downArrow">
            <a:avLst>
              <a:gd name="adj1" fmla="val 50000"/>
              <a:gd name="adj2" fmla="val 36458"/>
            </a:avLst>
          </a:prstGeom>
          <a:solidFill>
            <a:srgbClr val="FF0065"/>
          </a:solidFill>
          <a:ln w="9525">
            <a:solidFill>
              <a:srgbClr val="FF006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61BD9AA2-DB05-4F07-95AF-DC8C292DD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050925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2000" dirty="0">
                <a:solidFill>
                  <a:srgbClr val="FF0065"/>
                </a:solidFill>
              </a:rPr>
              <a:t>Control History</a:t>
            </a:r>
          </a:p>
        </p:txBody>
      </p:sp>
      <p:sp>
        <p:nvSpPr>
          <p:cNvPr id="30728" name="AutoShape 8">
            <a:extLst>
              <a:ext uri="{FF2B5EF4-FFF2-40B4-BE49-F238E27FC236}">
                <a16:creationId xmlns:a16="http://schemas.microsoft.com/office/drawing/2014/main" id="{A5692FEE-9AFA-4C8A-8308-6F8F91B52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1460500"/>
            <a:ext cx="304800" cy="520700"/>
          </a:xfrm>
          <a:prstGeom prst="downArrow">
            <a:avLst>
              <a:gd name="adj1" fmla="val 50000"/>
              <a:gd name="adj2" fmla="val 42708"/>
            </a:avLst>
          </a:prstGeom>
          <a:solidFill>
            <a:srgbClr val="FF0065"/>
          </a:solidFill>
          <a:ln w="9525">
            <a:solidFill>
              <a:srgbClr val="FF006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sp>
        <p:nvSpPr>
          <p:cNvPr id="30729" name="Text Box 12">
            <a:extLst>
              <a:ext uri="{FF2B5EF4-FFF2-40B4-BE49-F238E27FC236}">
                <a16:creationId xmlns:a16="http://schemas.microsoft.com/office/drawing/2014/main" id="{4F116E68-2ACF-4637-962F-4C619BE30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514600"/>
            <a:ext cx="2590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2000" dirty="0">
                <a:solidFill>
                  <a:srgbClr val="FF0065"/>
                </a:solidFill>
              </a:rPr>
              <a:t>External Interface: other procedures, system services</a:t>
            </a:r>
          </a:p>
        </p:txBody>
      </p:sp>
      <p:sp>
        <p:nvSpPr>
          <p:cNvPr id="30730" name="AutoShape 13">
            <a:extLst>
              <a:ext uri="{FF2B5EF4-FFF2-40B4-BE49-F238E27FC236}">
                <a16:creationId xmlns:a16="http://schemas.microsoft.com/office/drawing/2014/main" id="{20A723CA-05FE-4900-A873-BC9888135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857500"/>
            <a:ext cx="1143000" cy="304800"/>
          </a:xfrm>
          <a:prstGeom prst="leftRightArrow">
            <a:avLst>
              <a:gd name="adj1" fmla="val 50000"/>
              <a:gd name="adj2" fmla="val 75000"/>
            </a:avLst>
          </a:prstGeom>
          <a:solidFill>
            <a:srgbClr val="FF0065"/>
          </a:solidFill>
          <a:ln w="9525">
            <a:solidFill>
              <a:srgbClr val="FF006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sp>
        <p:nvSpPr>
          <p:cNvPr id="30731" name="Text Box 14">
            <a:extLst>
              <a:ext uri="{FF2B5EF4-FFF2-40B4-BE49-F238E27FC236}">
                <a16:creationId xmlns:a16="http://schemas.microsoft.com/office/drawing/2014/main" id="{E83C2DD6-AFD7-4A1C-8B72-3FE3331D4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3027363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600"/>
              <a:t>APIs</a:t>
            </a:r>
            <a:endParaRPr lang="en-US" altLang="en-US" sz="2000"/>
          </a:p>
        </p:txBody>
      </p:sp>
      <p:grpSp>
        <p:nvGrpSpPr>
          <p:cNvPr id="30732" name="Group 15">
            <a:extLst>
              <a:ext uri="{FF2B5EF4-FFF2-40B4-BE49-F238E27FC236}">
                <a16:creationId xmlns:a16="http://schemas.microsoft.com/office/drawing/2014/main" id="{A868AE34-5AC9-49E9-B38E-BFCD92110C00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4432300" cy="2984500"/>
            <a:chOff x="480" y="1152"/>
            <a:chExt cx="2792" cy="1880"/>
          </a:xfrm>
        </p:grpSpPr>
        <p:sp>
          <p:nvSpPr>
            <p:cNvPr id="30733" name="Freeform 16">
              <a:extLst>
                <a:ext uri="{FF2B5EF4-FFF2-40B4-BE49-F238E27FC236}">
                  <a16:creationId xmlns:a16="http://schemas.microsoft.com/office/drawing/2014/main" id="{B9CBA449-5B13-4D9D-A1EB-2DEEB66B4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1152"/>
              <a:ext cx="2792" cy="1880"/>
            </a:xfrm>
            <a:custGeom>
              <a:avLst/>
              <a:gdLst>
                <a:gd name="T0" fmla="*/ 144 w 2792"/>
                <a:gd name="T1" fmla="*/ 784 h 1880"/>
                <a:gd name="T2" fmla="*/ 48 w 2792"/>
                <a:gd name="T3" fmla="*/ 496 h 1880"/>
                <a:gd name="T4" fmla="*/ 432 w 2792"/>
                <a:gd name="T5" fmla="*/ 448 h 1880"/>
                <a:gd name="T6" fmla="*/ 384 w 2792"/>
                <a:gd name="T7" fmla="*/ 64 h 1880"/>
                <a:gd name="T8" fmla="*/ 816 w 2792"/>
                <a:gd name="T9" fmla="*/ 64 h 1880"/>
                <a:gd name="T10" fmla="*/ 912 w 2792"/>
                <a:gd name="T11" fmla="*/ 256 h 1880"/>
                <a:gd name="T12" fmla="*/ 1296 w 2792"/>
                <a:gd name="T13" fmla="*/ 64 h 1880"/>
                <a:gd name="T14" fmla="*/ 1440 w 2792"/>
                <a:gd name="T15" fmla="*/ 64 h 1880"/>
                <a:gd name="T16" fmla="*/ 1536 w 2792"/>
                <a:gd name="T17" fmla="*/ 160 h 1880"/>
                <a:gd name="T18" fmla="*/ 1680 w 2792"/>
                <a:gd name="T19" fmla="*/ 352 h 1880"/>
                <a:gd name="T20" fmla="*/ 1920 w 2792"/>
                <a:gd name="T21" fmla="*/ 304 h 1880"/>
                <a:gd name="T22" fmla="*/ 2160 w 2792"/>
                <a:gd name="T23" fmla="*/ 160 h 1880"/>
                <a:gd name="T24" fmla="*/ 2496 w 2792"/>
                <a:gd name="T25" fmla="*/ 112 h 1880"/>
                <a:gd name="T26" fmla="*/ 2688 w 2792"/>
                <a:gd name="T27" fmla="*/ 304 h 1880"/>
                <a:gd name="T28" fmla="*/ 2640 w 2792"/>
                <a:gd name="T29" fmla="*/ 544 h 1880"/>
                <a:gd name="T30" fmla="*/ 2544 w 2792"/>
                <a:gd name="T31" fmla="*/ 736 h 1880"/>
                <a:gd name="T32" fmla="*/ 2640 w 2792"/>
                <a:gd name="T33" fmla="*/ 880 h 1880"/>
                <a:gd name="T34" fmla="*/ 2736 w 2792"/>
                <a:gd name="T35" fmla="*/ 1072 h 1880"/>
                <a:gd name="T36" fmla="*/ 2736 w 2792"/>
                <a:gd name="T37" fmla="*/ 1264 h 1880"/>
                <a:gd name="T38" fmla="*/ 2400 w 2792"/>
                <a:gd name="T39" fmla="*/ 1504 h 1880"/>
                <a:gd name="T40" fmla="*/ 1776 w 2792"/>
                <a:gd name="T41" fmla="*/ 1456 h 1880"/>
                <a:gd name="T42" fmla="*/ 1296 w 2792"/>
                <a:gd name="T43" fmla="*/ 1600 h 1880"/>
                <a:gd name="T44" fmla="*/ 672 w 2792"/>
                <a:gd name="T45" fmla="*/ 1840 h 1880"/>
                <a:gd name="T46" fmla="*/ 96 w 2792"/>
                <a:gd name="T47" fmla="*/ 1360 h 1880"/>
                <a:gd name="T48" fmla="*/ 336 w 2792"/>
                <a:gd name="T49" fmla="*/ 976 h 1880"/>
                <a:gd name="T50" fmla="*/ 144 w 2792"/>
                <a:gd name="T51" fmla="*/ 784 h 18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92"/>
                <a:gd name="T79" fmla="*/ 0 h 1880"/>
                <a:gd name="T80" fmla="*/ 2792 w 2792"/>
                <a:gd name="T81" fmla="*/ 1880 h 18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92" h="1880">
                  <a:moveTo>
                    <a:pt x="144" y="784"/>
                  </a:moveTo>
                  <a:cubicBezTo>
                    <a:pt x="96" y="704"/>
                    <a:pt x="0" y="552"/>
                    <a:pt x="48" y="496"/>
                  </a:cubicBezTo>
                  <a:cubicBezTo>
                    <a:pt x="96" y="440"/>
                    <a:pt x="376" y="520"/>
                    <a:pt x="432" y="448"/>
                  </a:cubicBezTo>
                  <a:cubicBezTo>
                    <a:pt x="488" y="376"/>
                    <a:pt x="320" y="128"/>
                    <a:pt x="384" y="64"/>
                  </a:cubicBezTo>
                  <a:cubicBezTo>
                    <a:pt x="448" y="0"/>
                    <a:pt x="728" y="32"/>
                    <a:pt x="816" y="64"/>
                  </a:cubicBezTo>
                  <a:cubicBezTo>
                    <a:pt x="904" y="96"/>
                    <a:pt x="832" y="256"/>
                    <a:pt x="912" y="256"/>
                  </a:cubicBezTo>
                  <a:cubicBezTo>
                    <a:pt x="992" y="256"/>
                    <a:pt x="1208" y="96"/>
                    <a:pt x="1296" y="64"/>
                  </a:cubicBezTo>
                  <a:cubicBezTo>
                    <a:pt x="1384" y="32"/>
                    <a:pt x="1400" y="48"/>
                    <a:pt x="1440" y="64"/>
                  </a:cubicBezTo>
                  <a:cubicBezTo>
                    <a:pt x="1480" y="80"/>
                    <a:pt x="1496" y="112"/>
                    <a:pt x="1536" y="160"/>
                  </a:cubicBezTo>
                  <a:cubicBezTo>
                    <a:pt x="1576" y="208"/>
                    <a:pt x="1616" y="328"/>
                    <a:pt x="1680" y="352"/>
                  </a:cubicBezTo>
                  <a:cubicBezTo>
                    <a:pt x="1744" y="376"/>
                    <a:pt x="1840" y="336"/>
                    <a:pt x="1920" y="304"/>
                  </a:cubicBezTo>
                  <a:cubicBezTo>
                    <a:pt x="2000" y="272"/>
                    <a:pt x="2064" y="192"/>
                    <a:pt x="2160" y="160"/>
                  </a:cubicBezTo>
                  <a:cubicBezTo>
                    <a:pt x="2256" y="128"/>
                    <a:pt x="2408" y="88"/>
                    <a:pt x="2496" y="112"/>
                  </a:cubicBezTo>
                  <a:cubicBezTo>
                    <a:pt x="2584" y="136"/>
                    <a:pt x="2664" y="232"/>
                    <a:pt x="2688" y="304"/>
                  </a:cubicBezTo>
                  <a:cubicBezTo>
                    <a:pt x="2712" y="376"/>
                    <a:pt x="2664" y="472"/>
                    <a:pt x="2640" y="544"/>
                  </a:cubicBezTo>
                  <a:cubicBezTo>
                    <a:pt x="2616" y="616"/>
                    <a:pt x="2544" y="680"/>
                    <a:pt x="2544" y="736"/>
                  </a:cubicBezTo>
                  <a:cubicBezTo>
                    <a:pt x="2544" y="792"/>
                    <a:pt x="2608" y="824"/>
                    <a:pt x="2640" y="880"/>
                  </a:cubicBezTo>
                  <a:cubicBezTo>
                    <a:pt x="2672" y="936"/>
                    <a:pt x="2720" y="1008"/>
                    <a:pt x="2736" y="1072"/>
                  </a:cubicBezTo>
                  <a:cubicBezTo>
                    <a:pt x="2752" y="1136"/>
                    <a:pt x="2792" y="1192"/>
                    <a:pt x="2736" y="1264"/>
                  </a:cubicBezTo>
                  <a:cubicBezTo>
                    <a:pt x="2680" y="1336"/>
                    <a:pt x="2560" y="1472"/>
                    <a:pt x="2400" y="1504"/>
                  </a:cubicBezTo>
                  <a:cubicBezTo>
                    <a:pt x="2240" y="1536"/>
                    <a:pt x="1960" y="1440"/>
                    <a:pt x="1776" y="1456"/>
                  </a:cubicBezTo>
                  <a:cubicBezTo>
                    <a:pt x="1592" y="1472"/>
                    <a:pt x="1480" y="1536"/>
                    <a:pt x="1296" y="1600"/>
                  </a:cubicBezTo>
                  <a:cubicBezTo>
                    <a:pt x="1112" y="1664"/>
                    <a:pt x="872" y="1880"/>
                    <a:pt x="672" y="1840"/>
                  </a:cubicBezTo>
                  <a:cubicBezTo>
                    <a:pt x="472" y="1800"/>
                    <a:pt x="152" y="1504"/>
                    <a:pt x="96" y="1360"/>
                  </a:cubicBezTo>
                  <a:cubicBezTo>
                    <a:pt x="40" y="1216"/>
                    <a:pt x="328" y="1072"/>
                    <a:pt x="336" y="976"/>
                  </a:cubicBezTo>
                  <a:cubicBezTo>
                    <a:pt x="344" y="880"/>
                    <a:pt x="192" y="864"/>
                    <a:pt x="144" y="784"/>
                  </a:cubicBezTo>
                  <a:close/>
                </a:path>
              </a:pathLst>
            </a:custGeom>
            <a:noFill/>
            <a:ln w="19050" algn="ctr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0734" name="Text Box 17">
              <a:extLst>
                <a:ext uri="{FF2B5EF4-FFF2-40B4-BE49-F238E27FC236}">
                  <a16:creationId xmlns:a16="http://schemas.microsoft.com/office/drawing/2014/main" id="{F08B5548-8DF3-45C2-87FC-E9AB00F8F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2" y="1792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3C75"/>
                  </a:solidFill>
                </a:rPr>
                <a:t>Compiled Code</a:t>
              </a:r>
              <a:endParaRPr lang="en-US" altLang="en-US" sz="2400">
                <a:solidFill>
                  <a:srgbClr val="003C75"/>
                </a:solidFill>
              </a:endParaRPr>
            </a:p>
          </p:txBody>
        </p:sp>
        <p:sp>
          <p:nvSpPr>
            <p:cNvPr id="30735" name="Text Box 18">
              <a:extLst>
                <a:ext uri="{FF2B5EF4-FFF2-40B4-BE49-F238E27FC236}">
                  <a16:creationId xmlns:a16="http://schemas.microsoft.com/office/drawing/2014/main" id="{7A921FE5-EA5E-4AC6-8504-A2A5BB64A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496"/>
              <a:ext cx="9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r>
                <a:rPr lang="en-US" altLang="en-US" sz="1400"/>
                <a:t>Procedure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ヒラギノ角ゴ Pro W3"/>
        <a:cs typeface="ヒラギノ角ゴ Pro W3"/>
      </a:majorFont>
      <a:minorFont>
        <a:latin typeface="Comic Sans M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4033</TotalTime>
  <Words>3037</Words>
  <Application>Microsoft Office PowerPoint</Application>
  <PresentationFormat>On-screen Show (4:3)</PresentationFormat>
  <Paragraphs>705</Paragraphs>
  <Slides>34</Slides>
  <Notes>28</Notes>
  <HiddenSlides>3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52" baseType="lpstr">
      <vt:lpstr>Courier</vt:lpstr>
      <vt:lpstr>Geneva</vt:lpstr>
      <vt:lpstr>MTSY</vt:lpstr>
      <vt:lpstr>Myriad-CnBold</vt:lpstr>
      <vt:lpstr>Myriad-LightCnItalic</vt:lpstr>
      <vt:lpstr>Myriad-Light-Condensed</vt:lpstr>
      <vt:lpstr>RMTMI</vt:lpstr>
      <vt:lpstr>Times-Italic</vt:lpstr>
      <vt:lpstr>Times-Roman</vt:lpstr>
      <vt:lpstr>Times-RomanSC</vt:lpstr>
      <vt:lpstr>ヒラギノ角ゴ Pro W3</vt:lpstr>
      <vt:lpstr>Arial</vt:lpstr>
      <vt:lpstr>Arial Rounded MT Bold</vt:lpstr>
      <vt:lpstr>Calibri</vt:lpstr>
      <vt:lpstr>Comic Sans MS</vt:lpstr>
      <vt:lpstr>Symbol</vt:lpstr>
      <vt:lpstr>Times</vt:lpstr>
      <vt:lpstr>Blank Presentation</vt:lpstr>
      <vt:lpstr>Last Lecture: Name Spaces</vt:lpstr>
      <vt:lpstr>Last Lecture: Name Spaces</vt:lpstr>
      <vt:lpstr>Where Do All These Variables Go?</vt:lpstr>
      <vt:lpstr>Chapter 6  The Procedure Abstraction   </vt:lpstr>
      <vt:lpstr>Conceptual Overview</vt:lpstr>
      <vt:lpstr>The Procedure &amp; Its Three Abstractions</vt:lpstr>
      <vt:lpstr>The Procedure &amp; Its Three Abstractions</vt:lpstr>
      <vt:lpstr>The Procedure &amp; Its Three Abstractions</vt:lpstr>
      <vt:lpstr>The Procedure &amp; Its Three Abstractions</vt:lpstr>
      <vt:lpstr>The Procedure: Three Abstractions</vt:lpstr>
      <vt:lpstr>The Procedure as an External Interface</vt:lpstr>
      <vt:lpstr>The Procedure as a Control Abstraction</vt:lpstr>
      <vt:lpstr>The Procedure as a Control Abstraction</vt:lpstr>
      <vt:lpstr>The Procedure as a Control Abstraction</vt:lpstr>
      <vt:lpstr>The Procedure as a Control Abstraction</vt:lpstr>
      <vt:lpstr>The Procedure as a Control Abstraction</vt:lpstr>
      <vt:lpstr>The Procedure as a Name Space</vt:lpstr>
      <vt:lpstr>The Procedure as a Name Space</vt:lpstr>
      <vt:lpstr>PowerPoint Presentation</vt:lpstr>
      <vt:lpstr>Runtime Structures to Support Algol-like Languages </vt:lpstr>
      <vt:lpstr>Activation Record Basics</vt:lpstr>
      <vt:lpstr>PowerPoint Presentation</vt:lpstr>
      <vt:lpstr>Activation Record Details</vt:lpstr>
      <vt:lpstr>Activation Record Details</vt:lpstr>
      <vt:lpstr>PowerPoint Presentation</vt:lpstr>
      <vt:lpstr>Establishing Addressability </vt:lpstr>
      <vt:lpstr>Finding the “Right” ARP </vt:lpstr>
      <vt:lpstr>Establishing Addressability- Using Access Links</vt:lpstr>
      <vt:lpstr>Establishing Addressibility - Using Access Links</vt:lpstr>
      <vt:lpstr>Establishing Addressability - Using Access Links</vt:lpstr>
      <vt:lpstr>Establishing Addressability – Using a Display</vt:lpstr>
      <vt:lpstr>Establishing Addressability - Using a Display</vt:lpstr>
      <vt:lpstr>Establishing Addressability</vt:lpstr>
      <vt:lpstr>Creating and Destroying Activation Records</vt:lpstr>
    </vt:vector>
  </TitlesOfParts>
  <Company>Rice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Cooper</dc:creator>
  <cp:lastModifiedBy>Hairong Zhao</cp:lastModifiedBy>
  <cp:revision>75</cp:revision>
  <cp:lastPrinted>2010-10-13T15:40:59Z</cp:lastPrinted>
  <dcterms:created xsi:type="dcterms:W3CDTF">2010-11-29T22:03:01Z</dcterms:created>
  <dcterms:modified xsi:type="dcterms:W3CDTF">2023-03-30T19:30:47Z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2023-03-02T18:57:05Z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639a89e2-e180-4474-8468-304622ab13ce</vt:lpwstr>
  </property>
  <property fmtid="{D5CDD505-2E9C-101B-9397-08002B2CF9AE}" pid="8" name="MSIP_Label_4044bd30-2ed7-4c9d-9d12-46200872a97b_ContentBits">
    <vt:lpwstr>0</vt:lpwstr>
  </property>
</Properties>
</file>