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8" r:id="rId5"/>
    <p:sldId id="299" r:id="rId6"/>
    <p:sldId id="300" r:id="rId7"/>
    <p:sldId id="301" r:id="rId8"/>
    <p:sldId id="298" r:id="rId9"/>
    <p:sldId id="302" r:id="rId10"/>
    <p:sldId id="260" r:id="rId11"/>
    <p:sldId id="29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C25D2F-A20B-4F95-99D2-9A9667805801}" v="263" dt="2022-01-12T15:23:07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14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51C25D2F-A20B-4F95-99D2-9A9667805801}"/>
    <pc:docChg chg="undo custSel addSld delSld modSld sldOrd modMainMaster modNotesMaster">
      <pc:chgData name="Hairong Zhao" userId="836876fe-804d-4bd9-9d0e-c259ce8ab2ed" providerId="ADAL" clId="{51C25D2F-A20B-4F95-99D2-9A9667805801}" dt="2022-01-12T16:46:28.583" v="1555" actId="47"/>
      <pc:docMkLst>
        <pc:docMk/>
      </pc:docMkLst>
      <pc:sldChg chg="modSp mod">
        <pc:chgData name="Hairong Zhao" userId="836876fe-804d-4bd9-9d0e-c259ce8ab2ed" providerId="ADAL" clId="{51C25D2F-A20B-4F95-99D2-9A9667805801}" dt="2022-01-11T17:57:57.786" v="2" actId="6549"/>
        <pc:sldMkLst>
          <pc:docMk/>
          <pc:sldMk cId="904129372" sldId="256"/>
        </pc:sldMkLst>
        <pc:spChg chg="mod">
          <ac:chgData name="Hairong Zhao" userId="836876fe-804d-4bd9-9d0e-c259ce8ab2ed" providerId="ADAL" clId="{51C25D2F-A20B-4F95-99D2-9A9667805801}" dt="2022-01-11T17:57:57.786" v="2" actId="6549"/>
          <ac:spMkLst>
            <pc:docMk/>
            <pc:sldMk cId="904129372" sldId="256"/>
            <ac:spMk id="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7:57:53.616" v="1" actId="6549"/>
          <ac:spMkLst>
            <pc:docMk/>
            <pc:sldMk cId="904129372" sldId="256"/>
            <ac:spMk id="3" creationId="{00000000-0000-0000-0000-000000000000}"/>
          </ac:spMkLst>
        </pc:spChg>
      </pc:sldChg>
      <pc:sldChg chg="modSp add del mod">
        <pc:chgData name="Hairong Zhao" userId="836876fe-804d-4bd9-9d0e-c259ce8ab2ed" providerId="ADAL" clId="{51C25D2F-A20B-4F95-99D2-9A9667805801}" dt="2022-01-11T21:09:21.533" v="397" actId="47"/>
        <pc:sldMkLst>
          <pc:docMk/>
          <pc:sldMk cId="324352874" sldId="257"/>
        </pc:sldMkLst>
        <pc:spChg chg="mod">
          <ac:chgData name="Hairong Zhao" userId="836876fe-804d-4bd9-9d0e-c259ce8ab2ed" providerId="ADAL" clId="{51C25D2F-A20B-4F95-99D2-9A9667805801}" dt="2022-01-11T21:09:00.727" v="396" actId="14100"/>
          <ac:spMkLst>
            <pc:docMk/>
            <pc:sldMk cId="324352874" sldId="257"/>
            <ac:spMk id="22" creationId="{00000000-0000-0000-0000-000000000000}"/>
          </ac:spMkLst>
        </pc:spChg>
      </pc:sldChg>
      <pc:sldChg chg="addSp delSp modSp mod modAnim modNotes">
        <pc:chgData name="Hairong Zhao" userId="836876fe-804d-4bd9-9d0e-c259ce8ab2ed" providerId="ADAL" clId="{51C25D2F-A20B-4F95-99D2-9A9667805801}" dt="2022-01-12T01:47:27.801" v="806"/>
        <pc:sldMkLst>
          <pc:docMk/>
          <pc:sldMk cId="2256362091" sldId="258"/>
        </pc:sldMkLst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256362091" sldId="258"/>
            <ac:spMk id="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256362091" sldId="258"/>
            <ac:spMk id="3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256362091" sldId="258"/>
            <ac:spMk id="3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256362091" sldId="258"/>
            <ac:spMk id="38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256362091" sldId="258"/>
            <ac:spMk id="45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256362091" sldId="258"/>
            <ac:spMk id="4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256362091" sldId="258"/>
            <ac:spMk id="4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0:49:47.902" v="216" actId="207"/>
          <ac:spMkLst>
            <pc:docMk/>
            <pc:sldMk cId="2256362091" sldId="258"/>
            <ac:spMk id="7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40.397" v="23" actId="1076"/>
          <ac:spMkLst>
            <pc:docMk/>
            <pc:sldMk cId="2256362091" sldId="258"/>
            <ac:spMk id="12595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50.799" v="24" actId="1076"/>
          <ac:spMkLst>
            <pc:docMk/>
            <pc:sldMk cId="2256362091" sldId="258"/>
            <ac:spMk id="125960" creationId="{00000000-0000-0000-0000-000000000000}"/>
          </ac:spMkLst>
        </pc:spChg>
        <pc:grpChg chg="del">
          <ac:chgData name="Hairong Zhao" userId="836876fe-804d-4bd9-9d0e-c259ce8ab2ed" providerId="ADAL" clId="{51C25D2F-A20B-4F95-99D2-9A9667805801}" dt="2022-01-11T17:58:26.581" v="3" actId="478"/>
          <ac:grpSpMkLst>
            <pc:docMk/>
            <pc:sldMk cId="2256362091" sldId="258"/>
            <ac:grpSpMk id="2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18:01:50.799" v="24" actId="1076"/>
          <ac:grpSpMkLst>
            <pc:docMk/>
            <pc:sldMk cId="2256362091" sldId="258"/>
            <ac:grpSpMk id="39" creationId="{00000000-0000-0000-0000-000000000000}"/>
          </ac:grpSpMkLst>
        </pc:grpChg>
        <pc:picChg chg="add del mod">
          <ac:chgData name="Hairong Zhao" userId="836876fe-804d-4bd9-9d0e-c259ce8ab2ed" providerId="ADAL" clId="{51C25D2F-A20B-4F95-99D2-9A9667805801}" dt="2022-01-11T17:58:44.112" v="11"/>
          <ac:picMkLst>
            <pc:docMk/>
            <pc:sldMk cId="2256362091" sldId="258"/>
            <ac:picMk id="44" creationId="{AF833E30-4355-46AD-AAD8-3BEDF2A22241}"/>
          </ac:picMkLst>
        </pc:picChg>
        <pc:picChg chg="add mod">
          <ac:chgData name="Hairong Zhao" userId="836876fe-804d-4bd9-9d0e-c259ce8ab2ed" providerId="ADAL" clId="{51C25D2F-A20B-4F95-99D2-9A9667805801}" dt="2022-01-11T18:01:50.799" v="24" actId="1076"/>
          <ac:picMkLst>
            <pc:docMk/>
            <pc:sldMk cId="2256362091" sldId="258"/>
            <ac:picMk id="48" creationId="{66B30699-F543-4116-9491-9AA30C914FAE}"/>
          </ac:picMkLst>
        </pc:picChg>
        <pc:cxnChg chg="mod">
          <ac:chgData name="Hairong Zhao" userId="836876fe-804d-4bd9-9d0e-c259ce8ab2ed" providerId="ADAL" clId="{51C25D2F-A20B-4F95-99D2-9A9667805801}" dt="2022-01-11T17:58:26.581" v="3" actId="478"/>
          <ac:cxnSpMkLst>
            <pc:docMk/>
            <pc:sldMk cId="2256362091" sldId="258"/>
            <ac:cxnSpMk id="19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7:58:26.581" v="3" actId="478"/>
          <ac:cxnSpMkLst>
            <pc:docMk/>
            <pc:sldMk cId="2256362091" sldId="258"/>
            <ac:cxnSpMk id="23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2256362091" sldId="258"/>
            <ac:cxnSpMk id="33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2256362091" sldId="258"/>
            <ac:cxnSpMk id="35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2256362091" sldId="258"/>
            <ac:cxnSpMk id="42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2256362091" sldId="258"/>
            <ac:cxnSpMk id="43" creationId="{00000000-0000-0000-0000-000000000000}"/>
          </ac:cxnSpMkLst>
        </pc:cxnChg>
      </pc:sldChg>
      <pc:sldChg chg="addSp delSp modSp mod modAnim modNotes">
        <pc:chgData name="Hairong Zhao" userId="836876fe-804d-4bd9-9d0e-c259ce8ab2ed" providerId="ADAL" clId="{51C25D2F-A20B-4F95-99D2-9A9667805801}" dt="2022-01-12T01:49:15.641" v="813"/>
        <pc:sldMkLst>
          <pc:docMk/>
          <pc:sldMk cId="3634329270" sldId="259"/>
        </pc:sldMkLst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3634329270" sldId="259"/>
            <ac:spMk id="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3634329270" sldId="259"/>
            <ac:spMk id="3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3634329270" sldId="259"/>
            <ac:spMk id="3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3634329270" sldId="259"/>
            <ac:spMk id="38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3634329270" sldId="259"/>
            <ac:spMk id="45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3634329270" sldId="259"/>
            <ac:spMk id="4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3634329270" sldId="259"/>
            <ac:spMk id="4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1:49:03.214" v="811" actId="14100"/>
          <ac:spMkLst>
            <pc:docMk/>
            <pc:sldMk cId="3634329270" sldId="259"/>
            <ac:spMk id="7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2:08.695" v="28" actId="1076"/>
          <ac:spMkLst>
            <pc:docMk/>
            <pc:sldMk cId="3634329270" sldId="259"/>
            <ac:spMk id="12595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2:20.835" v="29" actId="1076"/>
          <ac:spMkLst>
            <pc:docMk/>
            <pc:sldMk cId="3634329270" sldId="259"/>
            <ac:spMk id="125960" creationId="{00000000-0000-0000-0000-000000000000}"/>
          </ac:spMkLst>
        </pc:spChg>
        <pc:grpChg chg="del">
          <ac:chgData name="Hairong Zhao" userId="836876fe-804d-4bd9-9d0e-c259ce8ab2ed" providerId="ADAL" clId="{51C25D2F-A20B-4F95-99D2-9A9667805801}" dt="2022-01-11T17:59:20.608" v="14" actId="478"/>
          <ac:grpSpMkLst>
            <pc:docMk/>
            <pc:sldMk cId="3634329270" sldId="259"/>
            <ac:grpSpMk id="2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18:02:20.835" v="29" actId="1076"/>
          <ac:grpSpMkLst>
            <pc:docMk/>
            <pc:sldMk cId="3634329270" sldId="259"/>
            <ac:grpSpMk id="39" creationId="{00000000-0000-0000-0000-000000000000}"/>
          </ac:grpSpMkLst>
        </pc:grpChg>
        <pc:picChg chg="add mod">
          <ac:chgData name="Hairong Zhao" userId="836876fe-804d-4bd9-9d0e-c259ce8ab2ed" providerId="ADAL" clId="{51C25D2F-A20B-4F95-99D2-9A9667805801}" dt="2022-01-11T18:02:20.835" v="29" actId="1076"/>
          <ac:picMkLst>
            <pc:docMk/>
            <pc:sldMk cId="3634329270" sldId="259"/>
            <ac:picMk id="44" creationId="{0831AC9F-6FC4-4AF4-8C03-D34C19B2EB4A}"/>
          </ac:picMkLst>
        </pc:picChg>
        <pc:cxnChg chg="mod">
          <ac:chgData name="Hairong Zhao" userId="836876fe-804d-4bd9-9d0e-c259ce8ab2ed" providerId="ADAL" clId="{51C25D2F-A20B-4F95-99D2-9A9667805801}" dt="2022-01-11T17:59:20.608" v="14" actId="478"/>
          <ac:cxnSpMkLst>
            <pc:docMk/>
            <pc:sldMk cId="3634329270" sldId="259"/>
            <ac:cxnSpMk id="19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7:59:20.608" v="14" actId="478"/>
          <ac:cxnSpMkLst>
            <pc:docMk/>
            <pc:sldMk cId="3634329270" sldId="259"/>
            <ac:cxnSpMk id="23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3634329270" sldId="259"/>
            <ac:cxnSpMk id="33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3634329270" sldId="259"/>
            <ac:cxnSpMk id="35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3634329270" sldId="259"/>
            <ac:cxnSpMk id="42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3634329270" sldId="259"/>
            <ac:cxnSpMk id="43" creationId="{00000000-0000-0000-0000-000000000000}"/>
          </ac:cxnSpMkLst>
        </pc:cxnChg>
      </pc:sldChg>
      <pc:sldChg chg="addSp delSp modSp mod modAnim modNotes">
        <pc:chgData name="Hairong Zhao" userId="836876fe-804d-4bd9-9d0e-c259ce8ab2ed" providerId="ADAL" clId="{51C25D2F-A20B-4F95-99D2-9A9667805801}" dt="2022-01-12T02:12:59.059" v="973" actId="207"/>
        <pc:sldMkLst>
          <pc:docMk/>
          <pc:sldMk cId="1111899971" sldId="260"/>
        </pc:sldMkLst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3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3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38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45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4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4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2:12:59.059" v="973" actId="207"/>
          <ac:spMkLst>
            <pc:docMk/>
            <pc:sldMk cId="1111899971" sldId="260"/>
            <ac:spMk id="7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1111899971" sldId="260"/>
            <ac:spMk id="12595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2:46.649" v="33" actId="1076"/>
          <ac:spMkLst>
            <pc:docMk/>
            <pc:sldMk cId="1111899971" sldId="260"/>
            <ac:spMk id="125960" creationId="{00000000-0000-0000-0000-000000000000}"/>
          </ac:spMkLst>
        </pc:spChg>
        <pc:grpChg chg="del">
          <ac:chgData name="Hairong Zhao" userId="836876fe-804d-4bd9-9d0e-c259ce8ab2ed" providerId="ADAL" clId="{51C25D2F-A20B-4F95-99D2-9A9667805801}" dt="2022-01-11T17:59:30.566" v="17" actId="478"/>
          <ac:grpSpMkLst>
            <pc:docMk/>
            <pc:sldMk cId="1111899971" sldId="260"/>
            <ac:grpSpMk id="2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18:02:46.649" v="33" actId="1076"/>
          <ac:grpSpMkLst>
            <pc:docMk/>
            <pc:sldMk cId="1111899971" sldId="260"/>
            <ac:grpSpMk id="39" creationId="{00000000-0000-0000-0000-000000000000}"/>
          </ac:grpSpMkLst>
        </pc:grpChg>
        <pc:picChg chg="add mod">
          <ac:chgData name="Hairong Zhao" userId="836876fe-804d-4bd9-9d0e-c259ce8ab2ed" providerId="ADAL" clId="{51C25D2F-A20B-4F95-99D2-9A9667805801}" dt="2022-01-11T18:02:46.649" v="33" actId="1076"/>
          <ac:picMkLst>
            <pc:docMk/>
            <pc:sldMk cId="1111899971" sldId="260"/>
            <ac:picMk id="44" creationId="{9B9506F8-6B4B-424F-AD3F-7555C4DB929D}"/>
          </ac:picMkLst>
        </pc:picChg>
        <pc:cxnChg chg="mod">
          <ac:chgData name="Hairong Zhao" userId="836876fe-804d-4bd9-9d0e-c259ce8ab2ed" providerId="ADAL" clId="{51C25D2F-A20B-4F95-99D2-9A9667805801}" dt="2022-01-11T17:59:30.566" v="17" actId="478"/>
          <ac:cxnSpMkLst>
            <pc:docMk/>
            <pc:sldMk cId="1111899971" sldId="260"/>
            <ac:cxnSpMk id="19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7:59:30.566" v="17" actId="478"/>
          <ac:cxnSpMkLst>
            <pc:docMk/>
            <pc:sldMk cId="1111899971" sldId="260"/>
            <ac:cxnSpMk id="23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1111899971" sldId="260"/>
            <ac:cxnSpMk id="33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1111899971" sldId="260"/>
            <ac:cxnSpMk id="35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1111899971" sldId="260"/>
            <ac:cxnSpMk id="42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1111899971" sldId="260"/>
            <ac:cxnSpMk id="43" creationId="{00000000-0000-0000-0000-000000000000}"/>
          </ac:cxnSpMkLst>
        </pc:cxnChg>
      </pc:sldChg>
      <pc:sldChg chg="addSp delSp modSp del mod ord modAnim modNotes">
        <pc:chgData name="Hairong Zhao" userId="836876fe-804d-4bd9-9d0e-c259ce8ab2ed" providerId="ADAL" clId="{51C25D2F-A20B-4F95-99D2-9A9667805801}" dt="2022-01-12T16:46:28.583" v="1555" actId="47"/>
        <pc:sldMkLst>
          <pc:docMk/>
          <pc:sldMk cId="1770560483" sldId="261"/>
        </pc:sldMkLst>
        <pc:spChg chg="add del mod">
          <ac:chgData name="Hairong Zhao" userId="836876fe-804d-4bd9-9d0e-c259ce8ab2ed" providerId="ADAL" clId="{51C25D2F-A20B-4F95-99D2-9A9667805801}" dt="2022-01-11T21:30:16.816" v="554" actId="478"/>
          <ac:spMkLst>
            <pc:docMk/>
            <pc:sldMk cId="1770560483" sldId="261"/>
            <ac:spMk id="2" creationId="{20C609BE-BCD2-4220-9D90-9944E1E8E038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8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11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1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1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1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1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18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20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21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2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25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2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3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3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3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40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4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4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48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49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51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31:41.928" v="613" actId="165"/>
          <ac:spMkLst>
            <pc:docMk/>
            <pc:sldMk cId="1770560483" sldId="261"/>
            <ac:spMk id="5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2:48:58.678" v="1301" actId="20577"/>
          <ac:spMkLst>
            <pc:docMk/>
            <pc:sldMk cId="1770560483" sldId="261"/>
            <ac:spMk id="5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2:48:21.902" v="1290" actId="57"/>
          <ac:spMkLst>
            <pc:docMk/>
            <pc:sldMk cId="1770560483" sldId="261"/>
            <ac:spMk id="59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1:51:45.836" v="849" actId="20577"/>
          <ac:spMkLst>
            <pc:docMk/>
            <pc:sldMk cId="1770560483" sldId="261"/>
            <ac:spMk id="12595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2:01:41.542" v="951" actId="20577"/>
          <ac:spMkLst>
            <pc:docMk/>
            <pc:sldMk cId="1770560483" sldId="261"/>
            <ac:spMk id="125955" creationId="{00000000-0000-0000-0000-000000000000}"/>
          </ac:spMkLst>
        </pc:s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10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19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30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43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61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125956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125957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125958" creationId="{00000000-0000-0000-0000-000000000000}"/>
          </ac:grpSpMkLst>
        </pc:grpChg>
        <pc:grpChg chg="mod topLvl">
          <ac:chgData name="Hairong Zhao" userId="836876fe-804d-4bd9-9d0e-c259ce8ab2ed" providerId="ADAL" clId="{51C25D2F-A20B-4F95-99D2-9A9667805801}" dt="2022-01-11T21:31:49.401" v="614" actId="1076"/>
          <ac:grpSpMkLst>
            <pc:docMk/>
            <pc:sldMk cId="1770560483" sldId="261"/>
            <ac:grpSpMk id="125959" creationId="{00000000-0000-0000-0000-000000000000}"/>
          </ac:grpSpMkLst>
        </pc:grpChg>
        <pc:grpChg chg="mod topLvl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125960" creationId="{00000000-0000-0000-0000-000000000000}"/>
          </ac:grpSpMkLst>
        </pc:grpChg>
        <pc:grpChg chg="del mod">
          <ac:chgData name="Hairong Zhao" userId="836876fe-804d-4bd9-9d0e-c259ce8ab2ed" providerId="ADAL" clId="{51C25D2F-A20B-4F95-99D2-9A9667805801}" dt="2022-01-11T21:31:41.928" v="613" actId="165"/>
          <ac:grpSpMkLst>
            <pc:docMk/>
            <pc:sldMk cId="1770560483" sldId="261"/>
            <ac:grpSpMk id="125961" creationId="{00000000-0000-0000-0000-000000000000}"/>
          </ac:grpSpMkLst>
        </pc:grpChg>
        <pc:cxnChg chg="mod">
          <ac:chgData name="Hairong Zhao" userId="836876fe-804d-4bd9-9d0e-c259ce8ab2ed" providerId="ADAL" clId="{51C25D2F-A20B-4F95-99D2-9A9667805801}" dt="2022-01-11T21:31:41.928" v="613" actId="165"/>
          <ac:cxnSpMkLst>
            <pc:docMk/>
            <pc:sldMk cId="1770560483" sldId="261"/>
            <ac:cxnSpMk id="9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21:31:41.928" v="613" actId="165"/>
          <ac:cxnSpMkLst>
            <pc:docMk/>
            <pc:sldMk cId="1770560483" sldId="261"/>
            <ac:cxnSpMk id="15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21:31:41.928" v="613" actId="165"/>
          <ac:cxnSpMkLst>
            <pc:docMk/>
            <pc:sldMk cId="1770560483" sldId="261"/>
            <ac:cxnSpMk id="17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21:31:41.928" v="613" actId="165"/>
          <ac:cxnSpMkLst>
            <pc:docMk/>
            <pc:sldMk cId="1770560483" sldId="261"/>
            <ac:cxnSpMk id="22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21:31:41.928" v="613" actId="165"/>
          <ac:cxnSpMkLst>
            <pc:docMk/>
            <pc:sldMk cId="1770560483" sldId="261"/>
            <ac:cxnSpMk id="35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21:31:41.928" v="613" actId="165"/>
          <ac:cxnSpMkLst>
            <pc:docMk/>
            <pc:sldMk cId="1770560483" sldId="261"/>
            <ac:cxnSpMk id="41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21:31:41.928" v="613" actId="165"/>
          <ac:cxnSpMkLst>
            <pc:docMk/>
            <pc:sldMk cId="1770560483" sldId="261"/>
            <ac:cxnSpMk id="50" creationId="{00000000-0000-0000-0000-000000000000}"/>
          </ac:cxnSpMkLst>
        </pc:cxnChg>
      </pc:sldChg>
      <pc:sldChg chg="modSp add del mod">
        <pc:chgData name="Hairong Zhao" userId="836876fe-804d-4bd9-9d0e-c259ce8ab2ed" providerId="ADAL" clId="{51C25D2F-A20B-4F95-99D2-9A9667805801}" dt="2022-01-12T16:46:28.583" v="1555" actId="47"/>
        <pc:sldMkLst>
          <pc:docMk/>
          <pc:sldMk cId="1418756047" sldId="262"/>
        </pc:sldMkLst>
        <pc:spChg chg="mod">
          <ac:chgData name="Hairong Zhao" userId="836876fe-804d-4bd9-9d0e-c259ce8ab2ed" providerId="ADAL" clId="{51C25D2F-A20B-4F95-99D2-9A9667805801}" dt="2022-01-11T21:14:33.458" v="402" actId="27636"/>
          <ac:spMkLst>
            <pc:docMk/>
            <pc:sldMk cId="1418756047" sldId="262"/>
            <ac:spMk id="39941" creationId="{00000000-0000-0000-0000-000000000000}"/>
          </ac:spMkLst>
        </pc:spChg>
      </pc:sldChg>
      <pc:sldChg chg="modSp mod ord modAnim modNotes">
        <pc:chgData name="Hairong Zhao" userId="836876fe-804d-4bd9-9d0e-c259ce8ab2ed" providerId="ADAL" clId="{51C25D2F-A20B-4F95-99D2-9A9667805801}" dt="2022-01-12T02:19:48.431" v="984"/>
        <pc:sldMkLst>
          <pc:docMk/>
          <pc:sldMk cId="2109871954" sldId="263"/>
        </pc:sldMkLst>
        <pc:spChg chg="mod">
          <ac:chgData name="Hairong Zhao" userId="836876fe-804d-4bd9-9d0e-c259ce8ab2ed" providerId="ADAL" clId="{51C25D2F-A20B-4F95-99D2-9A9667805801}" dt="2022-01-12T02:17:32.478" v="982" actId="207"/>
          <ac:spMkLst>
            <pc:docMk/>
            <pc:sldMk cId="2109871954" sldId="263"/>
            <ac:spMk id="125955" creationId="{00000000-0000-0000-0000-000000000000}"/>
          </ac:spMkLst>
        </pc:spChg>
      </pc:sldChg>
      <pc:sldChg chg="addSp delSp modSp del mod modAnim modNotes">
        <pc:chgData name="Hairong Zhao" userId="836876fe-804d-4bd9-9d0e-c259ce8ab2ed" providerId="ADAL" clId="{51C25D2F-A20B-4F95-99D2-9A9667805801}" dt="2022-01-12T16:46:28.583" v="1555" actId="47"/>
        <pc:sldMkLst>
          <pc:docMk/>
          <pc:sldMk cId="2499207610" sldId="264"/>
        </pc:sldMkLst>
        <pc:spChg chg="add del mod">
          <ac:chgData name="Hairong Zhao" userId="836876fe-804d-4bd9-9d0e-c259ce8ab2ed" providerId="ADAL" clId="{51C25D2F-A20B-4F95-99D2-9A9667805801}" dt="2022-01-12T02:42:07.575" v="1254" actId="478"/>
          <ac:spMkLst>
            <pc:docMk/>
            <pc:sldMk cId="2499207610" sldId="264"/>
            <ac:spMk id="3" creationId="{DEF6F337-33AF-4EF2-ADC4-0AE9A3698964}"/>
          </ac:spMkLst>
        </pc:spChg>
        <pc:spChg chg="add mod">
          <ac:chgData name="Hairong Zhao" userId="836876fe-804d-4bd9-9d0e-c259ce8ab2ed" providerId="ADAL" clId="{51C25D2F-A20B-4F95-99D2-9A9667805801}" dt="2022-01-12T02:42:42.255" v="1258" actId="14861"/>
          <ac:spMkLst>
            <pc:docMk/>
            <pc:sldMk cId="2499207610" sldId="264"/>
            <ac:spMk id="6" creationId="{2F50AF62-1FBD-4711-A334-B9509DC1B4C9}"/>
          </ac:spMkLst>
        </pc:spChg>
        <pc:spChg chg="add del mod">
          <ac:chgData name="Hairong Zhao" userId="836876fe-804d-4bd9-9d0e-c259ce8ab2ed" providerId="ADAL" clId="{51C25D2F-A20B-4F95-99D2-9A9667805801}" dt="2022-01-12T02:42:49.963" v="1260"/>
          <ac:spMkLst>
            <pc:docMk/>
            <pc:sldMk cId="2499207610" sldId="264"/>
            <ac:spMk id="9" creationId="{C2388ECC-2359-4255-8BF1-13DFE8DB1C53}"/>
          </ac:spMkLst>
        </pc:spChg>
        <pc:spChg chg="add mod">
          <ac:chgData name="Hairong Zhao" userId="836876fe-804d-4bd9-9d0e-c259ce8ab2ed" providerId="ADAL" clId="{51C25D2F-A20B-4F95-99D2-9A9667805801}" dt="2022-01-12T02:43:10.989" v="1263" actId="1076"/>
          <ac:spMkLst>
            <pc:docMk/>
            <pc:sldMk cId="2499207610" sldId="264"/>
            <ac:spMk id="10" creationId="{0C881B50-40C8-41E9-83E7-AC35E64C4332}"/>
          </ac:spMkLst>
        </pc:spChg>
        <pc:spChg chg="add mod">
          <ac:chgData name="Hairong Zhao" userId="836876fe-804d-4bd9-9d0e-c259ce8ab2ed" providerId="ADAL" clId="{51C25D2F-A20B-4F95-99D2-9A9667805801}" dt="2022-01-12T02:43:17.060" v="1266" actId="14100"/>
          <ac:spMkLst>
            <pc:docMk/>
            <pc:sldMk cId="2499207610" sldId="264"/>
            <ac:spMk id="11" creationId="{08B8ACBD-623D-4679-A384-B1BDCD71BE4C}"/>
          </ac:spMkLst>
        </pc:spChg>
        <pc:spChg chg="add mod">
          <ac:chgData name="Hairong Zhao" userId="836876fe-804d-4bd9-9d0e-c259ce8ab2ed" providerId="ADAL" clId="{51C25D2F-A20B-4F95-99D2-9A9667805801}" dt="2022-01-12T02:43:29.669" v="1269" actId="14100"/>
          <ac:spMkLst>
            <pc:docMk/>
            <pc:sldMk cId="2499207610" sldId="264"/>
            <ac:spMk id="12" creationId="{36834A44-AFAA-4C16-ACA6-468CB673670D}"/>
          </ac:spMkLst>
        </pc:spChg>
        <pc:spChg chg="add mod">
          <ac:chgData name="Hairong Zhao" userId="836876fe-804d-4bd9-9d0e-c259ce8ab2ed" providerId="ADAL" clId="{51C25D2F-A20B-4F95-99D2-9A9667805801}" dt="2022-01-12T02:44:11.758" v="1276" actId="1076"/>
          <ac:spMkLst>
            <pc:docMk/>
            <pc:sldMk cId="2499207610" sldId="264"/>
            <ac:spMk id="13" creationId="{0099E0A7-10A9-4869-AF4B-05DE70FA5ED8}"/>
          </ac:spMkLst>
        </pc:spChg>
        <pc:spChg chg="add mod">
          <ac:chgData name="Hairong Zhao" userId="836876fe-804d-4bd9-9d0e-c259ce8ab2ed" providerId="ADAL" clId="{51C25D2F-A20B-4F95-99D2-9A9667805801}" dt="2022-01-12T02:43:47.773" v="1275" actId="14100"/>
          <ac:spMkLst>
            <pc:docMk/>
            <pc:sldMk cId="2499207610" sldId="264"/>
            <ac:spMk id="14" creationId="{2EB81197-207F-4E28-8E06-C8B58ABC79D8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2499207610" sldId="264"/>
            <ac:spMk id="12595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1:46:25.285" v="803" actId="404"/>
          <ac:spMkLst>
            <pc:docMk/>
            <pc:sldMk cId="2499207610" sldId="264"/>
            <ac:spMk id="125955" creationId="{00000000-0000-0000-0000-000000000000}"/>
          </ac:spMkLst>
        </pc:spChg>
        <pc:graphicFrameChg chg="mod modGraphic">
          <ac:chgData name="Hairong Zhao" userId="836876fe-804d-4bd9-9d0e-c259ce8ab2ed" providerId="ADAL" clId="{51C25D2F-A20B-4F95-99D2-9A9667805801}" dt="2022-01-12T02:40:28.958" v="1246" actId="1076"/>
          <ac:graphicFrameMkLst>
            <pc:docMk/>
            <pc:sldMk cId="2499207610" sldId="264"/>
            <ac:graphicFrameMk id="2" creationId="{00000000-0000-0000-0000-000000000000}"/>
          </ac:graphicFrameMkLst>
        </pc:graphicFrameChg>
      </pc:sldChg>
      <pc:sldChg chg="modSp del mod modAnim modNotes">
        <pc:chgData name="Hairong Zhao" userId="836876fe-804d-4bd9-9d0e-c259ce8ab2ed" providerId="ADAL" clId="{51C25D2F-A20B-4F95-99D2-9A9667805801}" dt="2022-01-12T16:46:28.583" v="1555" actId="47"/>
        <pc:sldMkLst>
          <pc:docMk/>
          <pc:sldMk cId="3617483919" sldId="265"/>
        </pc:sldMkLst>
        <pc:spChg chg="mod">
          <ac:chgData name="Hairong Zhao" userId="836876fe-804d-4bd9-9d0e-c259ce8ab2ed" providerId="ADAL" clId="{51C25D2F-A20B-4F95-99D2-9A9667805801}" dt="2022-01-11T18:01:30.829" v="22" actId="27636"/>
          <ac:spMkLst>
            <pc:docMk/>
            <pc:sldMk cId="3617483919" sldId="265"/>
            <ac:spMk id="125955" creationId="{00000000-0000-0000-0000-000000000000}"/>
          </ac:spMkLst>
        </pc:spChg>
      </pc:sldChg>
      <pc:sldChg chg="add del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3885688904" sldId="266"/>
        </pc:sldMkLst>
      </pc:sldChg>
      <pc:sldChg chg="modSp del mod modNotes">
        <pc:chgData name="Hairong Zhao" userId="836876fe-804d-4bd9-9d0e-c259ce8ab2ed" providerId="ADAL" clId="{51C25D2F-A20B-4F95-99D2-9A9667805801}" dt="2022-01-12T16:46:28.583" v="1555" actId="47"/>
        <pc:sldMkLst>
          <pc:docMk/>
          <pc:sldMk cId="659336769" sldId="267"/>
        </pc:sldMkLst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6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11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1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19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21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2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27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28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29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3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12595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k cId="659336769" sldId="267"/>
            <ac:spMk id="125955" creationId="{00000000-0000-0000-0000-000000000000}"/>
          </ac:spMkLst>
        </pc:spChg>
        <pc:grpChg chg="mod">
          <ac:chgData name="Hairong Zhao" userId="836876fe-804d-4bd9-9d0e-c259ce8ab2ed" providerId="ADAL" clId="{51C25D2F-A20B-4F95-99D2-9A9667805801}" dt="2022-01-11T18:01:30.080" v="21"/>
          <ac:grpSpMkLst>
            <pc:docMk/>
            <pc:sldMk cId="659336769" sldId="267"/>
            <ac:grpSpMk id="12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18:01:30.080" v="21"/>
          <ac:grpSpMkLst>
            <pc:docMk/>
            <pc:sldMk cId="659336769" sldId="267"/>
            <ac:grpSpMk id="26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18:01:30.080" v="21"/>
          <ac:grpSpMkLst>
            <pc:docMk/>
            <pc:sldMk cId="659336769" sldId="267"/>
            <ac:grpSpMk id="30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1T18:01:30.080" v="21"/>
          <ac:grpSpMkLst>
            <pc:docMk/>
            <pc:sldMk cId="659336769" sldId="267"/>
            <ac:grpSpMk id="31" creationId="{00000000-0000-0000-0000-000000000000}"/>
          </ac:grpSpMkLst>
        </pc:grp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659336769" sldId="267"/>
            <ac:cxnSpMk id="8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659336769" sldId="267"/>
            <ac:cxnSpMk id="10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659336769" sldId="267"/>
            <ac:cxnSpMk id="18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659336769" sldId="267"/>
            <ac:cxnSpMk id="20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1T18:01:30.080" v="21"/>
          <ac:cxnSpMkLst>
            <pc:docMk/>
            <pc:sldMk cId="659336769" sldId="267"/>
            <ac:cxnSpMk id="24" creationId="{00000000-0000-0000-0000-000000000000}"/>
          </ac:cxnSpMkLst>
        </pc:cxnChg>
      </pc:sldChg>
      <pc:sldChg chg="addSp delSp modSp new mod modClrScheme modAnim chgLayout">
        <pc:chgData name="Hairong Zhao" userId="836876fe-804d-4bd9-9d0e-c259ce8ab2ed" providerId="ADAL" clId="{51C25D2F-A20B-4F95-99D2-9A9667805801}" dt="2022-01-12T02:08:50.778" v="963" actId="207"/>
        <pc:sldMkLst>
          <pc:docMk/>
          <pc:sldMk cId="25960728" sldId="268"/>
        </pc:sldMkLst>
        <pc:spChg chg="mod ord">
          <ac:chgData name="Hairong Zhao" userId="836876fe-804d-4bd9-9d0e-c259ce8ab2ed" providerId="ADAL" clId="{51C25D2F-A20B-4F95-99D2-9A9667805801}" dt="2022-01-11T18:08:05.618" v="63" actId="700"/>
          <ac:spMkLst>
            <pc:docMk/>
            <pc:sldMk cId="25960728" sldId="268"/>
            <ac:spMk id="2" creationId="{FD739310-59FF-43B6-8609-14C08AF96F73}"/>
          </ac:spMkLst>
        </pc:spChg>
        <pc:spChg chg="mod ord">
          <ac:chgData name="Hairong Zhao" userId="836876fe-804d-4bd9-9d0e-c259ce8ab2ed" providerId="ADAL" clId="{51C25D2F-A20B-4F95-99D2-9A9667805801}" dt="2022-01-11T18:08:05.618" v="63" actId="700"/>
          <ac:spMkLst>
            <pc:docMk/>
            <pc:sldMk cId="25960728" sldId="268"/>
            <ac:spMk id="3" creationId="{E0C05ABA-23B4-497A-9334-3F82970AA3E3}"/>
          </ac:spMkLst>
        </pc:spChg>
        <pc:spChg chg="add del mod">
          <ac:chgData name="Hairong Zhao" userId="836876fe-804d-4bd9-9d0e-c259ce8ab2ed" providerId="ADAL" clId="{51C25D2F-A20B-4F95-99D2-9A9667805801}" dt="2022-01-11T18:12:50.651" v="101" actId="478"/>
          <ac:spMkLst>
            <pc:docMk/>
            <pc:sldMk cId="25960728" sldId="268"/>
            <ac:spMk id="5" creationId="{28E45F91-39C1-41E9-BB51-9F249CDFA8A8}"/>
          </ac:spMkLst>
        </pc:spChg>
        <pc:spChg chg="add mod ord">
          <ac:chgData name="Hairong Zhao" userId="836876fe-804d-4bd9-9d0e-c259ce8ab2ed" providerId="ADAL" clId="{51C25D2F-A20B-4F95-99D2-9A9667805801}" dt="2022-01-11T18:20:14.007" v="211" actId="20577"/>
          <ac:spMkLst>
            <pc:docMk/>
            <pc:sldMk cId="25960728" sldId="268"/>
            <ac:spMk id="6" creationId="{74228D4A-DD80-47F9-9EC2-A6931314D188}"/>
          </ac:spMkLst>
        </pc:spChg>
        <pc:spChg chg="add mod ord">
          <ac:chgData name="Hairong Zhao" userId="836876fe-804d-4bd9-9d0e-c259ce8ab2ed" providerId="ADAL" clId="{51C25D2F-A20B-4F95-99D2-9A9667805801}" dt="2022-01-12T02:08:50.778" v="963" actId="207"/>
          <ac:spMkLst>
            <pc:docMk/>
            <pc:sldMk cId="25960728" sldId="268"/>
            <ac:spMk id="7" creationId="{FA3D98BD-24B6-4CD1-85E4-C3575C52BF1D}"/>
          </ac:spMkLst>
        </pc:spChg>
        <pc:spChg chg="add del mod">
          <ac:chgData name="Hairong Zhao" userId="836876fe-804d-4bd9-9d0e-c259ce8ab2ed" providerId="ADAL" clId="{51C25D2F-A20B-4F95-99D2-9A9667805801}" dt="2022-01-11T18:19:05.770" v="170"/>
          <ac:spMkLst>
            <pc:docMk/>
            <pc:sldMk cId="25960728" sldId="268"/>
            <ac:spMk id="9" creationId="{C37C780F-EFD0-4604-B4E4-20622EF74931}"/>
          </ac:spMkLst>
        </pc:spChg>
        <pc:spChg chg="add del mod">
          <ac:chgData name="Hairong Zhao" userId="836876fe-804d-4bd9-9d0e-c259ce8ab2ed" providerId="ADAL" clId="{51C25D2F-A20B-4F95-99D2-9A9667805801}" dt="2022-01-11T18:19:10.213" v="172"/>
          <ac:spMkLst>
            <pc:docMk/>
            <pc:sldMk cId="25960728" sldId="268"/>
            <ac:spMk id="11" creationId="{7A070103-B0DC-47ED-8054-CE740A018FE9}"/>
          </ac:spMkLst>
        </pc:spChg>
        <pc:graphicFrameChg chg="add del mod">
          <ac:chgData name="Hairong Zhao" userId="836876fe-804d-4bd9-9d0e-c259ce8ab2ed" providerId="ADAL" clId="{51C25D2F-A20B-4F95-99D2-9A9667805801}" dt="2022-01-11T18:19:05.770" v="170"/>
          <ac:graphicFrameMkLst>
            <pc:docMk/>
            <pc:sldMk cId="25960728" sldId="268"/>
            <ac:graphicFrameMk id="8" creationId="{44A00C04-2DE2-4D1E-9D20-3022D7502E96}"/>
          </ac:graphicFrameMkLst>
        </pc:graphicFrameChg>
        <pc:graphicFrameChg chg="add del mod">
          <ac:chgData name="Hairong Zhao" userId="836876fe-804d-4bd9-9d0e-c259ce8ab2ed" providerId="ADAL" clId="{51C25D2F-A20B-4F95-99D2-9A9667805801}" dt="2022-01-11T18:19:10.213" v="172"/>
          <ac:graphicFrameMkLst>
            <pc:docMk/>
            <pc:sldMk cId="25960728" sldId="268"/>
            <ac:graphicFrameMk id="10" creationId="{72077993-507D-4D57-BD92-DFDAEB785854}"/>
          </ac:graphicFrameMkLst>
        </pc:graphicFrameChg>
      </pc:sldChg>
      <pc:sldChg chg="add del">
        <pc:chgData name="Hairong Zhao" userId="836876fe-804d-4bd9-9d0e-c259ce8ab2ed" providerId="ADAL" clId="{51C25D2F-A20B-4F95-99D2-9A9667805801}" dt="2022-01-11T21:05:47.625" v="395" actId="47"/>
        <pc:sldMkLst>
          <pc:docMk/>
          <pc:sldMk cId="4168818702" sldId="269"/>
        </pc:sldMkLst>
      </pc:sldChg>
      <pc:sldChg chg="addSp modSp add mod ord modAnim">
        <pc:chgData name="Hairong Zhao" userId="836876fe-804d-4bd9-9d0e-c259ce8ab2ed" providerId="ADAL" clId="{51C25D2F-A20B-4F95-99D2-9A9667805801}" dt="2022-01-12T02:36:10.741" v="1225"/>
        <pc:sldMkLst>
          <pc:docMk/>
          <pc:sldMk cId="2845855021" sldId="270"/>
        </pc:sldMkLst>
        <pc:spChg chg="add mod">
          <ac:chgData name="Hairong Zhao" userId="836876fe-804d-4bd9-9d0e-c259ce8ab2ed" providerId="ADAL" clId="{51C25D2F-A20B-4F95-99D2-9A9667805801}" dt="2022-01-12T02:31:03.097" v="1222" actId="20577"/>
          <ac:spMkLst>
            <pc:docMk/>
            <pc:sldMk cId="2845855021" sldId="270"/>
            <ac:spMk id="9" creationId="{69BDB3F4-0891-495D-8BC3-086C6831A699}"/>
          </ac:spMkLst>
        </pc:spChg>
        <pc:spChg chg="mod">
          <ac:chgData name="Hairong Zhao" userId="836876fe-804d-4bd9-9d0e-c259ce8ab2ed" providerId="ADAL" clId="{51C25D2F-A20B-4F95-99D2-9A9667805801}" dt="2022-01-12T02:26:24.493" v="1128" actId="1076"/>
          <ac:spMkLst>
            <pc:docMk/>
            <pc:sldMk cId="2845855021" sldId="270"/>
            <ac:spMk id="717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2:21:16.267" v="1017" actId="20577"/>
          <ac:spMkLst>
            <pc:docMk/>
            <pc:sldMk cId="2845855021" sldId="270"/>
            <ac:spMk id="717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2:23:56.466" v="1110" actId="1076"/>
          <ac:spMkLst>
            <pc:docMk/>
            <pc:sldMk cId="2845855021" sldId="270"/>
            <ac:spMk id="717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21:09:59.225" v="400" actId="20577"/>
          <ac:spMkLst>
            <pc:docMk/>
            <pc:sldMk cId="2845855021" sldId="270"/>
            <ac:spMk id="19460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2T02:30:52.343" v="1218" actId="20577"/>
          <ac:spMkLst>
            <pc:docMk/>
            <pc:sldMk cId="2845855021" sldId="270"/>
            <ac:spMk id="19461" creationId="{00000000-0000-0000-0000-000000000000}"/>
          </ac:spMkLst>
        </pc:spChg>
      </pc:sldChg>
      <pc:sldChg chg="modSp add del mod">
        <pc:chgData name="Hairong Zhao" userId="836876fe-804d-4bd9-9d0e-c259ce8ab2ed" providerId="ADAL" clId="{51C25D2F-A20B-4F95-99D2-9A9667805801}" dt="2022-01-12T16:46:28.583" v="1555" actId="47"/>
        <pc:sldMkLst>
          <pc:docMk/>
          <pc:sldMk cId="1926027822" sldId="271"/>
        </pc:sldMkLst>
        <pc:spChg chg="mod">
          <ac:chgData name="Hairong Zhao" userId="836876fe-804d-4bd9-9d0e-c259ce8ab2ed" providerId="ADAL" clId="{51C25D2F-A20B-4F95-99D2-9A9667805801}" dt="2022-01-11T21:37:56.640" v="673" actId="108"/>
          <ac:spMkLst>
            <pc:docMk/>
            <pc:sldMk cId="1926027822" sldId="271"/>
            <ac:spMk id="5" creationId="{00000000-0000-0000-0000-000000000000}"/>
          </ac:spMkLst>
        </pc:spChg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2396873308" sldId="272"/>
        </pc:sldMkLst>
      </pc:sldChg>
      <pc:sldChg chg="modSp add del mo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1153624705" sldId="273"/>
        </pc:sldMkLst>
        <pc:spChg chg="mod">
          <ac:chgData name="Hairong Zhao" userId="836876fe-804d-4bd9-9d0e-c259ce8ab2ed" providerId="ADAL" clId="{51C25D2F-A20B-4F95-99D2-9A9667805801}" dt="2022-01-11T21:16:09.494" v="412" actId="27636"/>
          <ac:spMkLst>
            <pc:docMk/>
            <pc:sldMk cId="1153624705" sldId="273"/>
            <ac:spMk id="44037" creationId="{00000000-0000-0000-0000-000000000000}"/>
          </ac:spMkLst>
        </pc:spChg>
      </pc:sldChg>
      <pc:sldChg chg="modSp add del mo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635511311" sldId="274"/>
        </pc:sldMkLst>
        <pc:spChg chg="mod">
          <ac:chgData name="Hairong Zhao" userId="836876fe-804d-4bd9-9d0e-c259ce8ab2ed" providerId="ADAL" clId="{51C25D2F-A20B-4F95-99D2-9A9667805801}" dt="2022-01-12T15:14:35.163" v="1525" actId="27636"/>
          <ac:spMkLst>
            <pc:docMk/>
            <pc:sldMk cId="635511311" sldId="274"/>
            <ac:spMk id="46085" creationId="{00000000-0000-0000-0000-000000000000}"/>
          </ac:spMkLst>
        </pc:spChg>
      </pc:sldChg>
      <pc:sldChg chg="modSp add del mo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3433499183" sldId="275"/>
        </pc:sldMkLst>
        <pc:spChg chg="mod">
          <ac:chgData name="Hairong Zhao" userId="836876fe-804d-4bd9-9d0e-c259ce8ab2ed" providerId="ADAL" clId="{51C25D2F-A20B-4F95-99D2-9A9667805801}" dt="2022-01-11T21:05:13.563" v="393" actId="27636"/>
          <ac:spMkLst>
            <pc:docMk/>
            <pc:sldMk cId="3433499183" sldId="275"/>
            <ac:spMk id="50181" creationId="{00000000-0000-0000-0000-000000000000}"/>
          </ac:spMkLst>
        </pc:spChg>
      </pc:sldChg>
      <pc:sldChg chg="addSp modSp add del mo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1572279913" sldId="276"/>
        </pc:sldMkLst>
        <pc:spChg chg="mod">
          <ac:chgData name="Hairong Zhao" userId="836876fe-804d-4bd9-9d0e-c259ce8ab2ed" providerId="ADAL" clId="{51C25D2F-A20B-4F95-99D2-9A9667805801}" dt="2022-01-12T02:04:52.469" v="955" actId="20577"/>
          <ac:spMkLst>
            <pc:docMk/>
            <pc:sldMk cId="1572279913" sldId="276"/>
            <ac:spMk id="66" creationId="{739A09CB-7032-4E73-B1F0-7223B4543FDD}"/>
          </ac:spMkLst>
        </pc:spChg>
        <pc:spChg chg="mod">
          <ac:chgData name="Hairong Zhao" userId="836876fe-804d-4bd9-9d0e-c259ce8ab2ed" providerId="ADAL" clId="{51C25D2F-A20B-4F95-99D2-9A9667805801}" dt="2022-01-12T02:04:39.833" v="953"/>
          <ac:spMkLst>
            <pc:docMk/>
            <pc:sldMk cId="1572279913" sldId="276"/>
            <ac:spMk id="67" creationId="{E777DD19-518F-4407-8BE5-2F704D9FC062}"/>
          </ac:spMkLst>
        </pc:spChg>
        <pc:spChg chg="mod">
          <ac:chgData name="Hairong Zhao" userId="836876fe-804d-4bd9-9d0e-c259ce8ab2ed" providerId="ADAL" clId="{51C25D2F-A20B-4F95-99D2-9A9667805801}" dt="2022-01-12T02:04:39.833" v="953"/>
          <ac:spMkLst>
            <pc:docMk/>
            <pc:sldMk cId="1572279913" sldId="276"/>
            <ac:spMk id="68" creationId="{3AA4F91B-B15C-44A8-821A-9E493201FDEF}"/>
          </ac:spMkLst>
        </pc:spChg>
        <pc:spChg chg="mod">
          <ac:chgData name="Hairong Zhao" userId="836876fe-804d-4bd9-9d0e-c259ce8ab2ed" providerId="ADAL" clId="{51C25D2F-A20B-4F95-99D2-9A9667805801}" dt="2022-01-12T02:04:39.833" v="953"/>
          <ac:spMkLst>
            <pc:docMk/>
            <pc:sldMk cId="1572279913" sldId="276"/>
            <ac:spMk id="69" creationId="{1337C437-2A9C-4652-9848-60A246CABD91}"/>
          </ac:spMkLst>
        </pc:spChg>
        <pc:spChg chg="mod">
          <ac:chgData name="Hairong Zhao" userId="836876fe-804d-4bd9-9d0e-c259ce8ab2ed" providerId="ADAL" clId="{51C25D2F-A20B-4F95-99D2-9A9667805801}" dt="2022-01-12T02:05:00.475" v="956" actId="20577"/>
          <ac:spMkLst>
            <pc:docMk/>
            <pc:sldMk cId="1572279913" sldId="276"/>
            <ac:spMk id="70" creationId="{D8B8E520-E11F-4592-8D2D-8FAFEC774472}"/>
          </ac:spMkLst>
        </pc:spChg>
        <pc:spChg chg="mod">
          <ac:chgData name="Hairong Zhao" userId="836876fe-804d-4bd9-9d0e-c259ce8ab2ed" providerId="ADAL" clId="{51C25D2F-A20B-4F95-99D2-9A9667805801}" dt="2022-01-12T02:05:17.410" v="957" actId="14100"/>
          <ac:spMkLst>
            <pc:docMk/>
            <pc:sldMk cId="1572279913" sldId="276"/>
            <ac:spMk id="52229" creationId="{00000000-0000-0000-0000-000000000000}"/>
          </ac:spMkLst>
        </pc:spChg>
        <pc:grpChg chg="add mod">
          <ac:chgData name="Hairong Zhao" userId="836876fe-804d-4bd9-9d0e-c259ce8ab2ed" providerId="ADAL" clId="{51C25D2F-A20B-4F95-99D2-9A9667805801}" dt="2022-01-12T02:04:49.289" v="954" actId="1076"/>
          <ac:grpSpMkLst>
            <pc:docMk/>
            <pc:sldMk cId="1572279913" sldId="276"/>
            <ac:grpSpMk id="64" creationId="{9927AC80-6944-485B-8541-57C28992F9EF}"/>
          </ac:grpSpMkLst>
        </pc:grpChg>
        <pc:grpChg chg="mod">
          <ac:chgData name="Hairong Zhao" userId="836876fe-804d-4bd9-9d0e-c259ce8ab2ed" providerId="ADAL" clId="{51C25D2F-A20B-4F95-99D2-9A9667805801}" dt="2022-01-12T02:04:39.833" v="953"/>
          <ac:grpSpMkLst>
            <pc:docMk/>
            <pc:sldMk cId="1572279913" sldId="276"/>
            <ac:grpSpMk id="65" creationId="{715F3D80-F663-41BE-A8E3-1DBC9D481BB3}"/>
          </ac:grpSpMkLst>
        </pc:grpChg>
        <pc:grpChg chg="mod">
          <ac:chgData name="Hairong Zhao" userId="836876fe-804d-4bd9-9d0e-c259ce8ab2ed" providerId="ADAL" clId="{51C25D2F-A20B-4F95-99D2-9A9667805801}" dt="2022-01-12T02:04:37.674" v="952" actId="1076"/>
          <ac:grpSpMkLst>
            <pc:docMk/>
            <pc:sldMk cId="1572279913" sldId="276"/>
            <ac:grpSpMk id="52230" creationId="{00000000-0000-0000-0000-000000000000}"/>
          </ac:grpSpMkLst>
        </pc:grpChg>
        <pc:grpChg chg="mod">
          <ac:chgData name="Hairong Zhao" userId="836876fe-804d-4bd9-9d0e-c259ce8ab2ed" providerId="ADAL" clId="{51C25D2F-A20B-4F95-99D2-9A9667805801}" dt="2022-01-12T02:05:22.377" v="958" actId="1076"/>
          <ac:grpSpMkLst>
            <pc:docMk/>
            <pc:sldMk cId="1572279913" sldId="276"/>
            <ac:grpSpMk id="52232" creationId="{00000000-0000-0000-0000-000000000000}"/>
          </ac:grpSpMkLst>
        </pc:grpChg>
      </pc:sldChg>
      <pc:sldChg chg="add del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2975670747" sldId="277"/>
        </pc:sldMkLst>
      </pc:sldChg>
      <pc:sldChg chg="modSp add del mo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3618445065" sldId="278"/>
        </pc:sldMkLst>
        <pc:spChg chg="mod">
          <ac:chgData name="Hairong Zhao" userId="836876fe-804d-4bd9-9d0e-c259ce8ab2ed" providerId="ADAL" clId="{51C25D2F-A20B-4F95-99D2-9A9667805801}" dt="2022-01-11T21:05:13.568" v="394" actId="27636"/>
          <ac:spMkLst>
            <pc:docMk/>
            <pc:sldMk cId="3618445065" sldId="278"/>
            <ac:spMk id="56324" creationId="{00000000-0000-0000-0000-000000000000}"/>
          </ac:spMkLst>
        </pc:spChg>
      </pc:sldChg>
      <pc:sldChg chg="addSp delSp modSp add del mo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2239919664" sldId="279"/>
        </pc:sldMkLst>
        <pc:spChg chg="add del mod">
          <ac:chgData name="Hairong Zhao" userId="836876fe-804d-4bd9-9d0e-c259ce8ab2ed" providerId="ADAL" clId="{51C25D2F-A20B-4F95-99D2-9A9667805801}" dt="2022-01-12T13:05:34.147" v="1334"/>
          <ac:spMkLst>
            <pc:docMk/>
            <pc:sldMk cId="2239919664" sldId="279"/>
            <ac:spMk id="71" creationId="{381E4AE5-B91D-462D-AFDD-3649B4DB91D9}"/>
          </ac:spMkLst>
        </pc:spChg>
        <pc:spChg chg="add del mod">
          <ac:chgData name="Hairong Zhao" userId="836876fe-804d-4bd9-9d0e-c259ce8ab2ed" providerId="ADAL" clId="{51C25D2F-A20B-4F95-99D2-9A9667805801}" dt="2022-01-12T13:07:02.255" v="1337" actId="478"/>
          <ac:spMkLst>
            <pc:docMk/>
            <pc:sldMk cId="2239919664" sldId="279"/>
            <ac:spMk id="74" creationId="{C8770443-A365-4BFA-B1F5-9DC78CB78E36}"/>
          </ac:spMkLst>
        </pc:spChg>
        <pc:spChg chg="add mod">
          <ac:chgData name="Hairong Zhao" userId="836876fe-804d-4bd9-9d0e-c259ce8ab2ed" providerId="ADAL" clId="{51C25D2F-A20B-4F95-99D2-9A9667805801}" dt="2022-01-12T13:12:42.750" v="1352" actId="1076"/>
          <ac:spMkLst>
            <pc:docMk/>
            <pc:sldMk cId="2239919664" sldId="279"/>
            <ac:spMk id="75" creationId="{FB9EE415-2CC9-41DA-84D5-30AFC7193E34}"/>
          </ac:spMkLst>
        </pc:spChg>
        <pc:spChg chg="add del mod">
          <ac:chgData name="Hairong Zhao" userId="836876fe-804d-4bd9-9d0e-c259ce8ab2ed" providerId="ADAL" clId="{51C25D2F-A20B-4F95-99D2-9A9667805801}" dt="2022-01-12T13:10:22.405" v="1345" actId="478"/>
          <ac:spMkLst>
            <pc:docMk/>
            <pc:sldMk cId="2239919664" sldId="279"/>
            <ac:spMk id="76" creationId="{6D855FFB-1BE7-4A29-B9AE-21E017067AB8}"/>
          </ac:spMkLst>
        </pc:spChg>
        <pc:spChg chg="add del">
          <ac:chgData name="Hairong Zhao" userId="836876fe-804d-4bd9-9d0e-c259ce8ab2ed" providerId="ADAL" clId="{51C25D2F-A20B-4F95-99D2-9A9667805801}" dt="2022-01-12T13:11:39.960" v="1347" actId="478"/>
          <ac:spMkLst>
            <pc:docMk/>
            <pc:sldMk cId="2239919664" sldId="279"/>
            <ac:spMk id="77" creationId="{C7C6BA70-EDEE-48CD-8939-68C0CE95EF2A}"/>
          </ac:spMkLst>
        </pc:spChg>
        <pc:spChg chg="add mod">
          <ac:chgData name="Hairong Zhao" userId="836876fe-804d-4bd9-9d0e-c259ce8ab2ed" providerId="ADAL" clId="{51C25D2F-A20B-4F95-99D2-9A9667805801}" dt="2022-01-12T13:12:25.945" v="1351" actId="208"/>
          <ac:spMkLst>
            <pc:docMk/>
            <pc:sldMk cId="2239919664" sldId="279"/>
            <ac:spMk id="78" creationId="{109FFEF6-BA07-49B9-A7D5-9CA76B7069E0}"/>
          </ac:spMkLst>
        </pc:spChg>
        <pc:spChg chg="add del mod">
          <ac:chgData name="Hairong Zhao" userId="836876fe-804d-4bd9-9d0e-c259ce8ab2ed" providerId="ADAL" clId="{51C25D2F-A20B-4F95-99D2-9A9667805801}" dt="2022-01-12T13:15:35.732" v="1361" actId="478"/>
          <ac:spMkLst>
            <pc:docMk/>
            <pc:sldMk cId="2239919664" sldId="279"/>
            <ac:spMk id="79" creationId="{2FF41EB8-D0E0-4ABD-8358-7E9D9FF920E2}"/>
          </ac:spMkLst>
        </pc:spChg>
        <pc:spChg chg="add del">
          <ac:chgData name="Hairong Zhao" userId="836876fe-804d-4bd9-9d0e-c259ce8ab2ed" providerId="ADAL" clId="{51C25D2F-A20B-4F95-99D2-9A9667805801}" dt="2022-01-12T13:04:00.568" v="1327" actId="478"/>
          <ac:spMkLst>
            <pc:docMk/>
            <pc:sldMk cId="2239919664" sldId="279"/>
            <ac:spMk id="83" creationId="{0D4D635E-CAA2-4251-AB04-122246F5C760}"/>
          </ac:spMkLst>
        </pc:spChg>
        <pc:spChg chg="add mod">
          <ac:chgData name="Hairong Zhao" userId="836876fe-804d-4bd9-9d0e-c259ce8ab2ed" providerId="ADAL" clId="{51C25D2F-A20B-4F95-99D2-9A9667805801}" dt="2022-01-12T13:15:45.873" v="1364" actId="14100"/>
          <ac:spMkLst>
            <pc:docMk/>
            <pc:sldMk cId="2239919664" sldId="279"/>
            <ac:spMk id="84" creationId="{67B233FC-2278-408A-98E9-9FF36821217A}"/>
          </ac:spMkLst>
        </pc:spChg>
        <pc:spChg chg="add mod">
          <ac:chgData name="Hairong Zhao" userId="836876fe-804d-4bd9-9d0e-c259ce8ab2ed" providerId="ADAL" clId="{51C25D2F-A20B-4F95-99D2-9A9667805801}" dt="2022-01-12T13:15:50.670" v="1366" actId="1076"/>
          <ac:spMkLst>
            <pc:docMk/>
            <pc:sldMk cId="2239919664" sldId="279"/>
            <ac:spMk id="85" creationId="{1F5A29B4-2BE5-4E2D-A7FB-17693204D854}"/>
          </ac:spMkLst>
        </pc:spChg>
        <pc:spChg chg="add mod">
          <ac:chgData name="Hairong Zhao" userId="836876fe-804d-4bd9-9d0e-c259ce8ab2ed" providerId="ADAL" clId="{51C25D2F-A20B-4F95-99D2-9A9667805801}" dt="2022-01-12T13:15:55.815" v="1368" actId="1076"/>
          <ac:spMkLst>
            <pc:docMk/>
            <pc:sldMk cId="2239919664" sldId="279"/>
            <ac:spMk id="86" creationId="{113162E9-BE51-4253-9ABF-5ACBE0D7CCCB}"/>
          </ac:spMkLst>
        </pc:spChg>
        <pc:spChg chg="add del">
          <ac:chgData name="Hairong Zhao" userId="836876fe-804d-4bd9-9d0e-c259ce8ab2ed" providerId="ADAL" clId="{51C25D2F-A20B-4F95-99D2-9A9667805801}" dt="2022-01-12T13:04:06.219" v="1329" actId="478"/>
          <ac:spMkLst>
            <pc:docMk/>
            <pc:sldMk cId="2239919664" sldId="279"/>
            <ac:spMk id="93" creationId="{2E6B4987-5B3C-4056-AFF1-D0AB5E9FB164}"/>
          </ac:spMkLst>
        </pc:spChg>
        <pc:grpChg chg="del mod">
          <ac:chgData name="Hairong Zhao" userId="836876fe-804d-4bd9-9d0e-c259ce8ab2ed" providerId="ADAL" clId="{51C25D2F-A20B-4F95-99D2-9A9667805801}" dt="2022-01-12T13:03:30.645" v="1326" actId="34122"/>
          <ac:grpSpMkLst>
            <pc:docMk/>
            <pc:sldMk cId="2239919664" sldId="279"/>
            <ac:grpSpMk id="72" creationId="{38AAA917-4275-4BCB-B33B-BF6F663BD293}"/>
          </ac:grpSpMkLst>
        </pc:grpChg>
        <pc:inkChg chg="add del">
          <ac:chgData name="Hairong Zhao" userId="836876fe-804d-4bd9-9d0e-c259ce8ab2ed" providerId="ADAL" clId="{51C25D2F-A20B-4F95-99D2-9A9667805801}" dt="2022-01-12T13:01:54.322" v="1318" actId="9405"/>
          <ac:inkMkLst>
            <pc:docMk/>
            <pc:sldMk cId="2239919664" sldId="279"/>
            <ac:inkMk id="4" creationId="{C0798FCC-9F60-4671-883B-F557531D5881}"/>
          </ac:inkMkLst>
        </pc:inkChg>
        <pc:inkChg chg="add del mod topLvl">
          <ac:chgData name="Hairong Zhao" userId="836876fe-804d-4bd9-9d0e-c259ce8ab2ed" providerId="ADAL" clId="{51C25D2F-A20B-4F95-99D2-9A9667805801}" dt="2022-01-12T13:03:30.645" v="1326" actId="34122"/>
          <ac:inkMkLst>
            <pc:docMk/>
            <pc:sldMk cId="2239919664" sldId="279"/>
            <ac:inkMk id="5" creationId="{3DB5B935-15E5-4E04-A412-F91BC6CF8394}"/>
          </ac:inkMkLst>
        </pc:inkChg>
        <pc:inkChg chg="add del mod topLvl">
          <ac:chgData name="Hairong Zhao" userId="836876fe-804d-4bd9-9d0e-c259ce8ab2ed" providerId="ADAL" clId="{51C25D2F-A20B-4F95-99D2-9A9667805801}" dt="2022-01-12T13:03:30.645" v="1326" actId="34122"/>
          <ac:inkMkLst>
            <pc:docMk/>
            <pc:sldMk cId="2239919664" sldId="279"/>
            <ac:inkMk id="67" creationId="{8676D554-90D0-4E6E-91CB-86865D87BF25}"/>
          </ac:inkMkLst>
        </pc:inkChg>
        <pc:inkChg chg="add del mod">
          <ac:chgData name="Hairong Zhao" userId="836876fe-804d-4bd9-9d0e-c259ce8ab2ed" providerId="ADAL" clId="{51C25D2F-A20B-4F95-99D2-9A9667805801}" dt="2022-01-12T13:03:30.645" v="1326" actId="34122"/>
          <ac:inkMkLst>
            <pc:docMk/>
            <pc:sldMk cId="2239919664" sldId="279"/>
            <ac:inkMk id="68" creationId="{CBB3A617-682A-4890-90EC-A7544568FEE5}"/>
          </ac:inkMkLst>
        </pc:inkChg>
        <pc:inkChg chg="add del mod">
          <ac:chgData name="Hairong Zhao" userId="836876fe-804d-4bd9-9d0e-c259ce8ab2ed" providerId="ADAL" clId="{51C25D2F-A20B-4F95-99D2-9A9667805801}" dt="2022-01-12T13:03:30.645" v="1326" actId="34122"/>
          <ac:inkMkLst>
            <pc:docMk/>
            <pc:sldMk cId="2239919664" sldId="279"/>
            <ac:inkMk id="69" creationId="{7469F109-0991-44E3-86A5-B124D784853F}"/>
          </ac:inkMkLst>
        </pc:inkChg>
        <pc:inkChg chg="add del mod">
          <ac:chgData name="Hairong Zhao" userId="836876fe-804d-4bd9-9d0e-c259ce8ab2ed" providerId="ADAL" clId="{51C25D2F-A20B-4F95-99D2-9A9667805801}" dt="2022-01-12T13:03:30.645" v="1326" actId="34122"/>
          <ac:inkMkLst>
            <pc:docMk/>
            <pc:sldMk cId="2239919664" sldId="279"/>
            <ac:inkMk id="70" creationId="{CD7BA5A5-C4E9-4E82-ACB2-00B57334760B}"/>
          </ac:inkMkLst>
        </pc:inkChg>
        <pc:inkChg chg="add del mod">
          <ac:chgData name="Hairong Zhao" userId="836876fe-804d-4bd9-9d0e-c259ce8ab2ed" providerId="ADAL" clId="{51C25D2F-A20B-4F95-99D2-9A9667805801}" dt="2022-01-12T13:03:30.645" v="1326" actId="34122"/>
          <ac:inkMkLst>
            <pc:docMk/>
            <pc:sldMk cId="2239919664" sldId="279"/>
            <ac:inkMk id="71" creationId="{DFC5D621-9E77-49E7-BE47-676DC02681A1}"/>
          </ac:inkMkLst>
        </pc:inkChg>
        <pc:inkChg chg="add del">
          <ac:chgData name="Hairong Zhao" userId="836876fe-804d-4bd9-9d0e-c259ce8ab2ed" providerId="ADAL" clId="{51C25D2F-A20B-4F95-99D2-9A9667805801}" dt="2022-01-12T13:04:48.879" v="1331" actId="34122"/>
          <ac:inkMkLst>
            <pc:docMk/>
            <pc:sldMk cId="2239919664" sldId="279"/>
            <ac:inkMk id="73" creationId="{B676AF50-1634-449A-AA2C-E5E1C494A7F9}"/>
          </ac:inkMkLst>
        </pc:inkChg>
        <pc:cxnChg chg="add del mod">
          <ac:chgData name="Hairong Zhao" userId="836876fe-804d-4bd9-9d0e-c259ce8ab2ed" providerId="ADAL" clId="{51C25D2F-A20B-4F95-99D2-9A9667805801}" dt="2022-01-12T13:04:03.275" v="1328" actId="478"/>
          <ac:cxnSpMkLst>
            <pc:docMk/>
            <pc:sldMk cId="2239919664" sldId="279"/>
            <ac:cxnSpMk id="99" creationId="{26973915-524D-447F-96F2-5AED81E2E8A7}"/>
          </ac:cxnSpMkLst>
        </pc:cxnChg>
      </pc:sldChg>
      <pc:sldChg chg="modSp add del mo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769565475" sldId="280"/>
        </pc:sldMkLst>
        <pc:spChg chg="mod">
          <ac:chgData name="Hairong Zhao" userId="836876fe-804d-4bd9-9d0e-c259ce8ab2ed" providerId="ADAL" clId="{51C25D2F-A20B-4F95-99D2-9A9667805801}" dt="2022-01-12T15:05:58.859" v="1490" actId="20577"/>
          <ac:spMkLst>
            <pc:docMk/>
            <pc:sldMk cId="769565475" sldId="280"/>
            <ac:spMk id="60421" creationId="{00000000-0000-0000-0000-000000000000}"/>
          </ac:spMkLst>
        </pc:spChg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124233361" sldId="281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261773526" sldId="282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3833216358" sldId="283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3599425796" sldId="284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923621005" sldId="285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806412684" sldId="286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2550201692" sldId="287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1503356472" sldId="288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199272023" sldId="289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2192534962" sldId="290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2535023726" sldId="291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938774137" sldId="292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1746080183" sldId="293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2374108585" sldId="294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1206629145" sldId="295"/>
        </pc:sldMkLst>
      </pc:sldChg>
      <pc:sldChg chg="add del">
        <pc:chgData name="Hairong Zhao" userId="836876fe-804d-4bd9-9d0e-c259ce8ab2ed" providerId="ADAL" clId="{51C25D2F-A20B-4F95-99D2-9A9667805801}" dt="2022-01-12T16:46:28.583" v="1555" actId="47"/>
        <pc:sldMkLst>
          <pc:docMk/>
          <pc:sldMk cId="1102225602" sldId="296"/>
        </pc:sldMkLst>
      </pc:sldChg>
      <pc:sldChg chg="delSp modSp add mod ord modAnim">
        <pc:chgData name="Hairong Zhao" userId="836876fe-804d-4bd9-9d0e-c259ce8ab2ed" providerId="ADAL" clId="{51C25D2F-A20B-4F95-99D2-9A9667805801}" dt="2022-01-12T02:15:18.909" v="978" actId="20577"/>
        <pc:sldMkLst>
          <pc:docMk/>
          <pc:sldMk cId="763582170" sldId="297"/>
        </pc:sldMkLst>
        <pc:spChg chg="mod">
          <ac:chgData name="Hairong Zhao" userId="836876fe-804d-4bd9-9d0e-c259ce8ab2ed" providerId="ADAL" clId="{51C25D2F-A20B-4F95-99D2-9A9667805801}" dt="2022-01-12T02:15:18.909" v="978" actId="20577"/>
          <ac:spMkLst>
            <pc:docMk/>
            <pc:sldMk cId="763582170" sldId="297"/>
            <ac:spMk id="125955" creationId="{00000000-0000-0000-0000-000000000000}"/>
          </ac:spMkLst>
        </pc:spChg>
        <pc:grpChg chg="del">
          <ac:chgData name="Hairong Zhao" userId="836876fe-804d-4bd9-9d0e-c259ce8ab2ed" providerId="ADAL" clId="{51C25D2F-A20B-4F95-99D2-9A9667805801}" dt="2022-01-12T01:57:01.278" v="855" actId="478"/>
          <ac:grpSpMkLst>
            <pc:docMk/>
            <pc:sldMk cId="763582170" sldId="297"/>
            <ac:grpSpMk id="125959" creationId="{00000000-0000-0000-0000-000000000000}"/>
          </ac:grpSpMkLst>
        </pc:grpChg>
        <pc:grpChg chg="del">
          <ac:chgData name="Hairong Zhao" userId="836876fe-804d-4bd9-9d0e-c259ce8ab2ed" providerId="ADAL" clId="{51C25D2F-A20B-4F95-99D2-9A9667805801}" dt="2022-01-12T01:57:03.583" v="856" actId="478"/>
          <ac:grpSpMkLst>
            <pc:docMk/>
            <pc:sldMk cId="763582170" sldId="297"/>
            <ac:grpSpMk id="125960" creationId="{00000000-0000-0000-0000-000000000000}"/>
          </ac:grpSpMkLst>
        </pc:grpChg>
        <pc:cxnChg chg="mod">
          <ac:chgData name="Hairong Zhao" userId="836876fe-804d-4bd9-9d0e-c259ce8ab2ed" providerId="ADAL" clId="{51C25D2F-A20B-4F95-99D2-9A9667805801}" dt="2022-01-12T01:57:01.278" v="855" actId="478"/>
          <ac:cxnSpMkLst>
            <pc:docMk/>
            <pc:sldMk cId="763582170" sldId="297"/>
            <ac:cxnSpMk id="9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2T01:57:01.278" v="855" actId="478"/>
          <ac:cxnSpMkLst>
            <pc:docMk/>
            <pc:sldMk cId="763582170" sldId="297"/>
            <ac:cxnSpMk id="15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2T01:57:01.278" v="855" actId="478"/>
          <ac:cxnSpMkLst>
            <pc:docMk/>
            <pc:sldMk cId="763582170" sldId="297"/>
            <ac:cxnSpMk id="17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2T01:57:01.278" v="855" actId="478"/>
          <ac:cxnSpMkLst>
            <pc:docMk/>
            <pc:sldMk cId="763582170" sldId="297"/>
            <ac:cxnSpMk id="22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2T01:57:03.583" v="856" actId="478"/>
          <ac:cxnSpMkLst>
            <pc:docMk/>
            <pc:sldMk cId="763582170" sldId="297"/>
            <ac:cxnSpMk id="35" creationId="{00000000-0000-0000-0000-000000000000}"/>
          </ac:cxnSpMkLst>
        </pc:cxnChg>
        <pc:cxnChg chg="mod">
          <ac:chgData name="Hairong Zhao" userId="836876fe-804d-4bd9-9d0e-c259ce8ab2ed" providerId="ADAL" clId="{51C25D2F-A20B-4F95-99D2-9A9667805801}" dt="2022-01-12T01:57:03.583" v="856" actId="478"/>
          <ac:cxnSpMkLst>
            <pc:docMk/>
            <pc:sldMk cId="763582170" sldId="297"/>
            <ac:cxnSpMk id="50" creationId="{00000000-0000-0000-0000-000000000000}"/>
          </ac:cxnSpMkLst>
        </pc:cxnChg>
      </pc:sldChg>
      <pc:sldChg chg="add del ord modAnim">
        <pc:chgData name="Hairong Zhao" userId="836876fe-804d-4bd9-9d0e-c259ce8ab2ed" providerId="ADAL" clId="{51C25D2F-A20B-4F95-99D2-9A9667805801}" dt="2022-01-12T16:46:28.583" v="1555" actId="47"/>
        <pc:sldMkLst>
          <pc:docMk/>
          <pc:sldMk cId="914487015" sldId="298"/>
        </pc:sldMkLst>
      </pc:sldChg>
      <pc:sldMasterChg chg="modSp modSldLayout">
        <pc:chgData name="Hairong Zhao" userId="836876fe-804d-4bd9-9d0e-c259ce8ab2ed" providerId="ADAL" clId="{51C25D2F-A20B-4F95-99D2-9A9667805801}" dt="2022-01-11T18:01:30.080" v="21"/>
        <pc:sldMasterMkLst>
          <pc:docMk/>
          <pc:sldMasterMk cId="1751558187" sldId="2147483648"/>
        </pc:sldMasterMkLst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asterMk cId="1751558187" sldId="2147483648"/>
            <ac:spMk id="2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asterMk cId="1751558187" sldId="2147483648"/>
            <ac:spMk id="3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asterMk cId="1751558187" sldId="2147483648"/>
            <ac:spMk id="4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asterMk cId="1751558187" sldId="2147483648"/>
            <ac:spMk id="5" creationId="{00000000-0000-0000-0000-000000000000}"/>
          </ac:spMkLst>
        </pc:spChg>
        <pc:spChg chg="mod">
          <ac:chgData name="Hairong Zhao" userId="836876fe-804d-4bd9-9d0e-c259ce8ab2ed" providerId="ADAL" clId="{51C25D2F-A20B-4F95-99D2-9A9667805801}" dt="2022-01-11T18:01:30.080" v="21"/>
          <ac:spMkLst>
            <pc:docMk/>
            <pc:sldMasterMk cId="1751558187" sldId="2147483648"/>
            <ac:spMk id="6" creationId="{00000000-0000-0000-0000-000000000000}"/>
          </ac:spMkLst>
        </pc:spChg>
        <pc:sldLayoutChg chg="modSp">
          <pc:chgData name="Hairong Zhao" userId="836876fe-804d-4bd9-9d0e-c259ce8ab2ed" providerId="ADAL" clId="{51C25D2F-A20B-4F95-99D2-9A9667805801}" dt="2022-01-11T18:01:30.080" v="21"/>
          <pc:sldLayoutMkLst>
            <pc:docMk/>
            <pc:sldMasterMk cId="1751558187" sldId="2147483648"/>
            <pc:sldLayoutMk cId="1344464424" sldId="2147483649"/>
          </pc:sldLayoutMkLst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1344464424" sldId="2147483649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1344464424" sldId="2147483649"/>
              <ac:spMk id="3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51C25D2F-A20B-4F95-99D2-9A9667805801}" dt="2022-01-11T18:01:30.080" v="21"/>
          <pc:sldLayoutMkLst>
            <pc:docMk/>
            <pc:sldMasterMk cId="1751558187" sldId="2147483648"/>
            <pc:sldLayoutMk cId="2569099569" sldId="2147483651"/>
          </pc:sldLayoutMkLst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2569099569" sldId="2147483651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2569099569" sldId="2147483651"/>
              <ac:spMk id="3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51C25D2F-A20B-4F95-99D2-9A9667805801}" dt="2022-01-11T18:01:30.080" v="21"/>
          <pc:sldLayoutMkLst>
            <pc:docMk/>
            <pc:sldMasterMk cId="1751558187" sldId="2147483648"/>
            <pc:sldLayoutMk cId="3503491439" sldId="2147483652"/>
          </pc:sldLayoutMkLst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3503491439" sldId="2147483652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3503491439" sldId="2147483652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51C25D2F-A20B-4F95-99D2-9A9667805801}" dt="2022-01-11T18:01:30.080" v="21"/>
          <pc:sldLayoutMkLst>
            <pc:docMk/>
            <pc:sldMasterMk cId="1751558187" sldId="2147483648"/>
            <pc:sldLayoutMk cId="307754882" sldId="2147483653"/>
          </pc:sldLayoutMkLst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307754882" sldId="2147483653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307754882" sldId="2147483653"/>
              <ac:spMk id="4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307754882" sldId="2147483653"/>
              <ac:spMk id="5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307754882" sldId="2147483653"/>
              <ac:spMk id="6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51C25D2F-A20B-4F95-99D2-9A9667805801}" dt="2022-01-11T18:01:30.080" v="21"/>
          <pc:sldLayoutMkLst>
            <pc:docMk/>
            <pc:sldMasterMk cId="1751558187" sldId="2147483648"/>
            <pc:sldLayoutMk cId="1231337025" sldId="2147483656"/>
          </pc:sldLayoutMkLst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1231337025" sldId="2147483656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1231337025" sldId="2147483656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1231337025" sldId="2147483656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51C25D2F-A20B-4F95-99D2-9A9667805801}" dt="2022-01-11T18:01:30.080" v="21"/>
          <pc:sldLayoutMkLst>
            <pc:docMk/>
            <pc:sldMasterMk cId="1751558187" sldId="2147483648"/>
            <pc:sldLayoutMk cId="2920240567" sldId="2147483657"/>
          </pc:sldLayoutMkLst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2920240567" sldId="2147483657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2920240567" sldId="2147483657"/>
              <ac:spMk id="3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2920240567" sldId="2147483657"/>
              <ac:spMk id="4" creationId="{00000000-0000-0000-0000-000000000000}"/>
            </ac:spMkLst>
          </pc:spChg>
        </pc:sldLayoutChg>
        <pc:sldLayoutChg chg="modSp">
          <pc:chgData name="Hairong Zhao" userId="836876fe-804d-4bd9-9d0e-c259ce8ab2ed" providerId="ADAL" clId="{51C25D2F-A20B-4F95-99D2-9A9667805801}" dt="2022-01-11T18:01:30.080" v="21"/>
          <pc:sldLayoutMkLst>
            <pc:docMk/>
            <pc:sldMasterMk cId="1751558187" sldId="2147483648"/>
            <pc:sldLayoutMk cId="2715743427" sldId="2147483659"/>
          </pc:sldLayoutMkLst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2715743427" sldId="2147483659"/>
              <ac:spMk id="2" creationId="{00000000-0000-0000-0000-000000000000}"/>
            </ac:spMkLst>
          </pc:spChg>
          <pc:spChg chg="mod">
            <ac:chgData name="Hairong Zhao" userId="836876fe-804d-4bd9-9d0e-c259ce8ab2ed" providerId="ADAL" clId="{51C25D2F-A20B-4F95-99D2-9A9667805801}" dt="2022-01-11T18:01:30.080" v="21"/>
            <ac:spMkLst>
              <pc:docMk/>
              <pc:sldMasterMk cId="1751558187" sldId="2147483648"/>
              <pc:sldLayoutMk cId="2715743427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09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B7EC1-15CD-6747-B431-CBDC039A6AE7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69C1-35FF-5A4A-9791-8826D6DFEB70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12D4D-EBA6-AF48-A27F-A79B7723EBAA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B470D-F17B-FE47-BB53-B6D44BF9C53A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69DA4-7EC9-A043-A9CD-01BA5340669E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F236F-22ED-AB4C-B8A5-56ED1203711F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2B63F-6378-BC48-A0CD-D1408356513A}" type="datetime1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8D6FE-642D-E74F-AE21-815CA8AB17CE}" type="datetime1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8D197-1B5F-7542-8054-EB7737F9C725}" type="datetime1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B5F6-481D-9245-846C-6CD14B90AD8B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EE77F-F462-B542-A838-3359EDE1F970}" type="datetime1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97429-2A11-5B44-A372-564CFF341D06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specs/jls/se11/html/jls-3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2 Scanners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*Materials from Rice University COMP412</a:t>
            </a:r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97076" y="177259"/>
            <a:ext cx="8229600" cy="1143000"/>
          </a:xfrm>
        </p:spPr>
        <p:txBody>
          <a:bodyPr/>
          <a:lstStyle/>
          <a:p>
            <a:r>
              <a:rPr lang="en-US" dirty="0"/>
              <a:t>Implementation Strategies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878146" y="1527950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770876" y="2449390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6763163" y="1729209"/>
            <a:ext cx="4550691" cy="4218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300"/>
              </a:spcAft>
              <a:buNone/>
            </a:pPr>
            <a:r>
              <a:rPr lang="en-US" sz="1800" b="1" dirty="0"/>
              <a:t>How do we construct scanners</a:t>
            </a:r>
            <a:r>
              <a:rPr lang="en-US" sz="1600" b="1" dirty="0"/>
              <a:t> &amp; </a:t>
            </a:r>
            <a:r>
              <a:rPr lang="en-US" sz="1800" b="1" dirty="0"/>
              <a:t>parsers?</a:t>
            </a:r>
          </a:p>
          <a:p>
            <a:pPr>
              <a:buFontTx/>
              <a:buNone/>
            </a:pPr>
            <a:r>
              <a:rPr lang="en-US" sz="1800" i="1" dirty="0">
                <a:solidFill>
                  <a:schemeClr val="tx2"/>
                </a:solidFill>
              </a:rPr>
              <a:t>Scanner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Specify </a:t>
            </a:r>
            <a:r>
              <a:rPr lang="en-US" sz="1800" dirty="0" err="1">
                <a:solidFill>
                  <a:srgbClr val="FF0000"/>
                </a:solidFill>
              </a:rPr>
              <a:t>microsyntax</a:t>
            </a:r>
            <a:r>
              <a:rPr lang="en-US" sz="1800" dirty="0"/>
              <a:t> (lexical structure) of a programming language with regular expressions (</a:t>
            </a:r>
            <a:r>
              <a:rPr lang="en-US" sz="1600" b="1" dirty="0">
                <a:solidFill>
                  <a:srgbClr val="FF0000"/>
                </a:solidFill>
              </a:rPr>
              <a:t>RE</a:t>
            </a:r>
            <a:r>
              <a:rPr lang="en-US" sz="1800" dirty="0"/>
              <a:t>s)</a:t>
            </a:r>
          </a:p>
          <a:p>
            <a:r>
              <a:rPr lang="en-US" sz="1800" dirty="0"/>
              <a:t>Construct ( automatically or manually) </a:t>
            </a:r>
            <a:r>
              <a:rPr lang="en-US" sz="1800" dirty="0">
                <a:solidFill>
                  <a:srgbClr val="FF0000"/>
                </a:solidFill>
              </a:rPr>
              <a:t>finite-automaton </a:t>
            </a:r>
            <a:r>
              <a:rPr lang="en-US" sz="1600" dirty="0">
                <a:solidFill>
                  <a:srgbClr val="FF0000"/>
                </a:solidFill>
              </a:rPr>
              <a:t>&amp;</a:t>
            </a:r>
            <a:r>
              <a:rPr lang="en-US" sz="1800" dirty="0">
                <a:solidFill>
                  <a:srgbClr val="FF0000"/>
                </a:solidFill>
              </a:rPr>
              <a:t> scanner </a:t>
            </a:r>
            <a:r>
              <a:rPr lang="en-US" sz="1800" dirty="0"/>
              <a:t>from the </a:t>
            </a:r>
            <a:r>
              <a:rPr lang="en-US" sz="1600" b="1" dirty="0"/>
              <a:t>RE</a:t>
            </a:r>
            <a:endParaRPr lang="en-US" sz="18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1800" i="1" dirty="0">
                <a:solidFill>
                  <a:schemeClr val="bg1">
                    <a:lumMod val="50000"/>
                  </a:schemeClr>
                </a:solidFill>
              </a:rPr>
              <a:t>Parser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Specify </a:t>
            </a:r>
            <a:r>
              <a:rPr lang="en-US" sz="1800" dirty="0">
                <a:solidFill>
                  <a:srgbClr val="0000FF"/>
                </a:solidFill>
              </a:rPr>
              <a:t>syntax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 with context-free grammars (</a:t>
            </a:r>
            <a:r>
              <a:rPr lang="en-US" sz="1600" b="1" dirty="0">
                <a:solidFill>
                  <a:srgbClr val="0000FF"/>
                </a:solidFill>
              </a:rPr>
              <a:t>CFG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s)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Construct </a:t>
            </a:r>
            <a:r>
              <a:rPr lang="en-US" sz="1800" dirty="0">
                <a:solidFill>
                  <a:srgbClr val="0000FF"/>
                </a:solidFill>
              </a:rPr>
              <a:t>push-down automaton </a:t>
            </a:r>
            <a:r>
              <a:rPr lang="en-US" sz="1600" dirty="0">
                <a:solidFill>
                  <a:srgbClr val="0000FF"/>
                </a:solidFill>
              </a:rPr>
              <a:t>&amp;</a:t>
            </a:r>
            <a:r>
              <a:rPr lang="en-US" sz="1800" dirty="0">
                <a:solidFill>
                  <a:srgbClr val="0000FF"/>
                </a:solidFill>
              </a:rPr>
              <a:t> parser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from the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CFG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Tx/>
              <a:buNone/>
            </a:pPr>
            <a:endParaRPr lang="en-US" sz="18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9B9506F8-6B4B-424F-AD3F-7555C4DB9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303" y="3234962"/>
            <a:ext cx="1267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89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Positive integers </a:t>
            </a:r>
          </a:p>
          <a:p>
            <a:pPr lvl="1"/>
            <a:r>
              <a:rPr lang="en-US" dirty="0"/>
              <a:t>Is </a:t>
            </a:r>
            <a:r>
              <a:rPr lang="en-US" dirty="0" smtClean="0"/>
              <a:t>0010 </a:t>
            </a:r>
            <a:r>
              <a:rPr lang="en-US" dirty="0"/>
              <a:t>a positive integer?  </a:t>
            </a:r>
            <a:r>
              <a:rPr lang="en-US" dirty="0" smtClean="0"/>
              <a:t>If so what is its value?</a:t>
            </a:r>
            <a:endParaRPr lang="en-US" dirty="0"/>
          </a:p>
          <a:p>
            <a:pPr lvl="1"/>
            <a:r>
              <a:rPr lang="en-US" dirty="0"/>
              <a:t>What about 00?</a:t>
            </a:r>
          </a:p>
          <a:p>
            <a:r>
              <a:rPr lang="en-US" dirty="0"/>
              <a:t>Using formal precise specifications, instead of words  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29259"/>
            <a:ext cx="7816850" cy="66660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Specifying </a:t>
            </a:r>
            <a:r>
              <a:rPr lang="en-US" sz="4400" dirty="0" err="1"/>
              <a:t>Microsyntax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8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12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Regular Expressions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95546" y="1156704"/>
            <a:ext cx="9737889" cy="5091696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Notation for specifying </a:t>
            </a:r>
            <a:r>
              <a:rPr lang="en-US" b="1" dirty="0" err="1">
                <a:solidFill>
                  <a:schemeClr val="tx2"/>
                </a:solidFill>
              </a:rPr>
              <a:t>microsyntax</a:t>
            </a:r>
            <a:r>
              <a:rPr lang="en-US" b="1" dirty="0">
                <a:solidFill>
                  <a:schemeClr val="tx2"/>
                </a:solidFill>
              </a:rPr>
              <a:t>, such as the spelling of a positive integer. </a:t>
            </a:r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Regular Expressions over an Alphabet </a:t>
            </a:r>
            <a:r>
              <a:rPr lang="en-US" sz="2400" b="1" dirty="0">
                <a:solidFill>
                  <a:schemeClr val="tx2"/>
                </a:solidFill>
              </a:rPr>
              <a:t>Σ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If </a:t>
            </a:r>
            <a:r>
              <a:rPr lang="en-US" u="sng" dirty="0"/>
              <a:t>x</a:t>
            </a:r>
            <a:r>
              <a:rPr lang="en-US" dirty="0"/>
              <a:t> is in </a:t>
            </a:r>
            <a:r>
              <a:rPr lang="en-US" dirty="0" err="1"/>
              <a:t>Σ</a:t>
            </a:r>
            <a:r>
              <a:rPr lang="en-US" dirty="0"/>
              <a:t>, then </a:t>
            </a:r>
            <a:r>
              <a:rPr lang="en-US" u="sng" dirty="0"/>
              <a:t>x</a:t>
            </a:r>
            <a:r>
              <a:rPr lang="en-US" dirty="0"/>
              <a:t> is an </a:t>
            </a:r>
            <a:r>
              <a:rPr lang="en-US" sz="1800" b="1" dirty="0"/>
              <a:t>RE</a:t>
            </a:r>
            <a:r>
              <a:rPr lang="en-US" dirty="0"/>
              <a:t> denoting </a:t>
            </a:r>
            <a:r>
              <a:rPr lang="en-US" dirty="0">
                <a:solidFill>
                  <a:srgbClr val="FF0000"/>
                </a:solidFill>
              </a:rPr>
              <a:t>the set { </a:t>
            </a:r>
            <a:r>
              <a:rPr lang="en-US" u="sng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} </a:t>
            </a:r>
            <a:r>
              <a:rPr lang="en-US" dirty="0"/>
              <a:t>or the </a:t>
            </a:r>
            <a:r>
              <a:rPr lang="en-US" dirty="0">
                <a:solidFill>
                  <a:srgbClr val="FF0000"/>
                </a:solidFill>
              </a:rPr>
              <a:t>language </a:t>
            </a:r>
            <a:r>
              <a:rPr lang="en-US" i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 = { </a:t>
            </a:r>
            <a:r>
              <a:rPr lang="en-US" u="sng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 }</a:t>
            </a:r>
          </a:p>
          <a:p>
            <a:pPr marL="454025" lvl="2" indent="-227013">
              <a:lnSpc>
                <a:spcPct val="120000"/>
              </a:lnSpc>
              <a:spcBef>
                <a:spcPts val="300"/>
              </a:spcBef>
            </a:pPr>
            <a:r>
              <a:rPr lang="en-US" i="1" dirty="0">
                <a:solidFill>
                  <a:srgbClr val="074073"/>
                </a:solidFill>
              </a:rPr>
              <a:t>The spelling of any letter in the alphabet is an </a:t>
            </a:r>
            <a:r>
              <a:rPr lang="en-US" b="1" i="1" dirty="0">
                <a:solidFill>
                  <a:srgbClr val="074073"/>
                </a:solidFill>
              </a:rPr>
              <a:t>RE</a:t>
            </a:r>
            <a:endParaRPr lang="en-US" sz="1400" i="1" dirty="0">
              <a:solidFill>
                <a:srgbClr val="074073"/>
              </a:solidFill>
            </a:endParaRP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dirty="0"/>
              <a:t>If </a:t>
            </a:r>
            <a:r>
              <a:rPr lang="en-US" u="sng" dirty="0"/>
              <a:t>x</a:t>
            </a:r>
            <a:r>
              <a:rPr lang="en-US" dirty="0"/>
              <a:t> and </a:t>
            </a:r>
            <a:r>
              <a:rPr lang="en-US" u="sng" dirty="0"/>
              <a:t>y</a:t>
            </a:r>
            <a:r>
              <a:rPr lang="en-US" dirty="0"/>
              <a:t> are </a:t>
            </a:r>
            <a:r>
              <a:rPr lang="en-US" sz="1800" b="1" dirty="0"/>
              <a:t>RE</a:t>
            </a:r>
            <a:r>
              <a:rPr lang="en-US" dirty="0"/>
              <a:t>s then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u="sng" dirty="0" err="1"/>
              <a:t>xy</a:t>
            </a:r>
            <a:r>
              <a:rPr lang="en-US" dirty="0"/>
              <a:t> is an </a:t>
            </a:r>
            <a:r>
              <a:rPr lang="en-US" sz="1600" b="1" dirty="0"/>
              <a:t>RE</a:t>
            </a:r>
            <a:r>
              <a:rPr lang="en-US" sz="1600" dirty="0"/>
              <a:t> </a:t>
            </a:r>
            <a:r>
              <a:rPr lang="en-US" dirty="0"/>
              <a:t>denoting </a:t>
            </a:r>
            <a:r>
              <a:rPr lang="en-US" i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x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i="1" dirty="0">
                <a:solidFill>
                  <a:srgbClr val="FF0000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(</a:t>
            </a:r>
            <a:r>
              <a:rPr lang="en-US" u="sng" dirty="0">
                <a:solidFill>
                  <a:srgbClr val="FF0000"/>
                </a:solidFill>
              </a:rPr>
              <a:t>y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 = { </a:t>
            </a:r>
            <a:r>
              <a:rPr lang="en-US" i="1" dirty="0" err="1"/>
              <a:t>pq</a:t>
            </a:r>
            <a:r>
              <a:rPr lang="en-US" dirty="0"/>
              <a:t> |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sz="1600" dirty="0"/>
              <a:t>∈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x</a:t>
            </a:r>
            <a:r>
              <a:rPr lang="en-US" dirty="0"/>
              <a:t>) and </a:t>
            </a:r>
            <a:r>
              <a:rPr lang="en-US" i="1" dirty="0"/>
              <a:t>q</a:t>
            </a:r>
            <a:r>
              <a:rPr lang="en-US" dirty="0"/>
              <a:t> </a:t>
            </a:r>
            <a:r>
              <a:rPr lang="en-US" sz="1600" dirty="0"/>
              <a:t>∈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y</a:t>
            </a:r>
            <a:r>
              <a:rPr lang="en-US" dirty="0"/>
              <a:t>) }, also called </a:t>
            </a:r>
            <a:r>
              <a:rPr lang="en-US" dirty="0">
                <a:solidFill>
                  <a:srgbClr val="0000FF"/>
                </a:solidFill>
              </a:rPr>
              <a:t>concatenation</a:t>
            </a:r>
            <a:r>
              <a:rPr lang="en-US" dirty="0"/>
              <a:t> 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i="1" dirty="0">
                <a:solidFill>
                  <a:srgbClr val="074073"/>
                </a:solidFill>
              </a:rPr>
              <a:t>If we concatenate letters, the result is an </a:t>
            </a:r>
            <a:r>
              <a:rPr lang="en-US" b="1" i="1" dirty="0">
                <a:solidFill>
                  <a:srgbClr val="074073"/>
                </a:solidFill>
              </a:rPr>
              <a:t>RE</a:t>
            </a:r>
            <a:r>
              <a:rPr lang="en-US" i="1" dirty="0">
                <a:solidFill>
                  <a:srgbClr val="074073"/>
                </a:solidFill>
              </a:rPr>
              <a:t> (spelling of words)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u="sng" dirty="0"/>
              <a:t>x</a:t>
            </a:r>
            <a:r>
              <a:rPr lang="en-US" dirty="0"/>
              <a:t> | </a:t>
            </a:r>
            <a:r>
              <a:rPr lang="en-US" u="sng" dirty="0"/>
              <a:t>y</a:t>
            </a:r>
            <a:r>
              <a:rPr lang="en-US" dirty="0"/>
              <a:t> is an </a:t>
            </a:r>
            <a:r>
              <a:rPr lang="en-US" sz="1600" b="1" dirty="0"/>
              <a:t>RE</a:t>
            </a:r>
            <a:r>
              <a:rPr lang="en-US" sz="1600" dirty="0"/>
              <a:t> </a:t>
            </a:r>
            <a:r>
              <a:rPr lang="en-US" dirty="0"/>
              <a:t>denoting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x</a:t>
            </a:r>
            <a:r>
              <a:rPr lang="en-US" dirty="0"/>
              <a:t>)</a:t>
            </a:r>
            <a:r>
              <a:rPr lang="en-US" sz="1600" b="1" dirty="0"/>
              <a:t> ∪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y</a:t>
            </a:r>
            <a:r>
              <a:rPr lang="en-US" dirty="0"/>
              <a:t>), also called </a:t>
            </a:r>
            <a:r>
              <a:rPr lang="en-US" dirty="0">
                <a:solidFill>
                  <a:srgbClr val="0000FF"/>
                </a:solidFill>
              </a:rPr>
              <a:t>alternation</a:t>
            </a:r>
            <a:r>
              <a:rPr lang="en-US" dirty="0"/>
              <a:t> or union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i="1" dirty="0">
                <a:solidFill>
                  <a:srgbClr val="074073"/>
                </a:solidFill>
              </a:rPr>
              <a:t>Any finite list of words can be written as an </a:t>
            </a:r>
            <a:r>
              <a:rPr lang="en-US" b="1" i="1" dirty="0">
                <a:solidFill>
                  <a:srgbClr val="074073"/>
                </a:solidFill>
              </a:rPr>
              <a:t>RE</a:t>
            </a:r>
            <a:r>
              <a:rPr lang="en-US" i="1" dirty="0">
                <a:solidFill>
                  <a:srgbClr val="074073"/>
                </a:solidFill>
              </a:rPr>
              <a:t>, </a:t>
            </a:r>
            <a:r>
              <a:rPr lang="en-US" sz="1400" dirty="0">
                <a:solidFill>
                  <a:srgbClr val="074073"/>
                </a:solidFill>
              </a:rPr>
              <a:t>(</a:t>
            </a:r>
            <a:r>
              <a:rPr lang="en-US" sz="1400" i="1" dirty="0">
                <a:solidFill>
                  <a:srgbClr val="074073"/>
                </a:solidFill>
              </a:rPr>
              <a:t> w</a:t>
            </a:r>
            <a:r>
              <a:rPr lang="en-US" sz="1400" i="1" baseline="-25000" dirty="0">
                <a:solidFill>
                  <a:srgbClr val="074073"/>
                </a:solidFill>
              </a:rPr>
              <a:t>0</a:t>
            </a:r>
            <a:r>
              <a:rPr lang="en-US" sz="1400" dirty="0">
                <a:solidFill>
                  <a:srgbClr val="074073"/>
                </a:solidFill>
              </a:rPr>
              <a:t> | </a:t>
            </a:r>
            <a:r>
              <a:rPr lang="en-US" sz="1400" i="1" dirty="0">
                <a:solidFill>
                  <a:srgbClr val="074073"/>
                </a:solidFill>
              </a:rPr>
              <a:t>w</a:t>
            </a:r>
            <a:r>
              <a:rPr lang="en-US" sz="1400" i="1" baseline="-25000" dirty="0">
                <a:solidFill>
                  <a:srgbClr val="074073"/>
                </a:solidFill>
              </a:rPr>
              <a:t>1</a:t>
            </a:r>
            <a:r>
              <a:rPr lang="en-US" sz="1400" i="1" dirty="0">
                <a:solidFill>
                  <a:srgbClr val="074073"/>
                </a:solidFill>
              </a:rPr>
              <a:t> </a:t>
            </a:r>
            <a:r>
              <a:rPr lang="en-US" sz="1400" dirty="0">
                <a:solidFill>
                  <a:srgbClr val="074073"/>
                </a:solidFill>
              </a:rPr>
              <a:t>|</a:t>
            </a:r>
            <a:r>
              <a:rPr lang="en-US" sz="1400" i="1" dirty="0">
                <a:solidFill>
                  <a:srgbClr val="074073"/>
                </a:solidFill>
              </a:rPr>
              <a:t> w</a:t>
            </a:r>
            <a:r>
              <a:rPr lang="en-US" sz="1400" i="1" baseline="-25000" dirty="0">
                <a:solidFill>
                  <a:srgbClr val="074073"/>
                </a:solidFill>
              </a:rPr>
              <a:t>2</a:t>
            </a:r>
            <a:r>
              <a:rPr lang="en-US" sz="1400" i="1" dirty="0">
                <a:solidFill>
                  <a:srgbClr val="074073"/>
                </a:solidFill>
              </a:rPr>
              <a:t> </a:t>
            </a:r>
            <a:r>
              <a:rPr lang="en-US" sz="1400" dirty="0">
                <a:solidFill>
                  <a:srgbClr val="074073"/>
                </a:solidFill>
              </a:rPr>
              <a:t>| … | </a:t>
            </a:r>
            <a:r>
              <a:rPr lang="en-US" sz="1400" i="1" dirty="0" err="1">
                <a:solidFill>
                  <a:srgbClr val="074073"/>
                </a:solidFill>
              </a:rPr>
              <a:t>w</a:t>
            </a:r>
            <a:r>
              <a:rPr lang="en-US" sz="1400" i="1" baseline="-25000" dirty="0" err="1">
                <a:solidFill>
                  <a:srgbClr val="074073"/>
                </a:solidFill>
              </a:rPr>
              <a:t>n</a:t>
            </a:r>
            <a:r>
              <a:rPr lang="en-US" sz="1400" dirty="0">
                <a:solidFill>
                  <a:srgbClr val="074073"/>
                </a:solidFill>
              </a:rPr>
              <a:t> )</a:t>
            </a:r>
            <a:endParaRPr lang="en-US" i="1" dirty="0">
              <a:solidFill>
                <a:srgbClr val="074073"/>
              </a:solidFill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u="sng" dirty="0"/>
              <a:t>x</a:t>
            </a:r>
            <a:r>
              <a:rPr lang="en-US" baseline="30000" dirty="0"/>
              <a:t>*</a:t>
            </a:r>
            <a:r>
              <a:rPr lang="en-US" dirty="0"/>
              <a:t> is an </a:t>
            </a:r>
            <a:r>
              <a:rPr lang="en-US" sz="1600" b="1" dirty="0"/>
              <a:t>RE</a:t>
            </a:r>
            <a:r>
              <a:rPr lang="en-US" dirty="0"/>
              <a:t> denoting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x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∪</a:t>
            </a:r>
            <a:r>
              <a:rPr lang="en-US" b="1" baseline="-25000" dirty="0"/>
              <a:t>0</a:t>
            </a:r>
            <a:r>
              <a:rPr lang="en-US" baseline="-25000" dirty="0"/>
              <a:t> ≤ </a:t>
            </a:r>
            <a:r>
              <a:rPr lang="en-US" i="1" baseline="-25000" dirty="0"/>
              <a:t>k</a:t>
            </a:r>
            <a:r>
              <a:rPr lang="en-US" baseline="-25000" dirty="0"/>
              <a:t> &lt; ∞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x</a:t>
            </a:r>
            <a:r>
              <a:rPr lang="en-US" dirty="0"/>
              <a:t>)</a:t>
            </a:r>
            <a:r>
              <a:rPr lang="en-US" i="1" baseline="30000" dirty="0"/>
              <a:t>k</a:t>
            </a:r>
            <a:r>
              <a:rPr lang="en-US" dirty="0"/>
              <a:t>				     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sz="1600" i="1" dirty="0" err="1">
                <a:solidFill>
                  <a:schemeClr val="tx2"/>
                </a:solidFill>
              </a:rPr>
              <a:t>Kleene</a:t>
            </a:r>
            <a:r>
              <a:rPr lang="en-US" sz="1600" i="1" dirty="0">
                <a:solidFill>
                  <a:schemeClr val="tx2"/>
                </a:solidFill>
              </a:rPr>
              <a:t> C</a:t>
            </a:r>
            <a:r>
              <a:rPr lang="en-US" sz="1600" i="1" dirty="0">
                <a:solidFill>
                  <a:srgbClr val="074073"/>
                </a:solidFill>
              </a:rPr>
              <a:t>l</a:t>
            </a:r>
            <a:r>
              <a:rPr lang="en-US" sz="1600" i="1" dirty="0">
                <a:solidFill>
                  <a:schemeClr val="tx2"/>
                </a:solidFill>
              </a:rPr>
              <a:t>osure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u="sng" dirty="0"/>
              <a:t>x</a:t>
            </a:r>
            <a:r>
              <a:rPr lang="en-US" baseline="30000" dirty="0"/>
              <a:t>+</a:t>
            </a:r>
            <a:r>
              <a:rPr lang="en-US" dirty="0"/>
              <a:t> is an </a:t>
            </a:r>
            <a:r>
              <a:rPr lang="en-US" sz="1600" b="1" dirty="0"/>
              <a:t>RE</a:t>
            </a:r>
            <a:r>
              <a:rPr lang="en-US" dirty="0"/>
              <a:t> denoting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x</a:t>
            </a:r>
            <a:r>
              <a:rPr lang="en-US" dirty="0"/>
              <a:t>)</a:t>
            </a:r>
            <a:r>
              <a:rPr lang="en-US" baseline="30000" dirty="0"/>
              <a:t>*</a:t>
            </a:r>
            <a:r>
              <a:rPr lang="en-US" dirty="0"/>
              <a:t> = ∪</a:t>
            </a:r>
            <a:r>
              <a:rPr lang="en-US" b="1" baseline="-25000" dirty="0"/>
              <a:t>1</a:t>
            </a:r>
            <a:r>
              <a:rPr lang="en-US" baseline="-25000" dirty="0"/>
              <a:t> ≤ </a:t>
            </a:r>
            <a:r>
              <a:rPr lang="en-US" i="1" baseline="-25000" dirty="0"/>
              <a:t>k</a:t>
            </a:r>
            <a:r>
              <a:rPr lang="en-US" baseline="-25000" dirty="0"/>
              <a:t> &lt; ∞</a:t>
            </a:r>
            <a:r>
              <a:rPr lang="en-US" dirty="0"/>
              <a:t>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u="sng" dirty="0"/>
              <a:t>x</a:t>
            </a:r>
            <a:r>
              <a:rPr lang="en-US" dirty="0"/>
              <a:t>)</a:t>
            </a:r>
            <a:r>
              <a:rPr lang="en-US" i="1" baseline="30000" dirty="0"/>
              <a:t>k</a:t>
            </a:r>
            <a:r>
              <a:rPr lang="en-US" dirty="0"/>
              <a:t>				      </a:t>
            </a:r>
            <a:r>
              <a:rPr lang="en-US" dirty="0">
                <a:solidFill>
                  <a:srgbClr val="074073"/>
                </a:solidFill>
              </a:rPr>
              <a:t>(</a:t>
            </a:r>
            <a:r>
              <a:rPr lang="en-US" sz="1600" i="1" dirty="0">
                <a:solidFill>
                  <a:srgbClr val="074073"/>
                </a:solidFill>
              </a:rPr>
              <a:t>Positive Closure</a:t>
            </a:r>
            <a:r>
              <a:rPr lang="en-US" dirty="0">
                <a:solidFill>
                  <a:srgbClr val="074073"/>
                </a:solidFill>
              </a:rPr>
              <a:t>)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en-US" i="1" dirty="0">
                <a:solidFill>
                  <a:srgbClr val="074073"/>
                </a:solidFill>
              </a:rPr>
              <a:t>We can use closure to write finite descriptions of infinite, but countable, sets</a:t>
            </a:r>
          </a:p>
          <a:p>
            <a:pPr>
              <a:lnSpc>
                <a:spcPct val="120000"/>
              </a:lnSpc>
            </a:pPr>
            <a:r>
              <a:rPr lang="el-GR" dirty="0"/>
              <a:t>ε</a:t>
            </a:r>
            <a:r>
              <a:rPr lang="en-US" dirty="0"/>
              <a:t> is an </a:t>
            </a:r>
            <a:r>
              <a:rPr lang="en-US" sz="1800" b="1" dirty="0"/>
              <a:t>RE</a:t>
            </a:r>
            <a:r>
              <a:rPr lang="en-US" dirty="0"/>
              <a:t> denoting the empty set</a:t>
            </a:r>
          </a:p>
        </p:txBody>
      </p:sp>
    </p:spTree>
    <p:extLst>
      <p:ext uri="{BB962C8B-B14F-4D97-AF65-F5344CB8AC3E}">
        <p14:creationId xmlns:p14="http://schemas.microsoft.com/office/powerpoint/2010/main" val="210987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15856"/>
            <a:ext cx="10972800" cy="1143000"/>
          </a:xfrm>
        </p:spPr>
        <p:txBody>
          <a:bodyPr/>
          <a:lstStyle/>
          <a:p>
            <a:r>
              <a:rPr lang="en-US" dirty="0"/>
              <a:t>The Front End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53560" y="1345336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846290" y="2266776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6612334" y="1932052"/>
            <a:ext cx="5076903" cy="424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b="1" dirty="0"/>
              <a:t>Scanner/lexical analyzer</a:t>
            </a:r>
            <a:r>
              <a:rPr lang="en-US" sz="1800" dirty="0"/>
              <a:t> looks at every character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FF0000"/>
                </a:solidFill>
              </a:rPr>
              <a:t>Converts stream of chars to stream of classified words</a:t>
            </a:r>
            <a:r>
              <a:rPr lang="en-US" sz="1800" dirty="0"/>
              <a:t>: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&lt;word, part of speech&gt;</a:t>
            </a:r>
          </a:p>
          <a:p>
            <a:pPr lvl="1">
              <a:spcBef>
                <a:spcPts val="300"/>
              </a:spcBef>
            </a:pPr>
            <a:r>
              <a:rPr lang="en-US" sz="1600" dirty="0"/>
              <a:t>Sometimes call this pair a “</a:t>
            </a:r>
            <a:r>
              <a:rPr lang="en-US" sz="1600" dirty="0">
                <a:solidFill>
                  <a:srgbClr val="FF0000"/>
                </a:solidFill>
              </a:rPr>
              <a:t>token</a:t>
            </a:r>
            <a:r>
              <a:rPr lang="en-US" sz="1600" dirty="0"/>
              <a:t>”</a:t>
            </a:r>
          </a:p>
          <a:p>
            <a:r>
              <a:rPr lang="en-US" sz="1800" dirty="0"/>
              <a:t>Efficiency &amp; scalability matter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b="1" dirty="0">
                <a:solidFill>
                  <a:srgbClr val="7F7F7F"/>
                </a:solidFill>
              </a:rPr>
              <a:t>Parser</a:t>
            </a:r>
            <a:r>
              <a:rPr lang="en-US" sz="1800" dirty="0">
                <a:solidFill>
                  <a:srgbClr val="7F7F7F"/>
                </a:solidFill>
              </a:rPr>
              <a:t> looks at every token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7F7F7F"/>
                </a:solidFill>
              </a:rPr>
              <a:t>Determines if the stream of tokens forms a sentence in the source language</a:t>
            </a:r>
          </a:p>
          <a:p>
            <a:r>
              <a:rPr lang="en-US" sz="1800" dirty="0">
                <a:solidFill>
                  <a:srgbClr val="7F7F7F"/>
                </a:solidFill>
              </a:rPr>
              <a:t>Fits tokens to some syntactic model, or grammar, for the source language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66B30699-F543-4116-9491-9AA30C914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17" y="3003378"/>
            <a:ext cx="1267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36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954150" y="177259"/>
            <a:ext cx="8229600" cy="1143000"/>
          </a:xfrm>
        </p:spPr>
        <p:txBody>
          <a:bodyPr/>
          <a:lstStyle/>
          <a:p>
            <a:r>
              <a:rPr lang="en-US" dirty="0"/>
              <a:t>The Front End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915853" y="1419648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1808583" y="2341088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4901938" y="2638131"/>
            <a:ext cx="5684363" cy="3209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Why separate scanning &amp; parsing?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Primary rationale is efficiency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Scanner identifies &amp; classifies words by their spelling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Parser constructs derivations</a:t>
            </a:r>
          </a:p>
          <a:p>
            <a:pPr>
              <a:spcBef>
                <a:spcPts val="400"/>
              </a:spcBef>
            </a:pPr>
            <a:r>
              <a:rPr lang="en-US" sz="1800" dirty="0"/>
              <a:t>Parsing is harder than scanning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831AC9F-6FC4-4AF4-8C03-D34C19B2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792" y="2975606"/>
            <a:ext cx="1267002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32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4228D4A-DD80-47F9-9EC2-A6931314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Tokens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A3D98BD-24B6-4CD1-85E4-C3575C52B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smallest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 program which are identified by the compiler.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tokens include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identifiers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2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i1, j2=3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00100" lvl="2" indent="0" algn="just">
              <a:buNone/>
            </a:pPr>
            <a:r>
              <a:rPr 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String s=“hello world”;</a:t>
            </a: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space &amp; token in Java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consists of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spaces, tabs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newlines  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 space is used to separate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tokens: 1 2  vs  12</a:t>
            </a:r>
          </a:p>
          <a:p>
            <a:pPr marL="857250" lvl="1" indent="-45720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"white space separates tokens" rule is inoperative inside String/char literals, and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</a:p>
          <a:p>
            <a:pPr marL="1257300" lvl="2" indent="-457200" algn="just">
              <a:buFont typeface="Arial" panose="020B0604020202020204" pitchFamily="34" charset="0"/>
              <a:buChar char="•"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739310-59FF-43B6-8609-14C08AF96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C05ABA-23B4-497A-9334-3F82970A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Tokens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Separators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(also known as 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punctuators) includes those that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separate/punctuate other tokens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Delimiters: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457200" lvl="1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  </a:t>
            </a:r>
            <a:r>
              <a:rPr lang="en-US" dirty="0" err="1" smtClean="0"/>
              <a:t>Math.max</a:t>
            </a:r>
            <a:r>
              <a:rPr lang="en-US" dirty="0" smtClean="0"/>
              <a:t>(</a:t>
            </a:r>
            <a:r>
              <a:rPr lang="en-US" dirty="0" err="1" smtClean="0"/>
              <a:t>count,limit</a:t>
            </a:r>
            <a:r>
              <a:rPr lang="en-US" dirty="0" smtClean="0"/>
              <a:t>);</a:t>
            </a:r>
          </a:p>
          <a:p>
            <a:pPr marL="514350" indent="-457200"/>
            <a:r>
              <a:rPr lang="en-US" dirty="0"/>
              <a:t>Operators</a:t>
            </a:r>
          </a:p>
          <a:p>
            <a:pPr marL="457200" lvl="1" indent="0">
              <a:buNone/>
            </a:pPr>
            <a:r>
              <a:rPr lang="en-US" dirty="0" smtClean="0"/>
              <a:t>    x &gt; 9              x </a:t>
            </a:r>
            <a:r>
              <a:rPr lang="en-US" dirty="0"/>
              <a:t>&gt;&gt;&gt; 29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Java </a:t>
            </a:r>
            <a:r>
              <a:rPr lang="en-US" dirty="0"/>
              <a:t>always tries to construct the longest token from the characters that it is reading. So, </a:t>
            </a:r>
            <a:r>
              <a:rPr lang="en-US" dirty="0" smtClean="0"/>
              <a:t>&gt;&gt;&gt;  </a:t>
            </a:r>
            <a:r>
              <a:rPr lang="en-US" dirty="0"/>
              <a:t>is read as one </a:t>
            </a:r>
            <a:r>
              <a:rPr lang="en-US" dirty="0" smtClean="0"/>
              <a:t>token  (</a:t>
            </a:r>
            <a:r>
              <a:rPr lang="en-US" dirty="0"/>
              <a:t>Unsigned Right Shift 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Tokens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Literal:    integer-literal </a:t>
            </a:r>
            <a:r>
              <a:rPr lang="en-US" dirty="0"/>
              <a:t>| floating-point-literal | </a:t>
            </a:r>
            <a:r>
              <a:rPr lang="en-US" dirty="0" err="1"/>
              <a:t>boolean</a:t>
            </a:r>
            <a:r>
              <a:rPr lang="en-US" dirty="0"/>
              <a:t>-literal</a:t>
            </a:r>
          </a:p>
          <a:p>
            <a:pPr marL="0" indent="0">
              <a:buNone/>
            </a:pPr>
            <a:r>
              <a:rPr lang="en-US" dirty="0"/>
              <a:t>               </a:t>
            </a:r>
            <a:r>
              <a:rPr lang="en-US" dirty="0" smtClean="0"/>
              <a:t>  | </a:t>
            </a:r>
            <a:r>
              <a:rPr lang="en-US" dirty="0"/>
              <a:t>character-literal | string-literal | </a:t>
            </a:r>
            <a:r>
              <a:rPr lang="en-US" dirty="0" smtClean="0"/>
              <a:t>null-literal</a:t>
            </a:r>
          </a:p>
          <a:p>
            <a:pPr marL="800100" lvl="2" indent="0">
              <a:buNone/>
            </a:pPr>
            <a:r>
              <a:rPr lang="en-US" dirty="0"/>
              <a:t>Literal	type</a:t>
            </a:r>
          </a:p>
          <a:p>
            <a:pPr marL="800100" lvl="2" indent="0">
              <a:buNone/>
            </a:pPr>
            <a:r>
              <a:rPr lang="en-US" dirty="0"/>
              <a:t>1	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3.14	</a:t>
            </a:r>
            <a:r>
              <a:rPr lang="en-US" dirty="0" smtClean="0"/>
              <a:t>    double </a:t>
            </a:r>
            <a:r>
              <a:rPr lang="en-US" dirty="0"/>
              <a:t>(1. is a double too)</a:t>
            </a:r>
          </a:p>
          <a:p>
            <a:pPr marL="800100" lvl="2" indent="0">
              <a:buNone/>
            </a:pPr>
            <a:r>
              <a:rPr lang="en-US" dirty="0"/>
              <a:t>true	</a:t>
            </a:r>
            <a:r>
              <a:rPr lang="en-US" dirty="0" smtClean="0"/>
              <a:t>    </a:t>
            </a:r>
            <a:r>
              <a:rPr lang="en-US" dirty="0" err="1" smtClean="0"/>
              <a:t>boolean</a:t>
            </a:r>
            <a:endParaRPr lang="en-US" dirty="0"/>
          </a:p>
          <a:p>
            <a:pPr marL="800100" lvl="2" indent="0">
              <a:buNone/>
            </a:pPr>
            <a:r>
              <a:rPr lang="en-US" dirty="0"/>
              <a:t>'3'	</a:t>
            </a:r>
            <a:r>
              <a:rPr lang="en-US" dirty="0" smtClean="0"/>
              <a:t>   char </a:t>
            </a:r>
            <a:r>
              <a:rPr lang="en-US" dirty="0"/>
              <a:t>('P' and '+' are char too)</a:t>
            </a:r>
          </a:p>
          <a:p>
            <a:pPr marL="800100" lvl="2" indent="0">
              <a:buNone/>
            </a:pPr>
            <a:r>
              <a:rPr lang="en-US" dirty="0"/>
              <a:t>"CMU ID"	String</a:t>
            </a:r>
          </a:p>
          <a:p>
            <a:pPr marL="800100" lvl="2" indent="0">
              <a:buNone/>
            </a:pPr>
            <a:r>
              <a:rPr lang="en-US" dirty="0"/>
              <a:t>null	any reference </a:t>
            </a:r>
            <a:r>
              <a:rPr lang="en-US" dirty="0" smtClean="0"/>
              <a:t>type</a:t>
            </a:r>
          </a:p>
          <a:p>
            <a:pPr marL="800100" lvl="2" indent="0">
              <a:buNone/>
            </a:pPr>
            <a:r>
              <a:rPr lang="en-US" dirty="0">
                <a:hlinkClick r:id="rId2" tooltip="Chapter 3. Lexical Structure"/>
              </a:rPr>
              <a:t>§3 (</a:t>
            </a:r>
            <a:r>
              <a:rPr lang="en-US" i="1" dirty="0">
                <a:hlinkClick r:id="rId2" tooltip="Chapter 3. Lexical Structure"/>
              </a:rPr>
              <a:t>Lexical Structure</a:t>
            </a:r>
            <a:r>
              <a:rPr lang="en-US" dirty="0">
                <a:hlinkClick r:id="rId2" tooltip="Chapter 3. Lexical Structure"/>
              </a:rPr>
              <a:t>)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2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Tokens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Comments:  </a:t>
            </a:r>
          </a:p>
          <a:p>
            <a:pPr lvl="1"/>
            <a:r>
              <a:rPr lang="en-US" dirty="0" smtClean="0"/>
              <a:t>allow </a:t>
            </a:r>
            <a:r>
              <a:rPr lang="en-US" dirty="0"/>
              <a:t>us to place any form of documentation inside our Java code </a:t>
            </a:r>
          </a:p>
          <a:p>
            <a:pPr lvl="1"/>
            <a:r>
              <a:rPr lang="en-US" dirty="0" smtClean="0"/>
              <a:t>Java </a:t>
            </a:r>
            <a:r>
              <a:rPr lang="en-US" dirty="0"/>
              <a:t>recognizes comments as tokens, but then excludes these tokens from further </a:t>
            </a:r>
            <a:r>
              <a:rPr lang="en-US" dirty="0" smtClean="0"/>
              <a:t>processing</a:t>
            </a:r>
          </a:p>
          <a:p>
            <a:pPr lvl="1"/>
            <a:endParaRPr lang="en-US" dirty="0"/>
          </a:p>
          <a:p>
            <a:r>
              <a:rPr lang="en-US" dirty="0" smtClean="0"/>
              <a:t>C/C++: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preprocesser</a:t>
            </a:r>
            <a:r>
              <a:rPr lang="en-US" dirty="0" smtClean="0"/>
              <a:t> to handle comments which is not considered as tokens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1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Tokens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many tokens? What is the category of each token? </a:t>
            </a:r>
          </a:p>
          <a:p>
            <a:pPr marL="0" indent="519113" algn="just">
              <a:buNone/>
            </a:pP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main(String 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[])  </a:t>
            </a:r>
          </a:p>
          <a:p>
            <a:pPr marL="0" indent="519113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   /*  this is a comment */</a:t>
            </a:r>
          </a:p>
          <a:p>
            <a:pPr marL="0" indent="519113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</a:p>
          <a:p>
            <a:pPr marL="0" indent="519113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“1 + 2 = ” + ( 1 + 2 )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  </a:t>
            </a:r>
          </a:p>
          <a:p>
            <a:pPr marL="0" indent="519113" algn="just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  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did you find the tokens?</a:t>
            </a:r>
          </a:p>
          <a:p>
            <a:pPr marL="0" indent="519113" algn="just">
              <a:buNone/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519113" algn="just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Characters to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Skip any white space...</a:t>
            </a:r>
          </a:p>
          <a:p>
            <a:pPr>
              <a:lnSpc>
                <a:spcPct val="120000"/>
              </a:lnSpc>
            </a:pPr>
            <a:r>
              <a:rPr lang="en-US" dirty="0"/>
              <a:t>...if the next character is an underscore, dollar, or alphabetic character, it builds an identifier token.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Except for recognizing keywords and certain literals (true, false, null) which all share the form of </a:t>
            </a:r>
            <a:r>
              <a:rPr lang="en-US" dirty="0">
                <a:solidFill>
                  <a:srgbClr val="0000FF"/>
                </a:solidFill>
              </a:rPr>
              <a:t>identifiers</a:t>
            </a:r>
            <a:r>
              <a:rPr lang="en-US" dirty="0"/>
              <a:t>, but are not themselves identifiers</a:t>
            </a:r>
          </a:p>
          <a:p>
            <a:pPr>
              <a:lnSpc>
                <a:spcPct val="120000"/>
              </a:lnSpc>
            </a:pPr>
            <a:r>
              <a:rPr lang="en-US" dirty="0"/>
              <a:t>...if the next character is a numeric character, ' or ", it builds a literal token.</a:t>
            </a:r>
          </a:p>
          <a:p>
            <a:pPr>
              <a:lnSpc>
                <a:spcPct val="120000"/>
              </a:lnSpc>
            </a:pPr>
            <a:r>
              <a:rPr lang="en-US" dirty="0"/>
              <a:t>...if the next character is a period, that is a </a:t>
            </a:r>
            <a:r>
              <a:rPr lang="en-US" dirty="0" smtClean="0"/>
              <a:t>separator </a:t>
            </a:r>
            <a:r>
              <a:rPr lang="en-US" dirty="0"/>
              <a:t>unless the character after it is a numeric character (in which case it builds a </a:t>
            </a:r>
            <a:r>
              <a:rPr lang="en-US" dirty="0">
                <a:solidFill>
                  <a:srgbClr val="0000FF"/>
                </a:solidFill>
              </a:rPr>
              <a:t>double literal</a:t>
            </a:r>
            <a:r>
              <a:rPr lang="en-US" dirty="0"/>
              <a:t>).</a:t>
            </a:r>
          </a:p>
          <a:p>
            <a:pPr>
              <a:lnSpc>
                <a:spcPct val="120000"/>
              </a:lnSpc>
            </a:pPr>
            <a:r>
              <a:rPr lang="en-US" dirty="0"/>
              <a:t>...if the next two characters are a // or /* starting a comment, it builds a </a:t>
            </a:r>
            <a:r>
              <a:rPr lang="en-US" dirty="0">
                <a:solidFill>
                  <a:srgbClr val="0000FF"/>
                </a:solidFill>
              </a:rPr>
              <a:t>comment token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</a:pPr>
            <a:r>
              <a:rPr lang="en-US" dirty="0"/>
              <a:t>...if the next character is anything else, it builds a separator or operator token (trying to build the longest token, given that white space separates tokens, except in a char or </a:t>
            </a:r>
            <a:r>
              <a:rPr lang="en-US" dirty="0">
                <a:solidFill>
                  <a:srgbClr val="0000FF"/>
                </a:solidFill>
              </a:rPr>
              <a:t>String literal</a:t>
            </a:r>
            <a:r>
              <a:rPr lang="en-US" dirty="0"/>
              <a:t>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Engineering a Compiler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9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</TotalTime>
  <Words>1003</Words>
  <Application>Microsoft Office PowerPoint</Application>
  <PresentationFormat>Widescreen</PresentationFormat>
  <Paragraphs>151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Chapter 2 Scanners</vt:lpstr>
      <vt:lpstr>The Front End </vt:lpstr>
      <vt:lpstr>The Front End </vt:lpstr>
      <vt:lpstr>Tokens </vt:lpstr>
      <vt:lpstr>Java Tokens </vt:lpstr>
      <vt:lpstr>Java Tokens </vt:lpstr>
      <vt:lpstr>Java Tokens </vt:lpstr>
      <vt:lpstr>Java Tokens </vt:lpstr>
      <vt:lpstr>From Characters to Tokens</vt:lpstr>
      <vt:lpstr>Implementation Strategies </vt:lpstr>
      <vt:lpstr>Specifying Microsyntax</vt:lpstr>
      <vt:lpstr>Regular Expressions 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50</cp:revision>
  <dcterms:created xsi:type="dcterms:W3CDTF">2015-08-23T14:27:08Z</dcterms:created>
  <dcterms:modified xsi:type="dcterms:W3CDTF">2023-01-17T14:12:27Z</dcterms:modified>
</cp:coreProperties>
</file>