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4" r:id="rId2"/>
    <p:sldId id="351" r:id="rId3"/>
    <p:sldId id="291" r:id="rId4"/>
    <p:sldId id="313" r:id="rId5"/>
    <p:sldId id="317" r:id="rId6"/>
    <p:sldId id="320" r:id="rId7"/>
    <p:sldId id="321" r:id="rId8"/>
    <p:sldId id="322" r:id="rId9"/>
    <p:sldId id="323" r:id="rId10"/>
    <p:sldId id="326" r:id="rId11"/>
    <p:sldId id="327" r:id="rId12"/>
    <p:sldId id="325" r:id="rId13"/>
    <p:sldId id="324" r:id="rId14"/>
    <p:sldId id="328" r:id="rId15"/>
    <p:sldId id="329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6E6E6"/>
    <a:srgbClr val="B025A6"/>
    <a:srgbClr val="FF0065"/>
    <a:srgbClr val="003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4467D-CB39-46A7-B4C5-0C02592D90CC}" v="56" dt="2023-04-04T00:54:57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706" autoAdjust="0"/>
  </p:normalViewPr>
  <p:slideViewPr>
    <p:cSldViewPr>
      <p:cViewPr>
        <p:scale>
          <a:sx n="98" d="100"/>
          <a:sy n="98" d="100"/>
        </p:scale>
        <p:origin x="372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7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S::hairong@purdue.edu::836876fe-804d-4bd9-9d0e-c259ce8ab2ed" providerId="AD" clId="Web-{AC895580-41AD-7E37-DBC6-F14055EE1B46}"/>
    <pc:docChg chg="mod">
      <pc:chgData name="Zhao, Hairong" userId="S::hairong@purdue.edu::836876fe-804d-4bd9-9d0e-c259ce8ab2ed" providerId="AD" clId="Web-{AC895580-41AD-7E37-DBC6-F14055EE1B46}" dt="2023-03-02T18:57:05.453" v="0" actId="33475"/>
      <pc:docMkLst>
        <pc:docMk/>
      </pc:docMkLst>
    </pc:docChg>
  </pc:docChgLst>
  <pc:docChgLst>
    <pc:chgData name="Hairong Zhao" userId="836876fe-804d-4bd9-9d0e-c259ce8ab2ed" providerId="ADAL" clId="{800BEABE-3E0E-419D-8ADD-4F5ED069E6CA}"/>
    <pc:docChg chg="undo custSel addSld delSld modSld sldOrd">
      <pc:chgData name="Hairong Zhao" userId="836876fe-804d-4bd9-9d0e-c259ce8ab2ed" providerId="ADAL" clId="{800BEABE-3E0E-419D-8ADD-4F5ED069E6CA}" dt="2022-03-09T14:09:18.267" v="191" actId="1076"/>
      <pc:docMkLst>
        <pc:docMk/>
      </pc:docMkLst>
      <pc:sldChg chg="addSp delSp modSp mod">
        <pc:chgData name="Hairong Zhao" userId="836876fe-804d-4bd9-9d0e-c259ce8ab2ed" providerId="ADAL" clId="{800BEABE-3E0E-419D-8ADD-4F5ED069E6CA}" dt="2022-03-06T15:01:28.861" v="38" actId="2711"/>
        <pc:sldMkLst>
          <pc:docMk/>
          <pc:sldMk cId="0" sldId="256"/>
        </pc:sldMkLst>
        <pc:spChg chg="add del mod">
          <ac:chgData name="Hairong Zhao" userId="836876fe-804d-4bd9-9d0e-c259ce8ab2ed" providerId="ADAL" clId="{800BEABE-3E0E-419D-8ADD-4F5ED069E6CA}" dt="2022-02-27T16:08:15.628" v="5" actId="478"/>
          <ac:spMkLst>
            <pc:docMk/>
            <pc:sldMk cId="0" sldId="256"/>
            <ac:spMk id="2" creationId="{013297DC-9DB4-4732-A8CC-8BDEE4D34D39}"/>
          </ac:spMkLst>
        </pc:spChg>
        <pc:spChg chg="mod">
          <ac:chgData name="Hairong Zhao" userId="836876fe-804d-4bd9-9d0e-c259ce8ab2ed" providerId="ADAL" clId="{800BEABE-3E0E-419D-8ADD-4F5ED069E6CA}" dt="2022-03-06T15:01:28.861" v="38" actId="2711"/>
          <ac:spMkLst>
            <pc:docMk/>
            <pc:sldMk cId="0" sldId="256"/>
            <ac:spMk id="15361" creationId="{DDB9F843-CE67-481A-A1E3-1DD5330C54D8}"/>
          </ac:spMkLst>
        </pc:spChg>
        <pc:spChg chg="del">
          <ac:chgData name="Hairong Zhao" userId="836876fe-804d-4bd9-9d0e-c259ce8ab2ed" providerId="ADAL" clId="{800BEABE-3E0E-419D-8ADD-4F5ED069E6CA}" dt="2022-02-27T16:08:13.566" v="4" actId="478"/>
          <ac:spMkLst>
            <pc:docMk/>
            <pc:sldMk cId="0" sldId="256"/>
            <ac:spMk id="15362" creationId="{C9F0F14F-A1CB-4FC6-A454-491A36E202BD}"/>
          </ac:spMkLst>
        </pc:spChg>
        <pc:spChg chg="del">
          <ac:chgData name="Hairong Zhao" userId="836876fe-804d-4bd9-9d0e-c259ce8ab2ed" providerId="ADAL" clId="{800BEABE-3E0E-419D-8ADD-4F5ED069E6CA}" dt="2022-02-27T16:08:03.806" v="2" actId="478"/>
          <ac:spMkLst>
            <pc:docMk/>
            <pc:sldMk cId="0" sldId="256"/>
            <ac:spMk id="15364" creationId="{C093ECD4-C416-411D-97D9-DDCA3EA45389}"/>
          </ac:spMkLst>
        </pc:spChg>
        <pc:spChg chg="del mod">
          <ac:chgData name="Hairong Zhao" userId="836876fe-804d-4bd9-9d0e-c259ce8ab2ed" providerId="ADAL" clId="{800BEABE-3E0E-419D-8ADD-4F5ED069E6CA}" dt="2022-03-06T14:57:39.539" v="37" actId="478"/>
          <ac:spMkLst>
            <pc:docMk/>
            <pc:sldMk cId="0" sldId="256"/>
            <ac:spMk id="15366" creationId="{4C776140-B227-4BB6-89C7-C4667A37EAA8}"/>
          </ac:spMkLst>
        </pc:spChg>
        <pc:picChg chg="del">
          <ac:chgData name="Hairong Zhao" userId="836876fe-804d-4bd9-9d0e-c259ce8ab2ed" providerId="ADAL" clId="{800BEABE-3E0E-419D-8ADD-4F5ED069E6CA}" dt="2022-02-27T16:08:00.955" v="1" actId="478"/>
          <ac:picMkLst>
            <pc:docMk/>
            <pc:sldMk cId="0" sldId="256"/>
            <ac:picMk id="15363" creationId="{A951AEC5-FDEC-4B46-9BD3-A648B76ABB81}"/>
          </ac:picMkLst>
        </pc:picChg>
      </pc:sldChg>
      <pc:sldChg chg="addSp delSp modSp">
        <pc:chgData name="Hairong Zhao" userId="836876fe-804d-4bd9-9d0e-c259ce8ab2ed" providerId="ADAL" clId="{800BEABE-3E0E-419D-8ADD-4F5ED069E6CA}" dt="2022-02-27T16:09:14.549" v="18"/>
        <pc:sldMkLst>
          <pc:docMk/>
          <pc:sldMk cId="0" sldId="259"/>
        </pc:sldMkLst>
        <pc:spChg chg="add del 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2" creationId="{EC869B84-8AFE-4962-BD5F-206282604531}"/>
          </ac:spMkLst>
        </pc:spChg>
        <pc:spChg chg="add del 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3" creationId="{8F1868C4-C429-48E2-86A9-B57511FFBCF3}"/>
          </ac:spMkLst>
        </pc:spChg>
        <pc:spChg chg="add del 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4" creationId="{81985A8A-65E1-45A7-92CD-3E5B6714B5B9}"/>
          </ac:spMkLst>
        </pc:spChg>
        <pc:spChg chg="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17410" creationId="{37791E24-5F9F-49A9-B624-267D3E680090}"/>
          </ac:spMkLst>
        </pc:spChg>
        <pc:spChg chg="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17411" creationId="{32212098-A50B-4CD3-BB12-771FC0BF5382}"/>
          </ac:spMkLst>
        </pc:spChg>
        <pc:spChg chg="mod">
          <ac:chgData name="Hairong Zhao" userId="836876fe-804d-4bd9-9d0e-c259ce8ab2ed" providerId="ADAL" clId="{800BEABE-3E0E-419D-8ADD-4F5ED069E6CA}" dt="2022-02-27T16:09:14.549" v="18"/>
          <ac:spMkLst>
            <pc:docMk/>
            <pc:sldMk cId="0" sldId="259"/>
            <ac:spMk id="17412" creationId="{365BBF41-18B7-4DFE-B61B-90A8A2824CCD}"/>
          </ac:spMkLst>
        </pc:spChg>
      </pc:sldChg>
      <pc:sldChg chg="modSp">
        <pc:chgData name="Hairong Zhao" userId="836876fe-804d-4bd9-9d0e-c259ce8ab2ed" providerId="ADAL" clId="{800BEABE-3E0E-419D-8ADD-4F5ED069E6CA}" dt="2022-03-06T15:03:19.494" v="40" actId="20578"/>
        <pc:sldMkLst>
          <pc:docMk/>
          <pc:sldMk cId="0" sldId="264"/>
        </pc:sldMkLst>
        <pc:spChg chg="mod">
          <ac:chgData name="Hairong Zhao" userId="836876fe-804d-4bd9-9d0e-c259ce8ab2ed" providerId="ADAL" clId="{800BEABE-3E0E-419D-8ADD-4F5ED069E6CA}" dt="2022-03-06T15:03:19.494" v="40" actId="20578"/>
          <ac:spMkLst>
            <pc:docMk/>
            <pc:sldMk cId="0" sldId="264"/>
            <ac:spMk id="32772" creationId="{E4C25ACA-C041-4211-8993-C635754CBF5D}"/>
          </ac:spMkLst>
        </pc:spChg>
      </pc:sldChg>
      <pc:sldChg chg="mod modShow">
        <pc:chgData name="Hairong Zhao" userId="836876fe-804d-4bd9-9d0e-c259ce8ab2ed" providerId="ADAL" clId="{800BEABE-3E0E-419D-8ADD-4F5ED069E6CA}" dt="2022-03-06T15:05:16.921" v="41" actId="729"/>
        <pc:sldMkLst>
          <pc:docMk/>
          <pc:sldMk cId="0" sldId="265"/>
        </pc:sldMkLst>
      </pc:sldChg>
      <pc:sldChg chg="modSp mod ord">
        <pc:chgData name="Hairong Zhao" userId="836876fe-804d-4bd9-9d0e-c259ce8ab2ed" providerId="ADAL" clId="{800BEABE-3E0E-419D-8ADD-4F5ED069E6CA}" dt="2022-03-06T15:07:21.695" v="43"/>
        <pc:sldMkLst>
          <pc:docMk/>
          <pc:sldMk cId="0" sldId="268"/>
        </pc:sldMkLst>
        <pc:spChg chg="mod">
          <ac:chgData name="Hairong Zhao" userId="836876fe-804d-4bd9-9d0e-c259ce8ab2ed" providerId="ADAL" clId="{800BEABE-3E0E-419D-8ADD-4F5ED069E6CA}" dt="2022-02-27T16:35:14.212" v="26" actId="20577"/>
          <ac:spMkLst>
            <pc:docMk/>
            <pc:sldMk cId="0" sldId="268"/>
            <ac:spMk id="40964" creationId="{4E95F798-0C5B-4BFA-843C-12D9A7C20E6B}"/>
          </ac:spMkLst>
        </pc:spChg>
      </pc:sldChg>
      <pc:sldChg chg="delSp mod">
        <pc:chgData name="Hairong Zhao" userId="836876fe-804d-4bd9-9d0e-c259ce8ab2ed" providerId="ADAL" clId="{800BEABE-3E0E-419D-8ADD-4F5ED069E6CA}" dt="2022-03-07T12:19:19.639" v="85" actId="478"/>
        <pc:sldMkLst>
          <pc:docMk/>
          <pc:sldMk cId="0" sldId="272"/>
        </pc:sldMkLst>
        <pc:spChg chg="del">
          <ac:chgData name="Hairong Zhao" userId="836876fe-804d-4bd9-9d0e-c259ce8ab2ed" providerId="ADAL" clId="{800BEABE-3E0E-419D-8ADD-4F5ED069E6CA}" dt="2022-03-07T12:19:19.639" v="85" actId="478"/>
          <ac:spMkLst>
            <pc:docMk/>
            <pc:sldMk cId="0" sldId="272"/>
            <ac:spMk id="49159" creationId="{3A1D69B9-2EA9-4B0C-965C-53A2EB28E8BF}"/>
          </ac:spMkLst>
        </pc:spChg>
      </pc:sldChg>
      <pc:sldChg chg="del">
        <pc:chgData name="Hairong Zhao" userId="836876fe-804d-4bd9-9d0e-c259ce8ab2ed" providerId="ADAL" clId="{800BEABE-3E0E-419D-8ADD-4F5ED069E6CA}" dt="2022-02-27T16:10:54.123" v="19" actId="47"/>
        <pc:sldMkLst>
          <pc:docMk/>
          <pc:sldMk cId="0" sldId="273"/>
        </pc:sldMkLst>
      </pc:sldChg>
      <pc:sldChg chg="modSp mod">
        <pc:chgData name="Hairong Zhao" userId="836876fe-804d-4bd9-9d0e-c259ce8ab2ed" providerId="ADAL" clId="{800BEABE-3E0E-419D-8ADD-4F5ED069E6CA}" dt="2022-03-06T15:19:52.841" v="71" actId="207"/>
        <pc:sldMkLst>
          <pc:docMk/>
          <pc:sldMk cId="0" sldId="275"/>
        </pc:sldMkLst>
        <pc:spChg chg="mod">
          <ac:chgData name="Hairong Zhao" userId="836876fe-804d-4bd9-9d0e-c259ce8ab2ed" providerId="ADAL" clId="{800BEABE-3E0E-419D-8ADD-4F5ED069E6CA}" dt="2022-03-06T15:19:52.841" v="71" actId="207"/>
          <ac:spMkLst>
            <pc:docMk/>
            <pc:sldMk cId="0" sldId="275"/>
            <ac:spMk id="57348" creationId="{6DD6E7AC-65FF-4514-A27D-DFE043F929D8}"/>
          </ac:spMkLst>
        </pc:spChg>
      </pc:sldChg>
      <pc:sldChg chg="addSp delSp modSp del mod">
        <pc:chgData name="Hairong Zhao" userId="836876fe-804d-4bd9-9d0e-c259ce8ab2ed" providerId="ADAL" clId="{800BEABE-3E0E-419D-8ADD-4F5ED069E6CA}" dt="2022-03-06T15:16:29.351" v="64" actId="47"/>
        <pc:sldMkLst>
          <pc:docMk/>
          <pc:sldMk cId="0" sldId="276"/>
        </pc:sldMkLst>
        <pc:spChg chg="mod">
          <ac:chgData name="Hairong Zhao" userId="836876fe-804d-4bd9-9d0e-c259ce8ab2ed" providerId="ADAL" clId="{800BEABE-3E0E-419D-8ADD-4F5ED069E6CA}" dt="2022-03-06T15:14:30.093" v="52"/>
          <ac:spMkLst>
            <pc:docMk/>
            <pc:sldMk cId="0" sldId="276"/>
            <ac:spMk id="59397" creationId="{E9A5E1D8-285F-4E44-8A55-C4E3AFCC0CD4}"/>
          </ac:spMkLst>
        </pc:spChg>
        <pc:picChg chg="add del">
          <ac:chgData name="Hairong Zhao" userId="836876fe-804d-4bd9-9d0e-c259ce8ab2ed" providerId="ADAL" clId="{800BEABE-3E0E-419D-8ADD-4F5ED069E6CA}" dt="2022-03-06T15:15:48.002" v="54" actId="22"/>
          <ac:picMkLst>
            <pc:docMk/>
            <pc:sldMk cId="0" sldId="276"/>
            <ac:picMk id="3" creationId="{4D9BE590-BECF-416A-B1BE-F2B5ED26D63E}"/>
          </ac:picMkLst>
        </pc:picChg>
        <pc:picChg chg="add del">
          <ac:chgData name="Hairong Zhao" userId="836876fe-804d-4bd9-9d0e-c259ce8ab2ed" providerId="ADAL" clId="{800BEABE-3E0E-419D-8ADD-4F5ED069E6CA}" dt="2022-03-06T15:16:02.838" v="60" actId="478"/>
          <ac:picMkLst>
            <pc:docMk/>
            <pc:sldMk cId="0" sldId="276"/>
            <ac:picMk id="5" creationId="{FD460B8C-90AE-47CB-90B4-7C4E5BD3793B}"/>
          </ac:picMkLst>
        </pc:picChg>
      </pc:sldChg>
      <pc:sldChg chg="delSp del">
        <pc:chgData name="Hairong Zhao" userId="836876fe-804d-4bd9-9d0e-c259ce8ab2ed" providerId="ADAL" clId="{800BEABE-3E0E-419D-8ADD-4F5ED069E6CA}" dt="2022-03-06T15:19:29.874" v="69" actId="47"/>
        <pc:sldMkLst>
          <pc:docMk/>
          <pc:sldMk cId="0" sldId="277"/>
        </pc:sldMkLst>
        <pc:spChg chg="del">
          <ac:chgData name="Hairong Zhao" userId="836876fe-804d-4bd9-9d0e-c259ce8ab2ed" providerId="ADAL" clId="{800BEABE-3E0E-419D-8ADD-4F5ED069E6CA}" dt="2022-03-06T15:16:54.601" v="67" actId="478"/>
          <ac:spMkLst>
            <pc:docMk/>
            <pc:sldMk cId="0" sldId="277"/>
            <ac:spMk id="63494" creationId="{7039FFF6-B925-4018-952D-85457F89803A}"/>
          </ac:spMkLst>
        </pc:spChg>
      </pc:sldChg>
      <pc:sldChg chg="del">
        <pc:chgData name="Hairong Zhao" userId="836876fe-804d-4bd9-9d0e-c259ce8ab2ed" providerId="ADAL" clId="{800BEABE-3E0E-419D-8ADD-4F5ED069E6CA}" dt="2022-03-06T15:19:31.491" v="70" actId="47"/>
        <pc:sldMkLst>
          <pc:docMk/>
          <pc:sldMk cId="0" sldId="278"/>
        </pc:sldMkLst>
      </pc:sldChg>
      <pc:sldChg chg="del">
        <pc:chgData name="Hairong Zhao" userId="836876fe-804d-4bd9-9d0e-c259ce8ab2ed" providerId="ADAL" clId="{800BEABE-3E0E-419D-8ADD-4F5ED069E6CA}" dt="2022-03-06T15:21:13.229" v="73" actId="47"/>
        <pc:sldMkLst>
          <pc:docMk/>
          <pc:sldMk cId="0" sldId="279"/>
        </pc:sldMkLst>
      </pc:sldChg>
      <pc:sldChg chg="add del">
        <pc:chgData name="Hairong Zhao" userId="836876fe-804d-4bd9-9d0e-c259ce8ab2ed" providerId="ADAL" clId="{800BEABE-3E0E-419D-8ADD-4F5ED069E6CA}" dt="2022-03-06T15:47:39.629" v="81" actId="47"/>
        <pc:sldMkLst>
          <pc:docMk/>
          <pc:sldMk cId="0" sldId="281"/>
        </pc:sldMkLst>
      </pc:sldChg>
      <pc:sldChg chg="modSp mod">
        <pc:chgData name="Hairong Zhao" userId="836876fe-804d-4bd9-9d0e-c259ce8ab2ed" providerId="ADAL" clId="{800BEABE-3E0E-419D-8ADD-4F5ED069E6CA}" dt="2022-03-09T14:09:18.267" v="191" actId="1076"/>
        <pc:sldMkLst>
          <pc:docMk/>
          <pc:sldMk cId="0" sldId="284"/>
        </pc:sldMkLst>
        <pc:grpChg chg="mod">
          <ac:chgData name="Hairong Zhao" userId="836876fe-804d-4bd9-9d0e-c259ce8ab2ed" providerId="ADAL" clId="{800BEABE-3E0E-419D-8ADD-4F5ED069E6CA}" dt="2022-03-09T14:09:18.267" v="191" actId="1076"/>
          <ac:grpSpMkLst>
            <pc:docMk/>
            <pc:sldMk cId="0" sldId="284"/>
            <ac:grpSpMk id="72712" creationId="{8C8CB1C5-8FA2-44AF-8262-9F0EFA406E41}"/>
          </ac:grpSpMkLst>
        </pc:grpChg>
      </pc:sldChg>
      <pc:sldChg chg="add del">
        <pc:chgData name="Hairong Zhao" userId="836876fe-804d-4bd9-9d0e-c259ce8ab2ed" providerId="ADAL" clId="{800BEABE-3E0E-419D-8ADD-4F5ED069E6CA}" dt="2022-03-06T15:47:39.323" v="80" actId="47"/>
        <pc:sldMkLst>
          <pc:docMk/>
          <pc:sldMk cId="0" sldId="289"/>
        </pc:sldMkLst>
      </pc:sldChg>
      <pc:sldChg chg="delSp modSp add del mod">
        <pc:chgData name="Hairong Zhao" userId="836876fe-804d-4bd9-9d0e-c259ce8ab2ed" providerId="ADAL" clId="{800BEABE-3E0E-419D-8ADD-4F5ED069E6CA}" dt="2022-03-09T02:27:56.848" v="190" actId="1035"/>
        <pc:sldMkLst>
          <pc:docMk/>
          <pc:sldMk cId="0" sldId="290"/>
        </pc:sldMkLst>
        <pc:spChg chg="mod">
          <ac:chgData name="Hairong Zhao" userId="836876fe-804d-4bd9-9d0e-c259ce8ab2ed" providerId="ADAL" clId="{800BEABE-3E0E-419D-8ADD-4F5ED069E6CA}" dt="2022-03-09T02:22:46.844" v="129" actId="1076"/>
          <ac:spMkLst>
            <pc:docMk/>
            <pc:sldMk cId="0" sldId="290"/>
            <ac:spMk id="84998" creationId="{C7E517D8-0A96-48F3-A404-A18310B8B8B6}"/>
          </ac:spMkLst>
        </pc:spChg>
        <pc:spChg chg="mod">
          <ac:chgData name="Hairong Zhao" userId="836876fe-804d-4bd9-9d0e-c259ce8ab2ed" providerId="ADAL" clId="{800BEABE-3E0E-419D-8ADD-4F5ED069E6CA}" dt="2022-03-09T02:27:56.848" v="190" actId="1035"/>
          <ac:spMkLst>
            <pc:docMk/>
            <pc:sldMk cId="0" sldId="290"/>
            <ac:spMk id="84999" creationId="{8A71DA36-2E49-4843-91A9-9B3240484518}"/>
          </ac:spMkLst>
        </pc:spChg>
        <pc:spChg chg="mod">
          <ac:chgData name="Hairong Zhao" userId="836876fe-804d-4bd9-9d0e-c259ce8ab2ed" providerId="ADAL" clId="{800BEABE-3E0E-419D-8ADD-4F5ED069E6CA}" dt="2022-03-09T02:27:52.293" v="189" actId="1035"/>
          <ac:spMkLst>
            <pc:docMk/>
            <pc:sldMk cId="0" sldId="290"/>
            <ac:spMk id="85000" creationId="{60FC0493-DF13-4E79-856A-3E3650F6110F}"/>
          </ac:spMkLst>
        </pc:spChg>
        <pc:spChg chg="mod">
          <ac:chgData name="Hairong Zhao" userId="836876fe-804d-4bd9-9d0e-c259ce8ab2ed" providerId="ADAL" clId="{800BEABE-3E0E-419D-8ADD-4F5ED069E6CA}" dt="2022-03-09T02:25:39.301" v="159" actId="1037"/>
          <ac:spMkLst>
            <pc:docMk/>
            <pc:sldMk cId="0" sldId="290"/>
            <ac:spMk id="85001" creationId="{CEF5E64C-6B31-4A6C-B8CA-A0E67F32FF9A}"/>
          </ac:spMkLst>
        </pc:spChg>
        <pc:spChg chg="mod">
          <ac:chgData name="Hairong Zhao" userId="836876fe-804d-4bd9-9d0e-c259ce8ab2ed" providerId="ADAL" clId="{800BEABE-3E0E-419D-8ADD-4F5ED069E6CA}" dt="2022-03-09T02:25:22.500" v="154" actId="1035"/>
          <ac:spMkLst>
            <pc:docMk/>
            <pc:sldMk cId="0" sldId="290"/>
            <ac:spMk id="85002" creationId="{2ED09B82-63F3-477A-952D-337923C5257B}"/>
          </ac:spMkLst>
        </pc:spChg>
        <pc:spChg chg="mod">
          <ac:chgData name="Hairong Zhao" userId="836876fe-804d-4bd9-9d0e-c259ce8ab2ed" providerId="ADAL" clId="{800BEABE-3E0E-419D-8ADD-4F5ED069E6CA}" dt="2022-03-09T02:25:00.474" v="148" actId="1076"/>
          <ac:spMkLst>
            <pc:docMk/>
            <pc:sldMk cId="0" sldId="290"/>
            <ac:spMk id="85003" creationId="{B379F0FF-2A88-49DC-A654-11E3B348FEA2}"/>
          </ac:spMkLst>
        </pc:spChg>
        <pc:spChg chg="mod">
          <ac:chgData name="Hairong Zhao" userId="836876fe-804d-4bd9-9d0e-c259ce8ab2ed" providerId="ADAL" clId="{800BEABE-3E0E-419D-8ADD-4F5ED069E6CA}" dt="2022-03-09T02:25:16.472" v="151" actId="1036"/>
          <ac:spMkLst>
            <pc:docMk/>
            <pc:sldMk cId="0" sldId="290"/>
            <ac:spMk id="85004" creationId="{B9B22CE1-F40B-400F-9E8F-37400A669047}"/>
          </ac:spMkLst>
        </pc:spChg>
        <pc:spChg chg="mod">
          <ac:chgData name="Hairong Zhao" userId="836876fe-804d-4bd9-9d0e-c259ce8ab2ed" providerId="ADAL" clId="{800BEABE-3E0E-419D-8ADD-4F5ED069E6CA}" dt="2022-03-09T02:26:04.393" v="167" actId="1076"/>
          <ac:spMkLst>
            <pc:docMk/>
            <pc:sldMk cId="0" sldId="290"/>
            <ac:spMk id="85005" creationId="{81CC5101-25FB-4581-A50B-2D18FCD7FBA7}"/>
          </ac:spMkLst>
        </pc:spChg>
        <pc:spChg chg="mod">
          <ac:chgData name="Hairong Zhao" userId="836876fe-804d-4bd9-9d0e-c259ce8ab2ed" providerId="ADAL" clId="{800BEABE-3E0E-419D-8ADD-4F5ED069E6CA}" dt="2022-03-09T02:25:56.060" v="165" actId="1076"/>
          <ac:spMkLst>
            <pc:docMk/>
            <pc:sldMk cId="0" sldId="290"/>
            <ac:spMk id="85006" creationId="{AED5C657-56C0-496A-B814-920C0632C1E4}"/>
          </ac:spMkLst>
        </pc:spChg>
        <pc:spChg chg="del">
          <ac:chgData name="Hairong Zhao" userId="836876fe-804d-4bd9-9d0e-c259ce8ab2ed" providerId="ADAL" clId="{800BEABE-3E0E-419D-8ADD-4F5ED069E6CA}" dt="2022-03-09T02:27:07.809" v="179" actId="478"/>
          <ac:spMkLst>
            <pc:docMk/>
            <pc:sldMk cId="0" sldId="290"/>
            <ac:spMk id="85007" creationId="{C88DF7A7-7D50-4660-8CED-06EBCA319FB3}"/>
          </ac:spMkLst>
        </pc:spChg>
        <pc:spChg chg="mod">
          <ac:chgData name="Hairong Zhao" userId="836876fe-804d-4bd9-9d0e-c259ce8ab2ed" providerId="ADAL" clId="{800BEABE-3E0E-419D-8ADD-4F5ED069E6CA}" dt="2022-03-09T02:26:38.025" v="172" actId="14100"/>
          <ac:spMkLst>
            <pc:docMk/>
            <pc:sldMk cId="0" sldId="290"/>
            <ac:spMk id="85008" creationId="{12F38F4F-DC34-4318-8589-3274654937C3}"/>
          </ac:spMkLst>
        </pc:spChg>
        <pc:spChg chg="mod">
          <ac:chgData name="Hairong Zhao" userId="836876fe-804d-4bd9-9d0e-c259ce8ab2ed" providerId="ADAL" clId="{800BEABE-3E0E-419D-8ADD-4F5ED069E6CA}" dt="2022-03-09T02:27:11.887" v="180" actId="1076"/>
          <ac:spMkLst>
            <pc:docMk/>
            <pc:sldMk cId="0" sldId="290"/>
            <ac:spMk id="85009" creationId="{6ED28DFC-77B0-40B6-860F-B70444F7F938}"/>
          </ac:spMkLst>
        </pc:spChg>
        <pc:spChg chg="mod">
          <ac:chgData name="Hairong Zhao" userId="836876fe-804d-4bd9-9d0e-c259ce8ab2ed" providerId="ADAL" clId="{800BEABE-3E0E-419D-8ADD-4F5ED069E6CA}" dt="2022-03-09T02:27:49.434" v="187" actId="14100"/>
          <ac:spMkLst>
            <pc:docMk/>
            <pc:sldMk cId="0" sldId="290"/>
            <ac:spMk id="85010" creationId="{5F0D22EA-2493-480C-A5F4-EFA754EC3C92}"/>
          </ac:spMkLst>
        </pc:spChg>
        <pc:spChg chg="mod">
          <ac:chgData name="Hairong Zhao" userId="836876fe-804d-4bd9-9d0e-c259ce8ab2ed" providerId="ADAL" clId="{800BEABE-3E0E-419D-8ADD-4F5ED069E6CA}" dt="2022-03-09T02:27:43.767" v="185" actId="14100"/>
          <ac:spMkLst>
            <pc:docMk/>
            <pc:sldMk cId="0" sldId="290"/>
            <ac:spMk id="85011" creationId="{3F920CB4-C778-4E62-ACF4-E008234DB1AE}"/>
          </ac:spMkLst>
        </pc:spChg>
        <pc:spChg chg="mod">
          <ac:chgData name="Hairong Zhao" userId="836876fe-804d-4bd9-9d0e-c259ce8ab2ed" providerId="ADAL" clId="{800BEABE-3E0E-419D-8ADD-4F5ED069E6CA}" dt="2022-03-09T02:27:38.622" v="183" actId="14100"/>
          <ac:spMkLst>
            <pc:docMk/>
            <pc:sldMk cId="0" sldId="290"/>
            <ac:spMk id="85012" creationId="{72E86DA6-6056-41D5-BFD7-75B05E66B09A}"/>
          </ac:spMkLst>
        </pc:spChg>
        <pc:spChg chg="mod">
          <ac:chgData name="Hairong Zhao" userId="836876fe-804d-4bd9-9d0e-c259ce8ab2ed" providerId="ADAL" clId="{800BEABE-3E0E-419D-8ADD-4F5ED069E6CA}" dt="2022-03-09T02:26:53.521" v="176" actId="14100"/>
          <ac:spMkLst>
            <pc:docMk/>
            <pc:sldMk cId="0" sldId="290"/>
            <ac:spMk id="85013" creationId="{CB6C9BB6-D208-40CC-82CA-19FE72EE1655}"/>
          </ac:spMkLst>
        </pc:spChg>
        <pc:spChg chg="mod">
          <ac:chgData name="Hairong Zhao" userId="836876fe-804d-4bd9-9d0e-c259ce8ab2ed" providerId="ADAL" clId="{800BEABE-3E0E-419D-8ADD-4F5ED069E6CA}" dt="2022-03-09T02:26:30.163" v="170" actId="14100"/>
          <ac:spMkLst>
            <pc:docMk/>
            <pc:sldMk cId="0" sldId="290"/>
            <ac:spMk id="85014" creationId="{319AD0F5-0E65-4CD1-9CE4-0DF11152595B}"/>
          </ac:spMkLst>
        </pc:spChg>
      </pc:sldChg>
      <pc:sldChg chg="add del">
        <pc:chgData name="Hairong Zhao" userId="836876fe-804d-4bd9-9d0e-c259ce8ab2ed" providerId="ADAL" clId="{800BEABE-3E0E-419D-8ADD-4F5ED069E6CA}" dt="2022-03-06T15:47:38.716" v="78" actId="47"/>
        <pc:sldMkLst>
          <pc:docMk/>
          <pc:sldMk cId="0" sldId="291"/>
        </pc:sldMkLst>
      </pc:sldChg>
      <pc:sldChg chg="delSp">
        <pc:chgData name="Hairong Zhao" userId="836876fe-804d-4bd9-9d0e-c259ce8ab2ed" providerId="ADAL" clId="{800BEABE-3E0E-419D-8ADD-4F5ED069E6CA}" dt="2022-02-27T16:11:39.749" v="20" actId="478"/>
        <pc:sldMkLst>
          <pc:docMk/>
          <pc:sldMk cId="0" sldId="292"/>
        </pc:sldMkLst>
        <pc:grpChg chg="del">
          <ac:chgData name="Hairong Zhao" userId="836876fe-804d-4bd9-9d0e-c259ce8ab2ed" providerId="ADAL" clId="{800BEABE-3E0E-419D-8ADD-4F5ED069E6CA}" dt="2022-02-27T16:11:39.749" v="20" actId="478"/>
          <ac:grpSpMkLst>
            <pc:docMk/>
            <pc:sldMk cId="0" sldId="292"/>
            <ac:grpSpMk id="94217" creationId="{0FFB78B8-7EA1-48AA-929E-1C8A3FDFCC23}"/>
          </ac:grpSpMkLst>
        </pc:grpChg>
      </pc:sldChg>
      <pc:sldChg chg="modSp mod">
        <pc:chgData name="Hairong Zhao" userId="836876fe-804d-4bd9-9d0e-c259ce8ab2ed" providerId="ADAL" clId="{800BEABE-3E0E-419D-8ADD-4F5ED069E6CA}" dt="2022-03-06T15:01:51.136" v="39" actId="20578"/>
        <pc:sldMkLst>
          <pc:docMk/>
          <pc:sldMk cId="0" sldId="294"/>
        </pc:sldMkLst>
        <pc:spChg chg="mod">
          <ac:chgData name="Hairong Zhao" userId="836876fe-804d-4bd9-9d0e-c259ce8ab2ed" providerId="ADAL" clId="{800BEABE-3E0E-419D-8ADD-4F5ED069E6CA}" dt="2022-03-06T15:01:51.136" v="39" actId="20578"/>
          <ac:spMkLst>
            <pc:docMk/>
            <pc:sldMk cId="0" sldId="294"/>
            <ac:spMk id="21506" creationId="{C277B802-9593-4944-8767-3AF38E13230D}"/>
          </ac:spMkLst>
        </pc:spChg>
      </pc:sldChg>
      <pc:sldChg chg="modSp mod">
        <pc:chgData name="Hairong Zhao" userId="836876fe-804d-4bd9-9d0e-c259ce8ab2ed" providerId="ADAL" clId="{800BEABE-3E0E-419D-8ADD-4F5ED069E6CA}" dt="2022-02-27T16:21:38.774" v="24" actId="20577"/>
        <pc:sldMkLst>
          <pc:docMk/>
          <pc:sldMk cId="0" sldId="295"/>
        </pc:sldMkLst>
        <pc:spChg chg="mod">
          <ac:chgData name="Hairong Zhao" userId="836876fe-804d-4bd9-9d0e-c259ce8ab2ed" providerId="ADAL" clId="{800BEABE-3E0E-419D-8ADD-4F5ED069E6CA}" dt="2022-02-27T16:21:38.774" v="24" actId="20577"/>
          <ac:spMkLst>
            <pc:docMk/>
            <pc:sldMk cId="0" sldId="295"/>
            <ac:spMk id="3" creationId="{C854171D-0190-43B6-A8E2-DA93E86DAA40}"/>
          </ac:spMkLst>
        </pc:spChg>
      </pc:sldChg>
      <pc:sldChg chg="addSp delSp modSp del mod modShow">
        <pc:chgData name="Hairong Zhao" userId="836876fe-804d-4bd9-9d0e-c259ce8ab2ed" providerId="ADAL" clId="{800BEABE-3E0E-419D-8ADD-4F5ED069E6CA}" dt="2022-03-06T15:20:03.957" v="72" actId="47"/>
        <pc:sldMkLst>
          <pc:docMk/>
          <pc:sldMk cId="0" sldId="296"/>
        </pc:sldMkLst>
        <pc:spChg chg="mod">
          <ac:chgData name="Hairong Zhao" userId="836876fe-804d-4bd9-9d0e-c259ce8ab2ed" providerId="ADAL" clId="{800BEABE-3E0E-419D-8ADD-4F5ED069E6CA}" dt="2022-03-06T15:16:11.158" v="62" actId="1076"/>
          <ac:spMkLst>
            <pc:docMk/>
            <pc:sldMk cId="0" sldId="296"/>
            <ac:spMk id="11" creationId="{5FFDE5DD-8943-4886-8238-66BA7102B397}"/>
          </ac:spMkLst>
        </pc:spChg>
        <pc:spChg chg="mod">
          <ac:chgData name="Hairong Zhao" userId="836876fe-804d-4bd9-9d0e-c259ce8ab2ed" providerId="ADAL" clId="{800BEABE-3E0E-419D-8ADD-4F5ED069E6CA}" dt="2022-03-06T15:16:11.158" v="62" actId="1076"/>
          <ac:spMkLst>
            <pc:docMk/>
            <pc:sldMk cId="0" sldId="296"/>
            <ac:spMk id="14" creationId="{842774E5-21E7-4DCC-A6C0-950841F49DE8}"/>
          </ac:spMkLst>
        </pc:spChg>
        <pc:spChg chg="mod">
          <ac:chgData name="Hairong Zhao" userId="836876fe-804d-4bd9-9d0e-c259ce8ab2ed" providerId="ADAL" clId="{800BEABE-3E0E-419D-8ADD-4F5ED069E6CA}" dt="2022-03-06T15:16:33.792" v="65" actId="6549"/>
          <ac:spMkLst>
            <pc:docMk/>
            <pc:sldMk cId="0" sldId="296"/>
            <ac:spMk id="61445" creationId="{065CF11A-3F6F-4A74-80BA-0572125F3A02}"/>
          </ac:spMkLst>
        </pc:spChg>
        <pc:spChg chg="mod">
          <ac:chgData name="Hairong Zhao" userId="836876fe-804d-4bd9-9d0e-c259ce8ab2ed" providerId="ADAL" clId="{800BEABE-3E0E-419D-8ADD-4F5ED069E6CA}" dt="2022-03-06T15:16:22.487" v="63" actId="1076"/>
          <ac:spMkLst>
            <pc:docMk/>
            <pc:sldMk cId="0" sldId="296"/>
            <ac:spMk id="61446" creationId="{C58B7C43-1923-4CCC-AE77-56709745F15D}"/>
          </ac:spMkLst>
        </pc:spChg>
        <pc:spChg chg="mod">
          <ac:chgData name="Hairong Zhao" userId="836876fe-804d-4bd9-9d0e-c259ce8ab2ed" providerId="ADAL" clId="{800BEABE-3E0E-419D-8ADD-4F5ED069E6CA}" dt="2022-03-06T15:16:39.343" v="66" actId="1076"/>
          <ac:spMkLst>
            <pc:docMk/>
            <pc:sldMk cId="0" sldId="296"/>
            <ac:spMk id="61447" creationId="{7B094923-1E57-46C7-AF67-10782B8832C3}"/>
          </ac:spMkLst>
        </pc:spChg>
        <pc:grpChg chg="add mod">
          <ac:chgData name="Hairong Zhao" userId="836876fe-804d-4bd9-9d0e-c259ce8ab2ed" providerId="ADAL" clId="{800BEABE-3E0E-419D-8ADD-4F5ED069E6CA}" dt="2022-03-06T15:16:11.158" v="62" actId="1076"/>
          <ac:grpSpMkLst>
            <pc:docMk/>
            <pc:sldMk cId="0" sldId="296"/>
            <ac:grpSpMk id="10" creationId="{13CFAE6F-4211-42F1-9D61-0786D7A26C1E}"/>
          </ac:grpSpMkLst>
        </pc:grpChg>
        <pc:picChg chg="add del">
          <ac:chgData name="Hairong Zhao" userId="836876fe-804d-4bd9-9d0e-c259ce8ab2ed" providerId="ADAL" clId="{800BEABE-3E0E-419D-8ADD-4F5ED069E6CA}" dt="2022-03-06T15:15:59.348" v="59" actId="22"/>
          <ac:picMkLst>
            <pc:docMk/>
            <pc:sldMk cId="0" sldId="296"/>
            <ac:picMk id="3" creationId="{5B4237D9-B4D9-4E22-AF26-EB9C9A833F98}"/>
          </ac:picMkLst>
        </pc:picChg>
        <pc:cxnChg chg="mod">
          <ac:chgData name="Hairong Zhao" userId="836876fe-804d-4bd9-9d0e-c259ce8ab2ed" providerId="ADAL" clId="{800BEABE-3E0E-419D-8ADD-4F5ED069E6CA}" dt="2022-03-06T15:16:11.158" v="62" actId="1076"/>
          <ac:cxnSpMkLst>
            <pc:docMk/>
            <pc:sldMk cId="0" sldId="296"/>
            <ac:cxnSpMk id="13" creationId="{0907A55A-9427-4143-B6C3-DDBE65A71F3B}"/>
          </ac:cxnSpMkLst>
        </pc:cxnChg>
      </pc:sldChg>
      <pc:sldChg chg="add del ord">
        <pc:chgData name="Hairong Zhao" userId="836876fe-804d-4bd9-9d0e-c259ce8ab2ed" providerId="ADAL" clId="{800BEABE-3E0E-419D-8ADD-4F5ED069E6CA}" dt="2022-03-06T15:49:57.360" v="84"/>
        <pc:sldMkLst>
          <pc:docMk/>
          <pc:sldMk cId="0" sldId="299"/>
        </pc:sldMkLst>
      </pc:sldChg>
      <pc:sldChg chg="add ord">
        <pc:chgData name="Hairong Zhao" userId="836876fe-804d-4bd9-9d0e-c259ce8ab2ed" providerId="ADAL" clId="{800BEABE-3E0E-419D-8ADD-4F5ED069E6CA}" dt="2022-03-06T15:49:57.360" v="84"/>
        <pc:sldMkLst>
          <pc:docMk/>
          <pc:sldMk cId="0" sldId="300"/>
        </pc:sldMkLst>
      </pc:sldChg>
      <pc:sldChg chg="add ord">
        <pc:chgData name="Hairong Zhao" userId="836876fe-804d-4bd9-9d0e-c259ce8ab2ed" providerId="ADAL" clId="{800BEABE-3E0E-419D-8ADD-4F5ED069E6CA}" dt="2022-03-06T15:49:57.360" v="84"/>
        <pc:sldMkLst>
          <pc:docMk/>
          <pc:sldMk cId="0" sldId="301"/>
        </pc:sldMkLst>
      </pc:sldChg>
      <pc:sldChg chg="addSp delSp modSp new mod">
        <pc:chgData name="Hairong Zhao" userId="836876fe-804d-4bd9-9d0e-c259ce8ab2ed" providerId="ADAL" clId="{800BEABE-3E0E-419D-8ADD-4F5ED069E6CA}" dt="2022-03-07T12:36:48.540" v="126" actId="1076"/>
        <pc:sldMkLst>
          <pc:docMk/>
          <pc:sldMk cId="1494817767" sldId="302"/>
        </pc:sldMkLst>
        <pc:spChg chg="mod">
          <ac:chgData name="Hairong Zhao" userId="836876fe-804d-4bd9-9d0e-c259ce8ab2ed" providerId="ADAL" clId="{800BEABE-3E0E-419D-8ADD-4F5ED069E6CA}" dt="2022-03-07T12:30:58.879" v="103" actId="1076"/>
          <ac:spMkLst>
            <pc:docMk/>
            <pc:sldMk cId="1494817767" sldId="302"/>
            <ac:spMk id="2" creationId="{D1F2D4C4-977E-4702-92E9-6BCD3D31678B}"/>
          </ac:spMkLst>
        </pc:spChg>
        <pc:spChg chg="add mod">
          <ac:chgData name="Hairong Zhao" userId="836876fe-804d-4bd9-9d0e-c259ce8ab2ed" providerId="ADAL" clId="{800BEABE-3E0E-419D-8ADD-4F5ED069E6CA}" dt="2022-03-07T12:32:56.698" v="106" actId="14100"/>
          <ac:spMkLst>
            <pc:docMk/>
            <pc:sldMk cId="1494817767" sldId="302"/>
            <ac:spMk id="12" creationId="{867938BE-E278-4CDB-835E-79E3A2275FA3}"/>
          </ac:spMkLst>
        </pc:spChg>
        <pc:picChg chg="add mod">
          <ac:chgData name="Hairong Zhao" userId="836876fe-804d-4bd9-9d0e-c259ce8ab2ed" providerId="ADAL" clId="{800BEABE-3E0E-419D-8ADD-4F5ED069E6CA}" dt="2022-03-07T12:30:36.360" v="99" actId="1076"/>
          <ac:picMkLst>
            <pc:docMk/>
            <pc:sldMk cId="1494817767" sldId="302"/>
            <ac:picMk id="6" creationId="{496A02A2-3A75-47FF-8775-569C72D921B5}"/>
          </ac:picMkLst>
        </pc:picChg>
        <pc:picChg chg="add mod">
          <ac:chgData name="Hairong Zhao" userId="836876fe-804d-4bd9-9d0e-c259ce8ab2ed" providerId="ADAL" clId="{800BEABE-3E0E-419D-8ADD-4F5ED069E6CA}" dt="2022-03-07T12:30:42.840" v="100" actId="1076"/>
          <ac:picMkLst>
            <pc:docMk/>
            <pc:sldMk cId="1494817767" sldId="302"/>
            <ac:picMk id="8" creationId="{4A9854C9-F644-4565-B7DE-8D108B36E08D}"/>
          </ac:picMkLst>
        </pc:picChg>
        <pc:picChg chg="add del mod">
          <ac:chgData name="Hairong Zhao" userId="836876fe-804d-4bd9-9d0e-c259ce8ab2ed" providerId="ADAL" clId="{800BEABE-3E0E-419D-8ADD-4F5ED069E6CA}" dt="2022-03-07T12:36:29.974" v="123" actId="478"/>
          <ac:picMkLst>
            <pc:docMk/>
            <pc:sldMk cId="1494817767" sldId="302"/>
            <ac:picMk id="10" creationId="{A0114E0F-C68B-4E00-9210-9797CD5A7A93}"/>
          </ac:picMkLst>
        </pc:picChg>
        <pc:picChg chg="add mod">
          <ac:chgData name="Hairong Zhao" userId="836876fe-804d-4bd9-9d0e-c259ce8ab2ed" providerId="ADAL" clId="{800BEABE-3E0E-419D-8ADD-4F5ED069E6CA}" dt="2022-03-07T12:36:48.540" v="126" actId="1076"/>
          <ac:picMkLst>
            <pc:docMk/>
            <pc:sldMk cId="1494817767" sldId="302"/>
            <ac:picMk id="24" creationId="{0F1B15B0-89AF-4B8F-9649-994BBE0D2A36}"/>
          </ac:picMkLst>
        </pc:picChg>
        <pc:cxnChg chg="add del mod">
          <ac:chgData name="Hairong Zhao" userId="836876fe-804d-4bd9-9d0e-c259ce8ab2ed" providerId="ADAL" clId="{800BEABE-3E0E-419D-8ADD-4F5ED069E6CA}" dt="2022-03-07T12:35:24.875" v="122" actId="478"/>
          <ac:cxnSpMkLst>
            <pc:docMk/>
            <pc:sldMk cId="1494817767" sldId="302"/>
            <ac:cxnSpMk id="13" creationId="{84D8A1B5-B23D-4839-B5AF-DCAF3AB96747}"/>
          </ac:cxnSpMkLst>
        </pc:cxnChg>
        <pc:cxnChg chg="add del mod">
          <ac:chgData name="Hairong Zhao" userId="836876fe-804d-4bd9-9d0e-c259ce8ab2ed" providerId="ADAL" clId="{800BEABE-3E0E-419D-8ADD-4F5ED069E6CA}" dt="2022-03-07T12:35:23.346" v="121" actId="478"/>
          <ac:cxnSpMkLst>
            <pc:docMk/>
            <pc:sldMk cId="1494817767" sldId="302"/>
            <ac:cxnSpMk id="16" creationId="{072F0B1A-5C23-43CA-957B-86FBEDDA98CF}"/>
          </ac:cxnSpMkLst>
        </pc:cxnChg>
      </pc:sldChg>
    </pc:docChg>
  </pc:docChgLst>
  <pc:docChgLst>
    <pc:chgData name="Zhao, Hairong" userId="836876fe-804d-4bd9-9d0e-c259ce8ab2ed" providerId="ADAL" clId="{9074467D-CB39-46A7-B4C5-0C02592D90CC}"/>
    <pc:docChg chg="undo custSel addSld delSld modSld sldOrd">
      <pc:chgData name="Zhao, Hairong" userId="836876fe-804d-4bd9-9d0e-c259ce8ab2ed" providerId="ADAL" clId="{9074467D-CB39-46A7-B4C5-0C02592D90CC}" dt="2023-04-04T01:04:20.171" v="279" actId="20577"/>
      <pc:docMkLst>
        <pc:docMk/>
      </pc:docMkLst>
      <pc:sldChg chg="del">
        <pc:chgData name="Zhao, Hairong" userId="836876fe-804d-4bd9-9d0e-c259ce8ab2ed" providerId="ADAL" clId="{9074467D-CB39-46A7-B4C5-0C02592D90CC}" dt="2023-04-04T00:08:07.272" v="3" actId="47"/>
        <pc:sldMkLst>
          <pc:docMk/>
          <pc:sldMk cId="0" sldId="256"/>
        </pc:sldMkLst>
      </pc:sldChg>
      <pc:sldChg chg="del">
        <pc:chgData name="Zhao, Hairong" userId="836876fe-804d-4bd9-9d0e-c259ce8ab2ed" providerId="ADAL" clId="{9074467D-CB39-46A7-B4C5-0C02592D90CC}" dt="2023-04-04T00:09:12.802" v="7" actId="47"/>
        <pc:sldMkLst>
          <pc:docMk/>
          <pc:sldMk cId="0" sldId="260"/>
        </pc:sldMkLst>
      </pc:sldChg>
      <pc:sldChg chg="del">
        <pc:chgData name="Zhao, Hairong" userId="836876fe-804d-4bd9-9d0e-c259ce8ab2ed" providerId="ADAL" clId="{9074467D-CB39-46A7-B4C5-0C02592D90CC}" dt="2023-04-04T00:09:14.811" v="8" actId="47"/>
        <pc:sldMkLst>
          <pc:docMk/>
          <pc:sldMk cId="0" sldId="261"/>
        </pc:sldMkLst>
      </pc:sldChg>
      <pc:sldChg chg="del">
        <pc:chgData name="Zhao, Hairong" userId="836876fe-804d-4bd9-9d0e-c259ce8ab2ed" providerId="ADAL" clId="{9074467D-CB39-46A7-B4C5-0C02592D90CC}" dt="2023-04-04T00:09:16.054" v="9" actId="47"/>
        <pc:sldMkLst>
          <pc:docMk/>
          <pc:sldMk cId="0" sldId="262"/>
        </pc:sldMkLst>
      </pc:sldChg>
      <pc:sldChg chg="del">
        <pc:chgData name="Zhao, Hairong" userId="836876fe-804d-4bd9-9d0e-c259ce8ab2ed" providerId="ADAL" clId="{9074467D-CB39-46A7-B4C5-0C02592D90CC}" dt="2023-04-04T00:09:16.838" v="10" actId="47"/>
        <pc:sldMkLst>
          <pc:docMk/>
          <pc:sldMk cId="0" sldId="263"/>
        </pc:sldMkLst>
      </pc:sldChg>
      <pc:sldChg chg="addSp delSp modSp mod delAnim modAnim">
        <pc:chgData name="Zhao, Hairong" userId="836876fe-804d-4bd9-9d0e-c259ce8ab2ed" providerId="ADAL" clId="{9074467D-CB39-46A7-B4C5-0C02592D90CC}" dt="2023-04-04T00:37:52.233" v="171" actId="20577"/>
        <pc:sldMkLst>
          <pc:docMk/>
          <pc:sldMk cId="0" sldId="264"/>
        </pc:sldMkLst>
        <pc:spChg chg="mod">
          <ac:chgData name="Zhao, Hairong" userId="836876fe-804d-4bd9-9d0e-c259ce8ab2ed" providerId="ADAL" clId="{9074467D-CB39-46A7-B4C5-0C02592D90CC}" dt="2023-04-04T00:09:52.113" v="22" actId="14100"/>
          <ac:spMkLst>
            <pc:docMk/>
            <pc:sldMk cId="0" sldId="264"/>
            <ac:spMk id="32771" creationId="{8967B029-21A3-4B24-A1C3-714BE346A7C8}"/>
          </ac:spMkLst>
        </pc:spChg>
        <pc:spChg chg="mod">
          <ac:chgData name="Zhao, Hairong" userId="836876fe-804d-4bd9-9d0e-c259ce8ab2ed" providerId="ADAL" clId="{9074467D-CB39-46A7-B4C5-0C02592D90CC}" dt="2023-04-04T00:37:52.233" v="171" actId="20577"/>
          <ac:spMkLst>
            <pc:docMk/>
            <pc:sldMk cId="0" sldId="264"/>
            <ac:spMk id="32772" creationId="{E4C25ACA-C041-4211-8993-C635754CBF5D}"/>
          </ac:spMkLst>
        </pc:spChg>
        <pc:picChg chg="add del mod">
          <ac:chgData name="Zhao, Hairong" userId="836876fe-804d-4bd9-9d0e-c259ce8ab2ed" providerId="ADAL" clId="{9074467D-CB39-46A7-B4C5-0C02592D90CC}" dt="2023-04-04T00:37:21.919" v="165" actId="21"/>
          <ac:picMkLst>
            <pc:docMk/>
            <pc:sldMk cId="0" sldId="264"/>
            <ac:picMk id="2" creationId="{8567FCA0-AA27-EA19-59FA-F8747AFC986A}"/>
          </ac:picMkLst>
        </pc:picChg>
        <pc:picChg chg="add mod">
          <ac:chgData name="Zhao, Hairong" userId="836876fe-804d-4bd9-9d0e-c259ce8ab2ed" providerId="ADAL" clId="{9074467D-CB39-46A7-B4C5-0C02592D90CC}" dt="2023-04-04T00:37:50.426" v="169" actId="1076"/>
          <ac:picMkLst>
            <pc:docMk/>
            <pc:sldMk cId="0" sldId="264"/>
            <ac:picMk id="3" creationId="{2A1AEEEB-A237-F052-83D0-F1F168C3DB70}"/>
          </ac:picMkLst>
        </pc:picChg>
        <pc:picChg chg="add mod">
          <ac:chgData name="Zhao, Hairong" userId="836876fe-804d-4bd9-9d0e-c259ce8ab2ed" providerId="ADAL" clId="{9074467D-CB39-46A7-B4C5-0C02592D90CC}" dt="2023-04-04T00:26:56.398" v="152" actId="1076"/>
          <ac:picMkLst>
            <pc:docMk/>
            <pc:sldMk cId="0" sldId="264"/>
            <ac:picMk id="4" creationId="{7922E98E-6236-CC91-B06F-126AECF6B450}"/>
          </ac:picMkLst>
        </pc:picChg>
        <pc:picChg chg="add mod">
          <ac:chgData name="Zhao, Hairong" userId="836876fe-804d-4bd9-9d0e-c259ce8ab2ed" providerId="ADAL" clId="{9074467D-CB39-46A7-B4C5-0C02592D90CC}" dt="2023-04-04T00:27:03.593" v="154" actId="1076"/>
          <ac:picMkLst>
            <pc:docMk/>
            <pc:sldMk cId="0" sldId="264"/>
            <ac:picMk id="5" creationId="{EF96F3CF-0777-D987-F924-2BED0536E330}"/>
          </ac:picMkLst>
        </pc:picChg>
      </pc:sldChg>
      <pc:sldChg chg="del">
        <pc:chgData name="Zhao, Hairong" userId="836876fe-804d-4bd9-9d0e-c259ce8ab2ed" providerId="ADAL" clId="{9074467D-CB39-46A7-B4C5-0C02592D90CC}" dt="2023-04-04T00:08:03.944" v="2" actId="47"/>
        <pc:sldMkLst>
          <pc:docMk/>
          <pc:sldMk cId="0" sldId="283"/>
        </pc:sldMkLst>
      </pc:sldChg>
      <pc:sldChg chg="del">
        <pc:chgData name="Zhao, Hairong" userId="836876fe-804d-4bd9-9d0e-c259ce8ab2ed" providerId="ADAL" clId="{9074467D-CB39-46A7-B4C5-0C02592D90CC}" dt="2023-04-04T00:26:34.591" v="149" actId="47"/>
        <pc:sldMkLst>
          <pc:docMk/>
          <pc:sldMk cId="0" sldId="287"/>
        </pc:sldMkLst>
      </pc:sldChg>
      <pc:sldChg chg="del">
        <pc:chgData name="Zhao, Hairong" userId="836876fe-804d-4bd9-9d0e-c259ce8ab2ed" providerId="ADAL" clId="{9074467D-CB39-46A7-B4C5-0C02592D90CC}" dt="2023-04-04T00:22:39.285" v="112" actId="47"/>
        <pc:sldMkLst>
          <pc:docMk/>
          <pc:sldMk cId="0" sldId="290"/>
        </pc:sldMkLst>
      </pc:sldChg>
      <pc:sldChg chg="addSp delSp modSp mod delAnim modAnim">
        <pc:chgData name="Zhao, Hairong" userId="836876fe-804d-4bd9-9d0e-c259ce8ab2ed" providerId="ADAL" clId="{9074467D-CB39-46A7-B4C5-0C02592D90CC}" dt="2023-04-04T00:43:32.144" v="189" actId="1076"/>
        <pc:sldMkLst>
          <pc:docMk/>
          <pc:sldMk cId="0" sldId="291"/>
        </pc:sldMkLst>
        <pc:spChg chg="mod">
          <ac:chgData name="Zhao, Hairong" userId="836876fe-804d-4bd9-9d0e-c259ce8ab2ed" providerId="ADAL" clId="{9074467D-CB39-46A7-B4C5-0C02592D90CC}" dt="2023-04-04T00:41:32.129" v="180"/>
          <ac:spMkLst>
            <pc:docMk/>
            <pc:sldMk cId="0" sldId="291"/>
            <ac:spMk id="92163" creationId="{A8E21000-90EB-4B3C-A001-105CA380387D}"/>
          </ac:spMkLst>
        </pc:spChg>
        <pc:spChg chg="mod">
          <ac:chgData name="Zhao, Hairong" userId="836876fe-804d-4bd9-9d0e-c259ce8ab2ed" providerId="ADAL" clId="{9074467D-CB39-46A7-B4C5-0C02592D90CC}" dt="2023-04-04T00:42:12.861" v="181" actId="6549"/>
          <ac:spMkLst>
            <pc:docMk/>
            <pc:sldMk cId="0" sldId="291"/>
            <ac:spMk id="92164" creationId="{DA8FF743-4262-4412-8510-8F33D4CF035C}"/>
          </ac:spMkLst>
        </pc:spChg>
        <pc:picChg chg="add del mod">
          <ac:chgData name="Zhao, Hairong" userId="836876fe-804d-4bd9-9d0e-c259ce8ab2ed" providerId="ADAL" clId="{9074467D-CB39-46A7-B4C5-0C02592D90CC}" dt="2023-04-04T00:37:37.733" v="168" actId="478"/>
          <ac:picMkLst>
            <pc:docMk/>
            <pc:sldMk cId="0" sldId="291"/>
            <ac:picMk id="2" creationId="{B27DB261-12CA-FC56-2DF7-270D2CE1640D}"/>
          </ac:picMkLst>
        </pc:picChg>
        <pc:picChg chg="add mod">
          <ac:chgData name="Zhao, Hairong" userId="836876fe-804d-4bd9-9d0e-c259ce8ab2ed" providerId="ADAL" clId="{9074467D-CB39-46A7-B4C5-0C02592D90CC}" dt="2023-04-04T00:43:32.144" v="189" actId="1076"/>
          <ac:picMkLst>
            <pc:docMk/>
            <pc:sldMk cId="0" sldId="291"/>
            <ac:picMk id="3" creationId="{D589AFE0-A90B-AD4D-631F-D927C08F1889}"/>
          </ac:picMkLst>
        </pc:picChg>
        <pc:picChg chg="mod">
          <ac:chgData name="Zhao, Hairong" userId="836876fe-804d-4bd9-9d0e-c259ce8ab2ed" providerId="ADAL" clId="{9074467D-CB39-46A7-B4C5-0C02592D90CC}" dt="2023-04-04T00:42:29.767" v="188" actId="14100"/>
          <ac:picMkLst>
            <pc:docMk/>
            <pc:sldMk cId="0" sldId="291"/>
            <ac:picMk id="5" creationId="{00000000-0000-0000-0000-000000000000}"/>
          </ac:picMkLst>
        </pc:picChg>
      </pc:sldChg>
      <pc:sldChg chg="del ord">
        <pc:chgData name="Zhao, Hairong" userId="836876fe-804d-4bd9-9d0e-c259ce8ab2ed" providerId="ADAL" clId="{9074467D-CB39-46A7-B4C5-0C02592D90CC}" dt="2023-04-04T00:44:11.259" v="190" actId="47"/>
        <pc:sldMkLst>
          <pc:docMk/>
          <pc:sldMk cId="0" sldId="292"/>
        </pc:sldMkLst>
      </pc:sldChg>
      <pc:sldChg chg="add del">
        <pc:chgData name="Zhao, Hairong" userId="836876fe-804d-4bd9-9d0e-c259ce8ab2ed" providerId="ADAL" clId="{9074467D-CB39-46A7-B4C5-0C02592D90CC}" dt="2023-04-04T00:09:11.384" v="6" actId="47"/>
        <pc:sldMkLst>
          <pc:docMk/>
          <pc:sldMk cId="0" sldId="293"/>
        </pc:sldMkLst>
      </pc:sldChg>
      <pc:sldChg chg="del">
        <pc:chgData name="Zhao, Hairong" userId="836876fe-804d-4bd9-9d0e-c259ce8ab2ed" providerId="ADAL" clId="{9074467D-CB39-46A7-B4C5-0C02592D90CC}" dt="2023-04-04T00:08:03.426" v="1" actId="47"/>
        <pc:sldMkLst>
          <pc:docMk/>
          <pc:sldMk cId="1682597319" sldId="303"/>
        </pc:sldMkLst>
      </pc:sldChg>
      <pc:sldChg chg="del">
        <pc:chgData name="Zhao, Hairong" userId="836876fe-804d-4bd9-9d0e-c259ce8ab2ed" providerId="ADAL" clId="{9074467D-CB39-46A7-B4C5-0C02592D90CC}" dt="2023-04-04T00:27:38.304" v="155" actId="47"/>
        <pc:sldMkLst>
          <pc:docMk/>
          <pc:sldMk cId="2696797212" sldId="304"/>
        </pc:sldMkLst>
      </pc:sldChg>
      <pc:sldChg chg="del">
        <pc:chgData name="Zhao, Hairong" userId="836876fe-804d-4bd9-9d0e-c259ce8ab2ed" providerId="ADAL" clId="{9074467D-CB39-46A7-B4C5-0C02592D90CC}" dt="2023-04-04T00:32:23.389" v="161" actId="47"/>
        <pc:sldMkLst>
          <pc:docMk/>
          <pc:sldMk cId="304024288" sldId="311"/>
        </pc:sldMkLst>
      </pc:sldChg>
      <pc:sldChg chg="del">
        <pc:chgData name="Zhao, Hairong" userId="836876fe-804d-4bd9-9d0e-c259ce8ab2ed" providerId="ADAL" clId="{9074467D-CB39-46A7-B4C5-0C02592D90CC}" dt="2023-04-04T00:33:12.230" v="163" actId="47"/>
        <pc:sldMkLst>
          <pc:docMk/>
          <pc:sldMk cId="1066032507" sldId="312"/>
        </pc:sldMkLst>
      </pc:sldChg>
      <pc:sldChg chg="addSp delSp modSp mod">
        <pc:chgData name="Zhao, Hairong" userId="836876fe-804d-4bd9-9d0e-c259ce8ab2ed" providerId="ADAL" clId="{9074467D-CB39-46A7-B4C5-0C02592D90CC}" dt="2023-04-04T00:33:06.612" v="162"/>
        <pc:sldMkLst>
          <pc:docMk/>
          <pc:sldMk cId="2048775710" sldId="313"/>
        </pc:sldMkLst>
        <pc:spChg chg="add mod">
          <ac:chgData name="Zhao, Hairong" userId="836876fe-804d-4bd9-9d0e-c259ce8ab2ed" providerId="ADAL" clId="{9074467D-CB39-46A7-B4C5-0C02592D90CC}" dt="2023-04-04T00:16:40.281" v="53" actId="1076"/>
          <ac:spMkLst>
            <pc:docMk/>
            <pc:sldMk cId="2048775710" sldId="313"/>
            <ac:spMk id="2" creationId="{A8398913-F4DE-2CB6-0405-37FCBD6CDE1E}"/>
          </ac:spMkLst>
        </pc:spChg>
        <pc:spChg chg="mod">
          <ac:chgData name="Zhao, Hairong" userId="836876fe-804d-4bd9-9d0e-c259ce8ab2ed" providerId="ADAL" clId="{9074467D-CB39-46A7-B4C5-0C02592D90CC}" dt="2023-04-04T00:33:06.612" v="162"/>
          <ac:spMkLst>
            <pc:docMk/>
            <pc:sldMk cId="2048775710" sldId="313"/>
            <ac:spMk id="21508" creationId="{A51F13D5-ABE4-4DB4-AC29-BAEF83255482}"/>
          </ac:spMkLst>
        </pc:spChg>
        <pc:spChg chg="del">
          <ac:chgData name="Zhao, Hairong" userId="836876fe-804d-4bd9-9d0e-c259ce8ab2ed" providerId="ADAL" clId="{9074467D-CB39-46A7-B4C5-0C02592D90CC}" dt="2023-04-04T00:13:54.944" v="26" actId="478"/>
          <ac:spMkLst>
            <pc:docMk/>
            <pc:sldMk cId="2048775710" sldId="313"/>
            <ac:spMk id="39943" creationId="{AB12BC5C-7E74-4BCF-8184-8C12ED512F7F}"/>
          </ac:spMkLst>
        </pc:spChg>
        <pc:graphicFrameChg chg="add mod">
          <ac:chgData name="Zhao, Hairong" userId="836876fe-804d-4bd9-9d0e-c259ce8ab2ed" providerId="ADAL" clId="{9074467D-CB39-46A7-B4C5-0C02592D90CC}" dt="2023-04-04T00:16:36.764" v="52" actId="1076"/>
          <ac:graphicFrameMkLst>
            <pc:docMk/>
            <pc:sldMk cId="2048775710" sldId="313"/>
            <ac:graphicFrameMk id="4" creationId="{80A1C7B9-4AB0-3529-82CA-2576BDB1527C}"/>
          </ac:graphicFrameMkLst>
        </pc:graphicFrameChg>
        <pc:picChg chg="mod">
          <ac:chgData name="Zhao, Hairong" userId="836876fe-804d-4bd9-9d0e-c259ce8ab2ed" providerId="ADAL" clId="{9074467D-CB39-46A7-B4C5-0C02592D90CC}" dt="2023-04-04T00:15:01.400" v="33" actId="1076"/>
          <ac:picMkLst>
            <pc:docMk/>
            <pc:sldMk cId="2048775710" sldId="313"/>
            <ac:picMk id="3" creationId="{E98EAB54-F72D-47B0-9C50-17ACF07AA59B}"/>
          </ac:picMkLst>
        </pc:picChg>
      </pc:sldChg>
      <pc:sldChg chg="del">
        <pc:chgData name="Zhao, Hairong" userId="836876fe-804d-4bd9-9d0e-c259ce8ab2ed" providerId="ADAL" clId="{9074467D-CB39-46A7-B4C5-0C02592D90CC}" dt="2023-04-04T00:14:14.543" v="32" actId="47"/>
        <pc:sldMkLst>
          <pc:docMk/>
          <pc:sldMk cId="245004721" sldId="314"/>
        </pc:sldMkLst>
      </pc:sldChg>
      <pc:sldChg chg="del">
        <pc:chgData name="Zhao, Hairong" userId="836876fe-804d-4bd9-9d0e-c259ce8ab2ed" providerId="ADAL" clId="{9074467D-CB39-46A7-B4C5-0C02592D90CC}" dt="2023-04-04T00:16:48.181" v="54" actId="47"/>
        <pc:sldMkLst>
          <pc:docMk/>
          <pc:sldMk cId="3379485355" sldId="315"/>
        </pc:sldMkLst>
      </pc:sldChg>
      <pc:sldChg chg="del">
        <pc:chgData name="Zhao, Hairong" userId="836876fe-804d-4bd9-9d0e-c259ce8ab2ed" providerId="ADAL" clId="{9074467D-CB39-46A7-B4C5-0C02592D90CC}" dt="2023-04-04T00:13:23.021" v="25" actId="47"/>
        <pc:sldMkLst>
          <pc:docMk/>
          <pc:sldMk cId="228122011" sldId="316"/>
        </pc:sldMkLst>
      </pc:sldChg>
      <pc:sldChg chg="addSp delSp modSp mod">
        <pc:chgData name="Zhao, Hairong" userId="836876fe-804d-4bd9-9d0e-c259ce8ab2ed" providerId="ADAL" clId="{9074467D-CB39-46A7-B4C5-0C02592D90CC}" dt="2023-04-04T00:19:35.179" v="87" actId="1076"/>
        <pc:sldMkLst>
          <pc:docMk/>
          <pc:sldMk cId="1515206933" sldId="317"/>
        </pc:sldMkLst>
        <pc:spChg chg="add mod">
          <ac:chgData name="Zhao, Hairong" userId="836876fe-804d-4bd9-9d0e-c259ce8ab2ed" providerId="ADAL" clId="{9074467D-CB39-46A7-B4C5-0C02592D90CC}" dt="2023-04-04T00:19:35.179" v="87" actId="1076"/>
          <ac:spMkLst>
            <pc:docMk/>
            <pc:sldMk cId="1515206933" sldId="317"/>
            <ac:spMk id="2" creationId="{8F6649CC-C344-A847-EB72-C7BC6E6FF8EE}"/>
          </ac:spMkLst>
        </pc:spChg>
        <pc:spChg chg="del">
          <ac:chgData name="Zhao, Hairong" userId="836876fe-804d-4bd9-9d0e-c259ce8ab2ed" providerId="ADAL" clId="{9074467D-CB39-46A7-B4C5-0C02592D90CC}" dt="2023-04-04T00:18:08.504" v="66" actId="478"/>
          <ac:spMkLst>
            <pc:docMk/>
            <pc:sldMk cId="1515206933" sldId="317"/>
            <ac:spMk id="29698" creationId="{07A14F43-2BCA-4549-BDF2-8D23CC3E6D76}"/>
          </ac:spMkLst>
        </pc:spChg>
        <pc:spChg chg="mod">
          <ac:chgData name="Zhao, Hairong" userId="836876fe-804d-4bd9-9d0e-c259ce8ab2ed" providerId="ADAL" clId="{9074467D-CB39-46A7-B4C5-0C02592D90CC}" dt="2023-04-04T00:18:21.681" v="71" actId="5793"/>
          <ac:spMkLst>
            <pc:docMk/>
            <pc:sldMk cId="1515206933" sldId="317"/>
            <ac:spMk id="29699" creationId="{30DB576B-224C-4D92-BF5B-A518FF44DCC5}"/>
          </ac:spMkLst>
        </pc:spChg>
        <pc:spChg chg="del">
          <ac:chgData name="Zhao, Hairong" userId="836876fe-804d-4bd9-9d0e-c259ce8ab2ed" providerId="ADAL" clId="{9074467D-CB39-46A7-B4C5-0C02592D90CC}" dt="2023-04-04T00:16:54.058" v="55" actId="478"/>
          <ac:spMkLst>
            <pc:docMk/>
            <pc:sldMk cId="1515206933" sldId="317"/>
            <ac:spMk id="48134" creationId="{806AEA34-7805-46B8-97ED-B5AF4BD5B32E}"/>
          </ac:spMkLst>
        </pc:spChg>
        <pc:graphicFrameChg chg="add mod modGraphic">
          <ac:chgData name="Zhao, Hairong" userId="836876fe-804d-4bd9-9d0e-c259ce8ab2ed" providerId="ADAL" clId="{9074467D-CB39-46A7-B4C5-0C02592D90CC}" dt="2023-04-04T00:19:28.666" v="86" actId="14734"/>
          <ac:graphicFrameMkLst>
            <pc:docMk/>
            <pc:sldMk cId="1515206933" sldId="317"/>
            <ac:graphicFrameMk id="4" creationId="{7886290C-6DF7-471F-CDA5-BE9A71C8840C}"/>
          </ac:graphicFrameMkLst>
        </pc:graphicFrameChg>
        <pc:picChg chg="mod">
          <ac:chgData name="Zhao, Hairong" userId="836876fe-804d-4bd9-9d0e-c259ce8ab2ed" providerId="ADAL" clId="{9074467D-CB39-46A7-B4C5-0C02592D90CC}" dt="2023-04-04T00:17:54.494" v="63" actId="1076"/>
          <ac:picMkLst>
            <pc:docMk/>
            <pc:sldMk cId="1515206933" sldId="317"/>
            <ac:picMk id="3" creationId="{76A2CF60-3FDA-429A-B652-016F26B313ED}"/>
          </ac:picMkLst>
        </pc:picChg>
        <pc:picChg chg="add del mod">
          <ac:chgData name="Zhao, Hairong" userId="836876fe-804d-4bd9-9d0e-c259ce8ab2ed" providerId="ADAL" clId="{9074467D-CB39-46A7-B4C5-0C02592D90CC}" dt="2023-04-04T00:17:47.594" v="61" actId="478"/>
          <ac:picMkLst>
            <pc:docMk/>
            <pc:sldMk cId="1515206933" sldId="317"/>
            <ac:picMk id="5" creationId="{25C86591-A34B-8A0D-DBDA-5201E96FF948}"/>
          </ac:picMkLst>
        </pc:picChg>
      </pc:sldChg>
      <pc:sldChg chg="addSp modSp del mod">
        <pc:chgData name="Zhao, Hairong" userId="836876fe-804d-4bd9-9d0e-c259ce8ab2ed" providerId="ADAL" clId="{9074467D-CB39-46A7-B4C5-0C02592D90CC}" dt="2023-04-04T00:19:40.957" v="88" actId="47"/>
        <pc:sldMkLst>
          <pc:docMk/>
          <pc:sldMk cId="61480997" sldId="318"/>
        </pc:sldMkLst>
        <pc:spChg chg="add mod">
          <ac:chgData name="Zhao, Hairong" userId="836876fe-804d-4bd9-9d0e-c259ce8ab2ed" providerId="ADAL" clId="{9074467D-CB39-46A7-B4C5-0C02592D90CC}" dt="2023-04-04T00:17:32.417" v="59" actId="571"/>
          <ac:spMkLst>
            <pc:docMk/>
            <pc:sldMk cId="61480997" sldId="318"/>
            <ac:spMk id="2" creationId="{A2851DF7-AA64-35AA-1C87-71BB41D894F1}"/>
          </ac:spMkLst>
        </pc:spChg>
        <pc:graphicFrameChg chg="add mod">
          <ac:chgData name="Zhao, Hairong" userId="836876fe-804d-4bd9-9d0e-c259ce8ab2ed" providerId="ADAL" clId="{9074467D-CB39-46A7-B4C5-0C02592D90CC}" dt="2023-04-04T00:17:32.417" v="59" actId="571"/>
          <ac:graphicFrameMkLst>
            <pc:docMk/>
            <pc:sldMk cId="61480997" sldId="318"/>
            <ac:graphicFrameMk id="3" creationId="{9741B1E1-0173-6222-1146-B476D8B845E5}"/>
          </ac:graphicFrameMkLst>
        </pc:graphicFrameChg>
        <pc:graphicFrameChg chg="modGraphic">
          <ac:chgData name="Zhao, Hairong" userId="836876fe-804d-4bd9-9d0e-c259ce8ab2ed" providerId="ADAL" clId="{9074467D-CB39-46A7-B4C5-0C02592D90CC}" dt="2023-04-04T00:17:29.291" v="57" actId="14734"/>
          <ac:graphicFrameMkLst>
            <pc:docMk/>
            <pc:sldMk cId="61480997" sldId="318"/>
            <ac:graphicFrameMk id="33858" creationId="{D33618AD-D14D-429D-9E56-4DE7EE7C3D1A}"/>
          </ac:graphicFrameMkLst>
        </pc:graphicFrameChg>
      </pc:sldChg>
      <pc:sldChg chg="del">
        <pc:chgData name="Zhao, Hairong" userId="836876fe-804d-4bd9-9d0e-c259ce8ab2ed" providerId="ADAL" clId="{9074467D-CB39-46A7-B4C5-0C02592D90CC}" dt="2023-04-04T00:19:45.166" v="89" actId="47"/>
        <pc:sldMkLst>
          <pc:docMk/>
          <pc:sldMk cId="2825388277" sldId="319"/>
        </pc:sldMkLst>
      </pc:sldChg>
      <pc:sldChg chg="addSp delSp modSp mod modAnim">
        <pc:chgData name="Zhao, Hairong" userId="836876fe-804d-4bd9-9d0e-c259ce8ab2ed" providerId="ADAL" clId="{9074467D-CB39-46A7-B4C5-0C02592D90CC}" dt="2023-04-04T00:54:57.229" v="229" actId="478"/>
        <pc:sldMkLst>
          <pc:docMk/>
          <pc:sldMk cId="1180120244" sldId="323"/>
        </pc:sldMkLst>
        <pc:spChg chg="add del mod topLvl">
          <ac:chgData name="Zhao, Hairong" userId="836876fe-804d-4bd9-9d0e-c259ce8ab2ed" providerId="ADAL" clId="{9074467D-CB39-46A7-B4C5-0C02592D90CC}" dt="2023-04-04T00:54:56.192" v="227" actId="478"/>
          <ac:spMkLst>
            <pc:docMk/>
            <pc:sldMk cId="1180120244" sldId="323"/>
            <ac:spMk id="4" creationId="{1D7C879C-981C-10BD-8328-C2BE5E50864D}"/>
          </ac:spMkLst>
        </pc:spChg>
        <pc:spChg chg="add del mod topLvl">
          <ac:chgData name="Zhao, Hairong" userId="836876fe-804d-4bd9-9d0e-c259ce8ab2ed" providerId="ADAL" clId="{9074467D-CB39-46A7-B4C5-0C02592D90CC}" dt="2023-04-04T00:54:56.821" v="228" actId="478"/>
          <ac:spMkLst>
            <pc:docMk/>
            <pc:sldMk cId="1180120244" sldId="323"/>
            <ac:spMk id="5" creationId="{745E79E9-8EC6-DD85-04B3-BBE9229ED579}"/>
          </ac:spMkLst>
        </pc:spChg>
        <pc:spChg chg="mod">
          <ac:chgData name="Zhao, Hairong" userId="836876fe-804d-4bd9-9d0e-c259ce8ab2ed" providerId="ADAL" clId="{9074467D-CB39-46A7-B4C5-0C02592D90CC}" dt="2023-04-04T00:49:13.568" v="197" actId="165"/>
          <ac:spMkLst>
            <pc:docMk/>
            <pc:sldMk cId="1180120244" sldId="323"/>
            <ac:spMk id="8" creationId="{4D336B92-DA23-A4B0-952D-5174588DC849}"/>
          </ac:spMkLst>
        </pc:spChg>
        <pc:spChg chg="mod">
          <ac:chgData name="Zhao, Hairong" userId="836876fe-804d-4bd9-9d0e-c259ce8ab2ed" providerId="ADAL" clId="{9074467D-CB39-46A7-B4C5-0C02592D90CC}" dt="2023-04-04T00:49:13.568" v="197" actId="165"/>
          <ac:spMkLst>
            <pc:docMk/>
            <pc:sldMk cId="1180120244" sldId="323"/>
            <ac:spMk id="10" creationId="{2DC0D008-DF0E-90D6-E717-F765E3438C1F}"/>
          </ac:spMkLst>
        </pc:spChg>
        <pc:spChg chg="mod">
          <ac:chgData name="Zhao, Hairong" userId="836876fe-804d-4bd9-9d0e-c259ce8ab2ed" providerId="ADAL" clId="{9074467D-CB39-46A7-B4C5-0C02592D90CC}" dt="2023-04-04T00:49:13.568" v="197" actId="165"/>
          <ac:spMkLst>
            <pc:docMk/>
            <pc:sldMk cId="1180120244" sldId="323"/>
            <ac:spMk id="11" creationId="{600EB245-2BF6-D4AA-6E26-FB2361CC3426}"/>
          </ac:spMkLst>
        </pc:spChg>
        <pc:spChg chg="mod">
          <ac:chgData name="Zhao, Hairong" userId="836876fe-804d-4bd9-9d0e-c259ce8ab2ed" providerId="ADAL" clId="{9074467D-CB39-46A7-B4C5-0C02592D90CC}" dt="2023-04-04T00:49:13.568" v="197" actId="165"/>
          <ac:spMkLst>
            <pc:docMk/>
            <pc:sldMk cId="1180120244" sldId="323"/>
            <ac:spMk id="12" creationId="{1557DAB0-572F-4081-88D0-B12DA004BDCD}"/>
          </ac:spMkLst>
        </pc:spChg>
        <pc:spChg chg="mod">
          <ac:chgData name="Zhao, Hairong" userId="836876fe-804d-4bd9-9d0e-c259ce8ab2ed" providerId="ADAL" clId="{9074467D-CB39-46A7-B4C5-0C02592D90CC}" dt="2023-04-04T00:49:13.568" v="197" actId="165"/>
          <ac:spMkLst>
            <pc:docMk/>
            <pc:sldMk cId="1180120244" sldId="323"/>
            <ac:spMk id="13" creationId="{21947505-DB62-EEE2-11B1-A0A0D70CB29C}"/>
          </ac:spMkLst>
        </pc:spChg>
        <pc:spChg chg="mod">
          <ac:chgData name="Zhao, Hairong" userId="836876fe-804d-4bd9-9d0e-c259ce8ab2ed" providerId="ADAL" clId="{9074467D-CB39-46A7-B4C5-0C02592D90CC}" dt="2023-04-04T00:54:55.803" v="226" actId="1076"/>
          <ac:spMkLst>
            <pc:docMk/>
            <pc:sldMk cId="1180120244" sldId="323"/>
            <ac:spMk id="14" creationId="{8A5CC254-63C7-4789-E50B-1EEC6066D2F4}"/>
          </ac:spMkLst>
        </pc:spChg>
        <pc:spChg chg="mod">
          <ac:chgData name="Zhao, Hairong" userId="836876fe-804d-4bd9-9d0e-c259ce8ab2ed" providerId="ADAL" clId="{9074467D-CB39-46A7-B4C5-0C02592D90CC}" dt="2023-04-04T00:54:55.803" v="226" actId="1076"/>
          <ac:spMkLst>
            <pc:docMk/>
            <pc:sldMk cId="1180120244" sldId="323"/>
            <ac:spMk id="15" creationId="{A2D55E3E-993E-798F-5C65-6C300A549306}"/>
          </ac:spMkLst>
        </pc:spChg>
        <pc:spChg chg="mod">
          <ac:chgData name="Zhao, Hairong" userId="836876fe-804d-4bd9-9d0e-c259ce8ab2ed" providerId="ADAL" clId="{9074467D-CB39-46A7-B4C5-0C02592D90CC}" dt="2023-04-04T00:54:55.803" v="226" actId="1076"/>
          <ac:spMkLst>
            <pc:docMk/>
            <pc:sldMk cId="1180120244" sldId="323"/>
            <ac:spMk id="16" creationId="{949B77FA-F8B2-2779-C621-4B1D71E6CE25}"/>
          </ac:spMkLst>
        </pc:spChg>
        <pc:spChg chg="mod">
          <ac:chgData name="Zhao, Hairong" userId="836876fe-804d-4bd9-9d0e-c259ce8ab2ed" providerId="ADAL" clId="{9074467D-CB39-46A7-B4C5-0C02592D90CC}" dt="2023-04-04T00:54:55.803" v="226" actId="1076"/>
          <ac:spMkLst>
            <pc:docMk/>
            <pc:sldMk cId="1180120244" sldId="323"/>
            <ac:spMk id="17" creationId="{F2413134-7D2D-7D2B-003C-F2FCDA752199}"/>
          </ac:spMkLst>
        </pc:spChg>
        <pc:spChg chg="mod">
          <ac:chgData name="Zhao, Hairong" userId="836876fe-804d-4bd9-9d0e-c259ce8ab2ed" providerId="ADAL" clId="{9074467D-CB39-46A7-B4C5-0C02592D90CC}" dt="2023-04-04T00:54:55.803" v="226" actId="1076"/>
          <ac:spMkLst>
            <pc:docMk/>
            <pc:sldMk cId="1180120244" sldId="323"/>
            <ac:spMk id="18" creationId="{FD6C96D5-C422-3123-66CF-9CABE9C2FA8A}"/>
          </ac:spMkLst>
        </pc:spChg>
        <pc:spChg chg="mod">
          <ac:chgData name="Zhao, Hairong" userId="836876fe-804d-4bd9-9d0e-c259ce8ab2ed" providerId="ADAL" clId="{9074467D-CB39-46A7-B4C5-0C02592D90CC}" dt="2023-04-04T00:54:55.803" v="226" actId="1076"/>
          <ac:spMkLst>
            <pc:docMk/>
            <pc:sldMk cId="1180120244" sldId="323"/>
            <ac:spMk id="19" creationId="{06B94533-E768-B146-67B5-7EAA5BFF883A}"/>
          </ac:spMkLst>
        </pc:spChg>
        <pc:spChg chg="mod">
          <ac:chgData name="Zhao, Hairong" userId="836876fe-804d-4bd9-9d0e-c259ce8ab2ed" providerId="ADAL" clId="{9074467D-CB39-46A7-B4C5-0C02592D90CC}" dt="2023-04-04T00:54:55.803" v="226" actId="1076"/>
          <ac:spMkLst>
            <pc:docMk/>
            <pc:sldMk cId="1180120244" sldId="323"/>
            <ac:spMk id="20" creationId="{F38F4648-3132-C085-DA59-E7DB8D98EE0A}"/>
          </ac:spMkLst>
        </pc:spChg>
        <pc:spChg chg="mod">
          <ac:chgData name="Zhao, Hairong" userId="836876fe-804d-4bd9-9d0e-c259ce8ab2ed" providerId="ADAL" clId="{9074467D-CB39-46A7-B4C5-0C02592D90CC}" dt="2023-04-04T00:54:55.803" v="226" actId="1076"/>
          <ac:spMkLst>
            <pc:docMk/>
            <pc:sldMk cId="1180120244" sldId="323"/>
            <ac:spMk id="21" creationId="{25CF2D4D-37C4-0BE1-C661-B0EE72A340F6}"/>
          </ac:spMkLst>
        </pc:spChg>
        <pc:spChg chg="add del mod">
          <ac:chgData name="Zhao, Hairong" userId="836876fe-804d-4bd9-9d0e-c259ce8ab2ed" providerId="ADAL" clId="{9074467D-CB39-46A7-B4C5-0C02592D90CC}" dt="2023-04-04T00:49:56.785" v="206"/>
          <ac:spMkLst>
            <pc:docMk/>
            <pc:sldMk cId="1180120244" sldId="323"/>
            <ac:spMk id="22" creationId="{8074D498-66E2-0729-1E58-4AAA9DA7712B}"/>
          </ac:spMkLst>
        </pc:spChg>
        <pc:spChg chg="mod">
          <ac:chgData name="Zhao, Hairong" userId="836876fe-804d-4bd9-9d0e-c259ce8ab2ed" providerId="ADAL" clId="{9074467D-CB39-46A7-B4C5-0C02592D90CC}" dt="2023-04-04T00:54:52.372" v="220" actId="14100"/>
          <ac:spMkLst>
            <pc:docMk/>
            <pc:sldMk cId="1180120244" sldId="323"/>
            <ac:spMk id="46084" creationId="{B12D5CBA-743B-413D-AA2B-21374A147B4E}"/>
          </ac:spMkLst>
        </pc:spChg>
        <pc:grpChg chg="add del mod">
          <ac:chgData name="Zhao, Hairong" userId="836876fe-804d-4bd9-9d0e-c259ce8ab2ed" providerId="ADAL" clId="{9074467D-CB39-46A7-B4C5-0C02592D90CC}" dt="2023-04-04T00:49:13.568" v="197" actId="165"/>
          <ac:grpSpMkLst>
            <pc:docMk/>
            <pc:sldMk cId="1180120244" sldId="323"/>
            <ac:grpSpMk id="2" creationId="{78127D38-90AF-0949-CCCA-64B19FD76155}"/>
          </ac:grpSpMkLst>
        </pc:grpChg>
        <pc:grpChg chg="mod topLvl">
          <ac:chgData name="Zhao, Hairong" userId="836876fe-804d-4bd9-9d0e-c259ce8ab2ed" providerId="ADAL" clId="{9074467D-CB39-46A7-B4C5-0C02592D90CC}" dt="2023-04-04T00:54:55.803" v="226" actId="1076"/>
          <ac:grpSpMkLst>
            <pc:docMk/>
            <pc:sldMk cId="1180120244" sldId="323"/>
            <ac:grpSpMk id="3" creationId="{0F69F193-BB13-260A-E6CB-49E8B17D69A7}"/>
          </ac:grpSpMkLst>
        </pc:grpChg>
        <pc:grpChg chg="add del mod topLvl">
          <ac:chgData name="Zhao, Hairong" userId="836876fe-804d-4bd9-9d0e-c259ce8ab2ed" providerId="ADAL" clId="{9074467D-CB39-46A7-B4C5-0C02592D90CC}" dt="2023-04-04T00:54:57.229" v="229" actId="478"/>
          <ac:grpSpMkLst>
            <pc:docMk/>
            <pc:sldMk cId="1180120244" sldId="323"/>
            <ac:grpSpMk id="6" creationId="{46BD11DF-9919-739F-4BBA-E156325A9F03}"/>
          </ac:grpSpMkLst>
        </pc:grpChg>
        <pc:grpChg chg="mod">
          <ac:chgData name="Zhao, Hairong" userId="836876fe-804d-4bd9-9d0e-c259ce8ab2ed" providerId="ADAL" clId="{9074467D-CB39-46A7-B4C5-0C02592D90CC}" dt="2023-04-04T00:49:13.568" v="197" actId="165"/>
          <ac:grpSpMkLst>
            <pc:docMk/>
            <pc:sldMk cId="1180120244" sldId="323"/>
            <ac:grpSpMk id="9" creationId="{8104CD35-81D8-CB5B-1543-DD82F536F66A}"/>
          </ac:grpSpMkLst>
        </pc:grpChg>
        <pc:picChg chg="add del mod">
          <ac:chgData name="Zhao, Hairong" userId="836876fe-804d-4bd9-9d0e-c259ce8ab2ed" providerId="ADAL" clId="{9074467D-CB39-46A7-B4C5-0C02592D90CC}" dt="2023-04-04T00:54:52.011" v="219" actId="22"/>
          <ac:picMkLst>
            <pc:docMk/>
            <pc:sldMk cId="1180120244" sldId="323"/>
            <ac:picMk id="24" creationId="{6A415074-6E28-16DA-0BF6-DD197EEA8511}"/>
          </ac:picMkLst>
        </pc:picChg>
      </pc:sldChg>
      <pc:sldChg chg="mod modShow">
        <pc:chgData name="Zhao, Hairong" userId="836876fe-804d-4bd9-9d0e-c259ce8ab2ed" providerId="ADAL" clId="{9074467D-CB39-46A7-B4C5-0C02592D90CC}" dt="2023-04-04T00:59:27.548" v="241" actId="729"/>
        <pc:sldMkLst>
          <pc:docMk/>
          <pc:sldMk cId="3731451787" sldId="324"/>
        </pc:sldMkLst>
      </pc:sldChg>
      <pc:sldChg chg="addSp delSp modSp mod ord modAnim">
        <pc:chgData name="Zhao, Hairong" userId="836876fe-804d-4bd9-9d0e-c259ce8ab2ed" providerId="ADAL" clId="{9074467D-CB39-46A7-B4C5-0C02592D90CC}" dt="2023-04-04T00:58:26.979" v="240"/>
        <pc:sldMkLst>
          <pc:docMk/>
          <pc:sldMk cId="1296534532" sldId="325"/>
        </pc:sldMkLst>
        <pc:spChg chg="add del mod">
          <ac:chgData name="Zhao, Hairong" userId="836876fe-804d-4bd9-9d0e-c259ce8ab2ed" providerId="ADAL" clId="{9074467D-CB39-46A7-B4C5-0C02592D90CC}" dt="2023-04-04T00:49:49.512" v="204"/>
          <ac:spMkLst>
            <pc:docMk/>
            <pc:sldMk cId="1296534532" sldId="325"/>
            <ac:spMk id="2" creationId="{7B1E2074-33A5-A655-45E2-41D3C5B06B41}"/>
          </ac:spMkLst>
        </pc:spChg>
        <pc:spChg chg="mod">
          <ac:chgData name="Zhao, Hairong" userId="836876fe-804d-4bd9-9d0e-c259ce8ab2ed" providerId="ADAL" clId="{9074467D-CB39-46A7-B4C5-0C02592D90CC}" dt="2023-04-04T00:54:52.854" v="221" actId="1076"/>
          <ac:spMkLst>
            <pc:docMk/>
            <pc:sldMk cId="1296534532" sldId="325"/>
            <ac:spMk id="4" creationId="{869314B9-771F-2C26-F9D5-4C6141AFF226}"/>
          </ac:spMkLst>
        </pc:spChg>
        <pc:spChg chg="mod">
          <ac:chgData name="Zhao, Hairong" userId="836876fe-804d-4bd9-9d0e-c259ce8ab2ed" providerId="ADAL" clId="{9074467D-CB39-46A7-B4C5-0C02592D90CC}" dt="2023-04-04T00:54:52.854" v="221" actId="1076"/>
          <ac:spMkLst>
            <pc:docMk/>
            <pc:sldMk cId="1296534532" sldId="325"/>
            <ac:spMk id="5" creationId="{FBB269A7-2161-29CC-D43E-C5041DBC9239}"/>
          </ac:spMkLst>
        </pc:spChg>
        <pc:spChg chg="mod">
          <ac:chgData name="Zhao, Hairong" userId="836876fe-804d-4bd9-9d0e-c259ce8ab2ed" providerId="ADAL" clId="{9074467D-CB39-46A7-B4C5-0C02592D90CC}" dt="2023-04-04T00:54:52.854" v="221" actId="1076"/>
          <ac:spMkLst>
            <pc:docMk/>
            <pc:sldMk cId="1296534532" sldId="325"/>
            <ac:spMk id="6" creationId="{9020D45F-ED61-804D-7646-2FB42952BC93}"/>
          </ac:spMkLst>
        </pc:spChg>
        <pc:spChg chg="mod">
          <ac:chgData name="Zhao, Hairong" userId="836876fe-804d-4bd9-9d0e-c259ce8ab2ed" providerId="ADAL" clId="{9074467D-CB39-46A7-B4C5-0C02592D90CC}" dt="2023-04-04T00:54:52.854" v="221" actId="1076"/>
          <ac:spMkLst>
            <pc:docMk/>
            <pc:sldMk cId="1296534532" sldId="325"/>
            <ac:spMk id="7" creationId="{FAF75DFD-09C7-D028-9B0F-3CA32002F110}"/>
          </ac:spMkLst>
        </pc:spChg>
        <pc:spChg chg="mod">
          <ac:chgData name="Zhao, Hairong" userId="836876fe-804d-4bd9-9d0e-c259ce8ab2ed" providerId="ADAL" clId="{9074467D-CB39-46A7-B4C5-0C02592D90CC}" dt="2023-04-04T00:54:53.642" v="222" actId="207"/>
          <ac:spMkLst>
            <pc:docMk/>
            <pc:sldMk cId="1296534532" sldId="325"/>
            <ac:spMk id="8" creationId="{2072816A-C819-B199-CC38-FE64602EE8CB}"/>
          </ac:spMkLst>
        </pc:spChg>
        <pc:spChg chg="mod">
          <ac:chgData name="Zhao, Hairong" userId="836876fe-804d-4bd9-9d0e-c259ce8ab2ed" providerId="ADAL" clId="{9074467D-CB39-46A7-B4C5-0C02592D90CC}" dt="2023-04-04T00:54:54.081" v="223" actId="207"/>
          <ac:spMkLst>
            <pc:docMk/>
            <pc:sldMk cId="1296534532" sldId="325"/>
            <ac:spMk id="9" creationId="{54B3E410-BE84-808E-C413-BBB79982A780}"/>
          </ac:spMkLst>
        </pc:spChg>
        <pc:spChg chg="mod">
          <ac:chgData name="Zhao, Hairong" userId="836876fe-804d-4bd9-9d0e-c259ce8ab2ed" providerId="ADAL" clId="{9074467D-CB39-46A7-B4C5-0C02592D90CC}" dt="2023-04-04T00:54:52.854" v="221" actId="1076"/>
          <ac:spMkLst>
            <pc:docMk/>
            <pc:sldMk cId="1296534532" sldId="325"/>
            <ac:spMk id="10" creationId="{EDB2650C-122B-A63C-E93D-FCBE7E8EEF81}"/>
          </ac:spMkLst>
        </pc:spChg>
        <pc:spChg chg="mod">
          <ac:chgData name="Zhao, Hairong" userId="836876fe-804d-4bd9-9d0e-c259ce8ab2ed" providerId="ADAL" clId="{9074467D-CB39-46A7-B4C5-0C02592D90CC}" dt="2023-04-04T00:54:52.854" v="221" actId="1076"/>
          <ac:spMkLst>
            <pc:docMk/>
            <pc:sldMk cId="1296534532" sldId="325"/>
            <ac:spMk id="11" creationId="{01E8ED26-D35A-AF37-EC68-7F83A678C318}"/>
          </ac:spMkLst>
        </pc:spChg>
        <pc:grpChg chg="add del mod">
          <ac:chgData name="Zhao, Hairong" userId="836876fe-804d-4bd9-9d0e-c259ce8ab2ed" providerId="ADAL" clId="{9074467D-CB39-46A7-B4C5-0C02592D90CC}" dt="2023-04-04T00:54:54.552" v="224"/>
          <ac:grpSpMkLst>
            <pc:docMk/>
            <pc:sldMk cId="1296534532" sldId="325"/>
            <ac:grpSpMk id="3" creationId="{B8FDCBE9-97A8-A800-C45E-218D3CBA8B6D}"/>
          </ac:grpSpMkLst>
        </pc:grpChg>
      </pc:sldChg>
      <pc:sldChg chg="ord">
        <pc:chgData name="Zhao, Hairong" userId="836876fe-804d-4bd9-9d0e-c259ce8ab2ed" providerId="ADAL" clId="{9074467D-CB39-46A7-B4C5-0C02592D90CC}" dt="2023-04-04T00:57:42.922" v="233"/>
        <pc:sldMkLst>
          <pc:docMk/>
          <pc:sldMk cId="473466773" sldId="326"/>
        </pc:sldMkLst>
      </pc:sldChg>
      <pc:sldChg chg="ord">
        <pc:chgData name="Zhao, Hairong" userId="836876fe-804d-4bd9-9d0e-c259ce8ab2ed" providerId="ADAL" clId="{9074467D-CB39-46A7-B4C5-0C02592D90CC}" dt="2023-04-04T00:58:22.667" v="238"/>
        <pc:sldMkLst>
          <pc:docMk/>
          <pc:sldMk cId="456032623" sldId="327"/>
        </pc:sldMkLst>
      </pc:sldChg>
      <pc:sldChg chg="modSp mod ord">
        <pc:chgData name="Zhao, Hairong" userId="836876fe-804d-4bd9-9d0e-c259ce8ab2ed" providerId="ADAL" clId="{9074467D-CB39-46A7-B4C5-0C02592D90CC}" dt="2023-04-04T01:04:20.171" v="279" actId="20577"/>
        <pc:sldMkLst>
          <pc:docMk/>
          <pc:sldMk cId="640988265" sldId="328"/>
        </pc:sldMkLst>
        <pc:spChg chg="mod">
          <ac:chgData name="Zhao, Hairong" userId="836876fe-804d-4bd9-9d0e-c259ce8ab2ed" providerId="ADAL" clId="{9074467D-CB39-46A7-B4C5-0C02592D90CC}" dt="2023-04-04T01:04:20.171" v="279" actId="20577"/>
          <ac:spMkLst>
            <pc:docMk/>
            <pc:sldMk cId="640988265" sldId="328"/>
            <ac:spMk id="56324" creationId="{939FA1DC-0BA4-4A06-9831-1376C6AAE124}"/>
          </ac:spMkLst>
        </pc:spChg>
      </pc:sldChg>
      <pc:sldChg chg="del">
        <pc:chgData name="Zhao, Hairong" userId="836876fe-804d-4bd9-9d0e-c259ce8ab2ed" providerId="ADAL" clId="{9074467D-CB39-46A7-B4C5-0C02592D90CC}" dt="2023-04-04T00:08:02.955" v="0" actId="47"/>
        <pc:sldMkLst>
          <pc:docMk/>
          <pc:sldMk cId="2331595467" sldId="330"/>
        </pc:sldMkLst>
      </pc:sldChg>
      <pc:sldChg chg="del">
        <pc:chgData name="Zhao, Hairong" userId="836876fe-804d-4bd9-9d0e-c259ce8ab2ed" providerId="ADAL" clId="{9074467D-CB39-46A7-B4C5-0C02592D90CC}" dt="2023-04-04T00:10:28.292" v="24" actId="47"/>
        <pc:sldMkLst>
          <pc:docMk/>
          <pc:sldMk cId="1903421172" sldId="335"/>
        </pc:sldMkLst>
      </pc:sldChg>
      <pc:sldChg chg="del">
        <pc:chgData name="Zhao, Hairong" userId="836876fe-804d-4bd9-9d0e-c259ce8ab2ed" providerId="ADAL" clId="{9074467D-CB39-46A7-B4C5-0C02592D90CC}" dt="2023-04-04T00:24:20.166" v="129" actId="47"/>
        <pc:sldMkLst>
          <pc:docMk/>
          <pc:sldMk cId="3304926836" sldId="336"/>
        </pc:sldMkLst>
      </pc:sldChg>
      <pc:sldChg chg="del">
        <pc:chgData name="Zhao, Hairong" userId="836876fe-804d-4bd9-9d0e-c259ce8ab2ed" providerId="ADAL" clId="{9074467D-CB39-46A7-B4C5-0C02592D90CC}" dt="2023-04-04T00:26:28.015" v="144" actId="47"/>
        <pc:sldMkLst>
          <pc:docMk/>
          <pc:sldMk cId="390875693" sldId="337"/>
        </pc:sldMkLst>
      </pc:sldChg>
      <pc:sldChg chg="del">
        <pc:chgData name="Zhao, Hairong" userId="836876fe-804d-4bd9-9d0e-c259ce8ab2ed" providerId="ADAL" clId="{9074467D-CB39-46A7-B4C5-0C02592D90CC}" dt="2023-04-04T00:26:29.899" v="145" actId="47"/>
        <pc:sldMkLst>
          <pc:docMk/>
          <pc:sldMk cId="299329895" sldId="338"/>
        </pc:sldMkLst>
      </pc:sldChg>
      <pc:sldChg chg="del">
        <pc:chgData name="Zhao, Hairong" userId="836876fe-804d-4bd9-9d0e-c259ce8ab2ed" providerId="ADAL" clId="{9074467D-CB39-46A7-B4C5-0C02592D90CC}" dt="2023-04-04T00:26:30.903" v="146" actId="47"/>
        <pc:sldMkLst>
          <pc:docMk/>
          <pc:sldMk cId="1830613690" sldId="339"/>
        </pc:sldMkLst>
      </pc:sldChg>
      <pc:sldChg chg="del">
        <pc:chgData name="Zhao, Hairong" userId="836876fe-804d-4bd9-9d0e-c259ce8ab2ed" providerId="ADAL" clId="{9074467D-CB39-46A7-B4C5-0C02592D90CC}" dt="2023-04-04T00:26:32.127" v="147" actId="47"/>
        <pc:sldMkLst>
          <pc:docMk/>
          <pc:sldMk cId="917118547" sldId="340"/>
        </pc:sldMkLst>
      </pc:sldChg>
      <pc:sldChg chg="del">
        <pc:chgData name="Zhao, Hairong" userId="836876fe-804d-4bd9-9d0e-c259ce8ab2ed" providerId="ADAL" clId="{9074467D-CB39-46A7-B4C5-0C02592D90CC}" dt="2023-04-04T00:26:33.571" v="148" actId="47"/>
        <pc:sldMkLst>
          <pc:docMk/>
          <pc:sldMk cId="3860703513" sldId="346"/>
        </pc:sldMkLst>
      </pc:sldChg>
      <pc:sldChg chg="addSp modSp mod modAnim">
        <pc:chgData name="Zhao, Hairong" userId="836876fe-804d-4bd9-9d0e-c259ce8ab2ed" providerId="ADAL" clId="{9074467D-CB39-46A7-B4C5-0C02592D90CC}" dt="2023-04-04T00:40:29.132" v="175" actId="1076"/>
        <pc:sldMkLst>
          <pc:docMk/>
          <pc:sldMk cId="1618627727" sldId="351"/>
        </pc:sldMkLst>
        <pc:spChg chg="mod">
          <ac:chgData name="Zhao, Hairong" userId="836876fe-804d-4bd9-9d0e-c259ce8ab2ed" providerId="ADAL" clId="{9074467D-CB39-46A7-B4C5-0C02592D90CC}" dt="2023-04-04T00:23:10.720" v="123" actId="1076"/>
          <ac:spMkLst>
            <pc:docMk/>
            <pc:sldMk cId="1618627727" sldId="351"/>
            <ac:spMk id="3" creationId="{00000000-0000-0000-0000-000000000000}"/>
          </ac:spMkLst>
        </pc:spChg>
        <pc:spChg chg="mod">
          <ac:chgData name="Zhao, Hairong" userId="836876fe-804d-4bd9-9d0e-c259ce8ab2ed" providerId="ADAL" clId="{9074467D-CB39-46A7-B4C5-0C02592D90CC}" dt="2023-04-04T00:27:55.851" v="157" actId="207"/>
          <ac:spMkLst>
            <pc:docMk/>
            <pc:sldMk cId="1618627727" sldId="351"/>
            <ac:spMk id="4" creationId="{00000000-0000-0000-0000-000000000000}"/>
          </ac:spMkLst>
        </pc:spChg>
        <pc:picChg chg="add mod">
          <ac:chgData name="Zhao, Hairong" userId="836876fe-804d-4bd9-9d0e-c259ce8ab2ed" providerId="ADAL" clId="{9074467D-CB39-46A7-B4C5-0C02592D90CC}" dt="2023-04-04T00:40:29.132" v="175" actId="1076"/>
          <ac:picMkLst>
            <pc:docMk/>
            <pc:sldMk cId="1618627727" sldId="351"/>
            <ac:picMk id="5" creationId="{194D1A96-FA7D-517F-2FA0-962141132C77}"/>
          </ac:picMkLst>
        </pc:picChg>
      </pc:sldChg>
      <pc:sldChg chg="del">
        <pc:chgData name="Zhao, Hairong" userId="836876fe-804d-4bd9-9d0e-c259ce8ab2ed" providerId="ADAL" clId="{9074467D-CB39-46A7-B4C5-0C02592D90CC}" dt="2023-04-04T00:28:46.273" v="160" actId="47"/>
        <pc:sldMkLst>
          <pc:docMk/>
          <pc:sldMk cId="394305589" sldId="352"/>
        </pc:sldMkLst>
      </pc:sldChg>
    </pc:docChg>
  </pc:docChgLst>
  <pc:docChgLst>
    <pc:chgData name="Zhao, Hairong" userId="836876fe-804d-4bd9-9d0e-c259ce8ab2ed" providerId="ADAL" clId="{85B59D5B-DAFF-43AA-B6EB-FC9251989E14}"/>
    <pc:docChg chg="undo custSel addSld delSld modSld sldOrd">
      <pc:chgData name="Zhao, Hairong" userId="836876fe-804d-4bd9-9d0e-c259ce8ab2ed" providerId="ADAL" clId="{85B59D5B-DAFF-43AA-B6EB-FC9251989E14}" dt="2023-03-30T13:07:11.845" v="421" actId="22"/>
      <pc:docMkLst>
        <pc:docMk/>
      </pc:docMkLst>
      <pc:sldChg chg="addSp delSp modSp del mod ord">
        <pc:chgData name="Zhao, Hairong" userId="836876fe-804d-4bd9-9d0e-c259ce8ab2ed" providerId="ADAL" clId="{85B59D5B-DAFF-43AA-B6EB-FC9251989E14}" dt="2023-03-30T12:04:44.091" v="80" actId="47"/>
        <pc:sldMkLst>
          <pc:docMk/>
          <pc:sldMk cId="0" sldId="274"/>
        </pc:sldMkLst>
        <pc:spChg chg="add del mod">
          <ac:chgData name="Zhao, Hairong" userId="836876fe-804d-4bd9-9d0e-c259ce8ab2ed" providerId="ADAL" clId="{85B59D5B-DAFF-43AA-B6EB-FC9251989E14}" dt="2023-03-30T12:01:20.475" v="26" actId="478"/>
          <ac:spMkLst>
            <pc:docMk/>
            <pc:sldMk cId="0" sldId="274"/>
            <ac:spMk id="3" creationId="{D1A8FFC1-B314-A50A-1E1D-5F1957B6728C}"/>
          </ac:spMkLst>
        </pc:spChg>
        <pc:spChg chg="add mod">
          <ac:chgData name="Zhao, Hairong" userId="836876fe-804d-4bd9-9d0e-c259ce8ab2ed" providerId="ADAL" clId="{85B59D5B-DAFF-43AA-B6EB-FC9251989E14}" dt="2023-03-30T12:02:08.909" v="32" actId="1076"/>
          <ac:spMkLst>
            <pc:docMk/>
            <pc:sldMk cId="0" sldId="274"/>
            <ac:spMk id="5" creationId="{F5852EC3-DE6F-1D7B-664C-598F25B035F1}"/>
          </ac:spMkLst>
        </pc:spChg>
        <pc:spChg chg="mod">
          <ac:chgData name="Zhao, Hairong" userId="836876fe-804d-4bd9-9d0e-c259ce8ab2ed" providerId="ADAL" clId="{85B59D5B-DAFF-43AA-B6EB-FC9251989E14}" dt="2023-03-30T11:58:59.915" v="18"/>
          <ac:spMkLst>
            <pc:docMk/>
            <pc:sldMk cId="0" sldId="274"/>
            <ac:spMk id="55299" creationId="{09B0AEF1-39CD-49E3-8F2C-610FD8A39D34}"/>
          </ac:spMkLst>
        </pc:spChg>
        <pc:spChg chg="mod">
          <ac:chgData name="Zhao, Hairong" userId="836876fe-804d-4bd9-9d0e-c259ce8ab2ed" providerId="ADAL" clId="{85B59D5B-DAFF-43AA-B6EB-FC9251989E14}" dt="2023-03-30T12:00:39.227" v="20" actId="21"/>
          <ac:spMkLst>
            <pc:docMk/>
            <pc:sldMk cId="0" sldId="274"/>
            <ac:spMk id="55300" creationId="{9D19F110-94C1-4CF0-9490-A76DFEDB07F7}"/>
          </ac:spMkLst>
        </pc:spChg>
        <pc:graphicFrameChg chg="mod">
          <ac:chgData name="Zhao, Hairong" userId="836876fe-804d-4bd9-9d0e-c259ce8ab2ed" providerId="ADAL" clId="{85B59D5B-DAFF-43AA-B6EB-FC9251989E14}" dt="2023-03-30T12:00:44.768" v="21" actId="1076"/>
          <ac:graphicFrameMkLst>
            <pc:docMk/>
            <pc:sldMk cId="0" sldId="274"/>
            <ac:graphicFrameMk id="6" creationId="{00000000-0000-0000-0000-000000000000}"/>
          </ac:graphicFrameMkLst>
        </pc:graphicFrameChg>
        <pc:graphicFrameChg chg="mod">
          <ac:chgData name="Zhao, Hairong" userId="836876fe-804d-4bd9-9d0e-c259ce8ab2ed" providerId="ADAL" clId="{85B59D5B-DAFF-43AA-B6EB-FC9251989E14}" dt="2023-03-30T12:02:01.159" v="30" actId="1076"/>
          <ac:graphicFrameMkLst>
            <pc:docMk/>
            <pc:sldMk cId="0" sldId="274"/>
            <ac:graphicFrameMk id="7" creationId="{00000000-0000-0000-0000-000000000000}"/>
          </ac:graphicFrameMkLst>
        </pc:graphicFrameChg>
      </pc:sldChg>
      <pc:sldChg chg="modSp mod ord">
        <pc:chgData name="Zhao, Hairong" userId="836876fe-804d-4bd9-9d0e-c259ce8ab2ed" providerId="ADAL" clId="{85B59D5B-DAFF-43AA-B6EB-FC9251989E14}" dt="2023-03-30T12:42:24.998" v="380" actId="20577"/>
        <pc:sldMkLst>
          <pc:docMk/>
          <pc:sldMk cId="0" sldId="283"/>
        </pc:sldMkLst>
        <pc:spChg chg="mod">
          <ac:chgData name="Zhao, Hairong" userId="836876fe-804d-4bd9-9d0e-c259ce8ab2ed" providerId="ADAL" clId="{85B59D5B-DAFF-43AA-B6EB-FC9251989E14}" dt="2023-03-30T12:42:24.998" v="380" actId="20577"/>
          <ac:spMkLst>
            <pc:docMk/>
            <pc:sldMk cId="0" sldId="283"/>
            <ac:spMk id="73732" creationId="{79A6B628-59B6-4439-8835-22D5B98EFDBB}"/>
          </ac:spMkLst>
        </pc:spChg>
      </pc:sldChg>
      <pc:sldChg chg="modSp mod">
        <pc:chgData name="Zhao, Hairong" userId="836876fe-804d-4bd9-9d0e-c259ce8ab2ed" providerId="ADAL" clId="{85B59D5B-DAFF-43AA-B6EB-FC9251989E14}" dt="2023-03-30T12:44:25.635" v="385" actId="207"/>
        <pc:sldMkLst>
          <pc:docMk/>
          <pc:sldMk cId="0" sldId="284"/>
        </pc:sldMkLst>
        <pc:spChg chg="mod">
          <ac:chgData name="Zhao, Hairong" userId="836876fe-804d-4bd9-9d0e-c259ce8ab2ed" providerId="ADAL" clId="{85B59D5B-DAFF-43AA-B6EB-FC9251989E14}" dt="2023-03-30T12:44:25.635" v="385" actId="207"/>
          <ac:spMkLst>
            <pc:docMk/>
            <pc:sldMk cId="0" sldId="284"/>
            <ac:spMk id="72714" creationId="{8F7244F1-D3ED-4E3A-8F46-DB3D2DA330DF}"/>
          </ac:spMkLst>
        </pc:spChg>
      </pc:sldChg>
      <pc:sldChg chg="delSp modSp mod modAnim">
        <pc:chgData name="Zhao, Hairong" userId="836876fe-804d-4bd9-9d0e-c259ce8ab2ed" providerId="ADAL" clId="{85B59D5B-DAFF-43AA-B6EB-FC9251989E14}" dt="2023-03-30T13:03:49.043" v="415" actId="478"/>
        <pc:sldMkLst>
          <pc:docMk/>
          <pc:sldMk cId="0" sldId="286"/>
        </pc:sldMkLst>
        <pc:spChg chg="del">
          <ac:chgData name="Zhao, Hairong" userId="836876fe-804d-4bd9-9d0e-c259ce8ab2ed" providerId="ADAL" clId="{85B59D5B-DAFF-43AA-B6EB-FC9251989E14}" dt="2023-03-30T13:03:49.043" v="415" actId="478"/>
          <ac:spMkLst>
            <pc:docMk/>
            <pc:sldMk cId="0" sldId="286"/>
            <ac:spMk id="57348" creationId="{C6AC57F9-8E79-45EA-B82F-15F3BE82D679}"/>
          </ac:spMkLst>
        </pc:spChg>
        <pc:spChg chg="mod">
          <ac:chgData name="Zhao, Hairong" userId="836876fe-804d-4bd9-9d0e-c259ce8ab2ed" providerId="ADAL" clId="{85B59D5B-DAFF-43AA-B6EB-FC9251989E14}" dt="2023-03-30T13:03:47.793" v="414" actId="6549"/>
          <ac:spMkLst>
            <pc:docMk/>
            <pc:sldMk cId="0" sldId="286"/>
            <ac:spMk id="81924" creationId="{B42D3F45-72B8-4D3D-B89A-0C302D348975}"/>
          </ac:spMkLst>
        </pc:spChg>
      </pc:sldChg>
      <pc:sldChg chg="modSp mod">
        <pc:chgData name="Zhao, Hairong" userId="836876fe-804d-4bd9-9d0e-c259ce8ab2ed" providerId="ADAL" clId="{85B59D5B-DAFF-43AA-B6EB-FC9251989E14}" dt="2023-03-30T12:51:35.375" v="386" actId="207"/>
        <pc:sldMkLst>
          <pc:docMk/>
          <pc:sldMk cId="0" sldId="287"/>
        </pc:sldMkLst>
        <pc:spChg chg="mod">
          <ac:chgData name="Zhao, Hairong" userId="836876fe-804d-4bd9-9d0e-c259ce8ab2ed" providerId="ADAL" clId="{85B59D5B-DAFF-43AA-B6EB-FC9251989E14}" dt="2023-03-30T12:51:35.375" v="386" actId="207"/>
          <ac:spMkLst>
            <pc:docMk/>
            <pc:sldMk cId="0" sldId="287"/>
            <ac:spMk id="83972" creationId="{32F752A5-6DD1-4EE1-A067-AD214B52D998}"/>
          </ac:spMkLst>
        </pc:spChg>
      </pc:sldChg>
      <pc:sldChg chg="addSp delSp modSp mod ord modAnim">
        <pc:chgData name="Zhao, Hairong" userId="836876fe-804d-4bd9-9d0e-c259ce8ab2ed" providerId="ADAL" clId="{85B59D5B-DAFF-43AA-B6EB-FC9251989E14}" dt="2023-03-30T12:20:09.252" v="329" actId="478"/>
        <pc:sldMkLst>
          <pc:docMk/>
          <pc:sldMk cId="1682597319" sldId="303"/>
        </pc:sldMkLst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" creationId="{AA10311B-311F-C4CE-E3EA-29A3C3F26CB8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" creationId="{D8B1B81D-58CB-5DAA-28DB-43FE55C8D78D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7" creationId="{8944658A-1BE4-F19C-C0F9-BEF9F5827284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8" creationId="{4AA5F68A-5B62-CF6A-B66F-18279C80DEE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9" creationId="{FEBC5D9A-25D2-A013-9798-9AA72A4315CA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0" creationId="{4E1D748D-EC7E-84B0-AA2B-E7F855AE6CFC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1" creationId="{27F9A0E1-B2EB-E337-CA6F-4A2A2589126A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2" creationId="{C74F250E-6445-F0BA-3BDA-975370A3E9E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3" creationId="{D27DE40A-A21E-B09B-B91D-F2B6B426DAFF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4" creationId="{0BBA981D-8F9E-63BC-86DD-FFA7DD6F6DC0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5" creationId="{5D2D71F5-1182-C654-7CC3-60632A41EAAB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6" creationId="{02FA1350-0B50-C854-F873-717A598D4B99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7" creationId="{C3C5136F-D589-3A96-88BC-FBC812100506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8" creationId="{315FD53A-6BC2-3CFD-0551-370AFA9C1944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19" creationId="{E912BAE4-6686-6F41-DE43-3D1E550C9CA2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0" creationId="{7D4BCC76-79FE-A32D-8A4B-4E546A5A800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1" creationId="{F6C463BA-9115-5DE6-9336-11BD656B6A76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2" creationId="{8FCF0B72-4411-67CB-072D-5E896E784C7B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3" creationId="{47A84362-6C2B-3052-521C-28BCA127A631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4" creationId="{6FFBB417-3D05-E9D9-57F9-17797A9D9403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5" creationId="{FFC58659-C6A1-3A22-4321-897D383ED6DB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6" creationId="{4004A5CC-EB6B-B39E-A5E6-C8F264E3859A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7" creationId="{D292C9CF-E160-3F2F-12E2-62B5B8042F21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8" creationId="{92B9BF96-B365-C96D-CEA1-45852AE53B87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29" creationId="{3E57029A-E599-591F-1289-53DB725729F8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0" creationId="{84FFD02A-2D58-80A9-87CF-5A3EBD6F3B89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1" creationId="{77B6BCC0-A2AF-3A48-55C5-3DA0E83F11CC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2" creationId="{23B79F79-9416-E040-380A-E83736B3DDCE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3" creationId="{A9B2A170-942E-261F-01B9-EAB0742CD63F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4" creationId="{B314D543-D39B-914B-EE8E-192D5E6FC6FF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5" creationId="{B57684CD-468D-3C94-5857-521EC9A5032D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6" creationId="{E5166E89-B6CC-5ED1-04A8-402C14579181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7" creationId="{9D4B8893-85EC-E927-79ED-0CFBBFF6F577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8" creationId="{CAF6A9D6-676E-998B-1074-75197E2D6A1C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39" creationId="{395F8659-346A-1591-D045-25CA686BACBD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0" creationId="{67A5A217-32D9-7BA2-AE19-3C747B7254A9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1" creationId="{DA820547-62B8-3048-F176-D3EF055A59E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2" creationId="{89BDB8C9-BC4E-8765-ABDF-99F87CC17615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3" creationId="{B02BBFA1-FDEE-B2DD-0EFD-2B0934093FA9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4" creationId="{C4948FA8-2420-249D-852A-E8C26841F8A7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5" creationId="{EB688CE5-A3B9-90D2-D450-89DE15E5655A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6" creationId="{259ED70F-4A4C-3F74-D5A6-4DFCD4962940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7" creationId="{1AC17E59-75A4-6B1C-8141-D7BACE2CC9E6}"/>
          </ac:spMkLst>
        </pc:spChg>
        <pc:spChg chg="mod">
          <ac:chgData name="Zhao, Hairong" userId="836876fe-804d-4bd9-9d0e-c259ce8ab2ed" providerId="ADAL" clId="{85B59D5B-DAFF-43AA-B6EB-FC9251989E14}" dt="2023-03-30T12:09:32.903" v="107"/>
          <ac:spMkLst>
            <pc:docMk/>
            <pc:sldMk cId="1682597319" sldId="303"/>
            <ac:spMk id="48" creationId="{6FC2A5E4-59CE-314E-F3BD-3BB12132963E}"/>
          </ac:spMkLst>
        </pc:spChg>
        <pc:spChg chg="add del mod">
          <ac:chgData name="Zhao, Hairong" userId="836876fe-804d-4bd9-9d0e-c259ce8ab2ed" providerId="ADAL" clId="{85B59D5B-DAFF-43AA-B6EB-FC9251989E14}" dt="2023-03-30T12:09:53.938" v="111"/>
          <ac:spMkLst>
            <pc:docMk/>
            <pc:sldMk cId="1682597319" sldId="303"/>
            <ac:spMk id="49" creationId="{F7DEE86D-AE19-DE08-9CBE-54E752456D93}"/>
          </ac:spMkLst>
        </pc:spChg>
        <pc:spChg chg="add del mod ord">
          <ac:chgData name="Zhao, Hairong" userId="836876fe-804d-4bd9-9d0e-c259ce8ab2ed" providerId="ADAL" clId="{85B59D5B-DAFF-43AA-B6EB-FC9251989E14}" dt="2023-03-30T12:14:53.463" v="305"/>
          <ac:spMkLst>
            <pc:docMk/>
            <pc:sldMk cId="1682597319" sldId="303"/>
            <ac:spMk id="50" creationId="{7FDE7F59-DC50-AC0A-640C-54F20EAB71D4}"/>
          </ac:spMkLst>
        </pc:spChg>
        <pc:spChg chg="del mod">
          <ac:chgData name="Zhao, Hairong" userId="836876fe-804d-4bd9-9d0e-c259ce8ab2ed" providerId="ADAL" clId="{85B59D5B-DAFF-43AA-B6EB-FC9251989E14}" dt="2023-03-30T12:18:17.019" v="321" actId="478"/>
          <ac:spMkLst>
            <pc:docMk/>
            <pc:sldMk cId="1682597319" sldId="303"/>
            <ac:spMk id="54" creationId="{C34E4EAC-48CC-4C9C-2F33-84573C7CC05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5" creationId="{C429A3E8-C7C0-0E0F-F17B-4346B33C6860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6" creationId="{77FE3EBD-1718-D586-CE26-610F65E64CD3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" creationId="{A01C5A02-8B83-5099-9B17-037FAFCBDCD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8" creationId="{4AD7FDD6-FB9C-571A-AF93-EA6E2970A6D5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9" creationId="{8A83B6CC-113C-DCAD-EF16-2DBED9E2133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60" creationId="{451DB082-5449-7186-4CD7-5010F407C67D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61" creationId="{4C0B601E-69BA-06C4-9B63-2FD3D054FCA3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62" creationId="{1A8A9F7A-FABC-3D08-C65A-3B3F495479F5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63" creationId="{89D9C30C-DCD1-8283-3A3F-DE46A5CF2E8A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44" creationId="{68065F0E-EFC1-6E09-5651-95B9B0983E11}"/>
          </ac:spMkLst>
        </pc:spChg>
        <pc:spChg chg="del mod">
          <ac:chgData name="Zhao, Hairong" userId="836876fe-804d-4bd9-9d0e-c259ce8ab2ed" providerId="ADAL" clId="{85B59D5B-DAFF-43AA-B6EB-FC9251989E14}" dt="2023-03-30T12:20:09.252" v="329" actId="478"/>
          <ac:spMkLst>
            <pc:docMk/>
            <pc:sldMk cId="1682597319" sldId="303"/>
            <ac:spMk id="57346" creationId="{F57EDC7D-F4C4-4616-8ADF-72C48E75FD38}"/>
          </ac:spMkLst>
        </pc:spChg>
        <pc:spChg chg="mod">
          <ac:chgData name="Zhao, Hairong" userId="836876fe-804d-4bd9-9d0e-c259ce8ab2ed" providerId="ADAL" clId="{85B59D5B-DAFF-43AA-B6EB-FC9251989E14}" dt="2023-03-30T12:05:00.279" v="81"/>
          <ac:spMkLst>
            <pc:docMk/>
            <pc:sldMk cId="1682597319" sldId="303"/>
            <ac:spMk id="57347" creationId="{59CD9B6A-671C-44CF-BB0D-DBDC24CB7BA0}"/>
          </ac:spMkLst>
        </pc:spChg>
        <pc:spChg chg="mod">
          <ac:chgData name="Zhao, Hairong" userId="836876fe-804d-4bd9-9d0e-c259ce8ab2ed" providerId="ADAL" clId="{85B59D5B-DAFF-43AA-B6EB-FC9251989E14}" dt="2023-03-30T12:15:01.901" v="306" actId="1076"/>
          <ac:spMkLst>
            <pc:docMk/>
            <pc:sldMk cId="1682597319" sldId="303"/>
            <ac:spMk id="57348" creationId="{6DD6E7AC-65FF-4514-A27D-DFE043F929D8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58" creationId="{F9A92CDB-E613-AC4F-A1AC-B1439DD90ABD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59" creationId="{5316DCC8-DF09-16AD-892A-36A143FACAC8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0" creationId="{D6D9CF76-1E95-DF97-124F-AE4EA2634151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1" creationId="{03ADE4EB-64A6-8233-0E10-C058599C8256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2" creationId="{1AFE1BF0-68A4-A490-20D2-B73FAB3B7FF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3" creationId="{38922C30-3062-B3A1-6E89-C37552B21376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4" creationId="{1DA73EE7-9043-3859-0331-BEC33938D864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5" creationId="{FBD149F2-75CC-E2A8-DDFE-C464F013314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6" creationId="{1C47B4D3-09D0-7D67-34C3-FAB0533404F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7" creationId="{ACD13A8D-C72E-4C3B-5A71-5670A3855156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8" creationId="{938D3422-6FF1-D74B-DD71-928534BD59CA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69" creationId="{173DF288-F962-A68D-6ECD-C57853394EBE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0" creationId="{7E01890A-7CB4-6249-56A6-6DF9F55CC791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1" creationId="{7F261F9C-9445-28FC-A5F5-453ED5F359FD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2" creationId="{B2B992DA-C6A9-6683-3070-37895344835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3" creationId="{513A9CDA-00F5-E4AA-765E-4E59AD5A773F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4" creationId="{2A8E161C-B758-53F2-EA04-33D7AB7A36B6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5" creationId="{6B0C23E2-9494-1760-9024-F162B775FF7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6" creationId="{534DE149-8FA4-5591-0D87-BD282D9CA1E4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7" creationId="{635D4035-B1EA-5635-33BE-83B6DB72828C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8" creationId="{28A55458-60D1-02DD-C2B1-A6787489A37B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79" creationId="{AA13142B-1170-25EC-8903-83B8D2AC8B31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80" creationId="{CC515079-E2F2-A9E2-7B35-32B2059B35A2}"/>
          </ac:spMkLst>
        </pc:spChg>
        <pc:spChg chg="mod">
          <ac:chgData name="Zhao, Hairong" userId="836876fe-804d-4bd9-9d0e-c259ce8ab2ed" providerId="ADAL" clId="{85B59D5B-DAFF-43AA-B6EB-FC9251989E14}" dt="2023-03-30T12:15:55.197" v="312"/>
          <ac:spMkLst>
            <pc:docMk/>
            <pc:sldMk cId="1682597319" sldId="303"/>
            <ac:spMk id="57381" creationId="{56E9DCD5-78DD-4814-5A8C-E7E3E44E5966}"/>
          </ac:spMkLst>
        </pc:spChg>
        <pc:spChg chg="add del mod">
          <ac:chgData name="Zhao, Hairong" userId="836876fe-804d-4bd9-9d0e-c259ce8ab2ed" providerId="ADAL" clId="{85B59D5B-DAFF-43AA-B6EB-FC9251989E14}" dt="2023-03-30T12:17:24.792" v="319"/>
          <ac:spMkLst>
            <pc:docMk/>
            <pc:sldMk cId="1682597319" sldId="303"/>
            <ac:spMk id="57383" creationId="{A0E35D62-26DA-7FA1-5A2D-BBB54F39E5B4}"/>
          </ac:spMkLst>
        </pc:spChg>
        <pc:spChg chg="add del mod">
          <ac:chgData name="Zhao, Hairong" userId="836876fe-804d-4bd9-9d0e-c259ce8ab2ed" providerId="ADAL" clId="{85B59D5B-DAFF-43AA-B6EB-FC9251989E14}" dt="2023-03-30T12:17:24.792" v="319"/>
          <ac:spMkLst>
            <pc:docMk/>
            <pc:sldMk cId="1682597319" sldId="303"/>
            <ac:spMk id="57384" creationId="{EF70F8FB-A458-B7E9-7716-2F398DE75A36}"/>
          </ac:spMkLst>
        </pc:spChg>
        <pc:spChg chg="add mod">
          <ac:chgData name="Zhao, Hairong" userId="836876fe-804d-4bd9-9d0e-c259ce8ab2ed" providerId="ADAL" clId="{85B59D5B-DAFF-43AA-B6EB-FC9251989E14}" dt="2023-03-30T12:18:28.706" v="324" actId="20577"/>
          <ac:spMkLst>
            <pc:docMk/>
            <pc:sldMk cId="1682597319" sldId="303"/>
            <ac:spMk id="57385" creationId="{539EA0C4-F36B-A5F6-6C23-8BF64C2C769E}"/>
          </ac:spMkLst>
        </pc:spChg>
        <pc:spChg chg="add mod">
          <ac:chgData name="Zhao, Hairong" userId="836876fe-804d-4bd9-9d0e-c259ce8ab2ed" providerId="ADAL" clId="{85B59D5B-DAFF-43AA-B6EB-FC9251989E14}" dt="2023-03-30T12:18:21.208" v="322" actId="1076"/>
          <ac:spMkLst>
            <pc:docMk/>
            <pc:sldMk cId="1682597319" sldId="303"/>
            <ac:spMk id="57386" creationId="{73DB4755-F3F6-DC50-8ED1-29D8B08B8AC4}"/>
          </ac:spMkLst>
        </pc:spChg>
        <pc:spChg chg="add mod">
          <ac:chgData name="Zhao, Hairong" userId="836876fe-804d-4bd9-9d0e-c259ce8ab2ed" providerId="ADAL" clId="{85B59D5B-DAFF-43AA-B6EB-FC9251989E14}" dt="2023-03-30T12:18:55.419" v="327" actId="1076"/>
          <ac:spMkLst>
            <pc:docMk/>
            <pc:sldMk cId="1682597319" sldId="303"/>
            <ac:spMk id="57387" creationId="{A4C7CD2B-38F0-11B7-272A-736B57E9C8BA}"/>
          </ac:spMkLst>
        </pc:spChg>
        <pc:grpChg chg="add mod">
          <ac:chgData name="Zhao, Hairong" userId="836876fe-804d-4bd9-9d0e-c259ce8ab2ed" providerId="ADAL" clId="{85B59D5B-DAFF-43AA-B6EB-FC9251989E14}" dt="2023-03-30T12:14:17.541" v="299" actId="1076"/>
          <ac:grpSpMkLst>
            <pc:docMk/>
            <pc:sldMk cId="1682597319" sldId="303"/>
            <ac:grpSpMk id="2" creationId="{58BBA5B4-2BCC-E294-A92B-832AE4BD9F17}"/>
          </ac:grpSpMkLst>
        </pc:grpChg>
        <pc:grpChg chg="add mod">
          <ac:chgData name="Zhao, Hairong" userId="836876fe-804d-4bd9-9d0e-c259ce8ab2ed" providerId="ADAL" clId="{85B59D5B-DAFF-43AA-B6EB-FC9251989E14}" dt="2023-03-30T12:16:04.793" v="313" actId="1076"/>
          <ac:grpSpMkLst>
            <pc:docMk/>
            <pc:sldMk cId="1682597319" sldId="303"/>
            <ac:grpSpMk id="52" creationId="{5BF5EE46-3F02-664A-38ED-38E3CF721708}"/>
          </ac:grpSpMkLst>
        </pc:grpChg>
        <pc:grpChg chg="mod">
          <ac:chgData name="Zhao, Hairong" userId="836876fe-804d-4bd9-9d0e-c259ce8ab2ed" providerId="ADAL" clId="{85B59D5B-DAFF-43AA-B6EB-FC9251989E14}" dt="2023-03-30T12:15:55.197" v="312"/>
          <ac:grpSpMkLst>
            <pc:docMk/>
            <pc:sldMk cId="1682597319" sldId="303"/>
            <ac:grpSpMk id="53" creationId="{A2D88720-D2C9-35ED-F3A0-F52171D82B2B}"/>
          </ac:grpSpMkLst>
        </pc:grpChg>
        <pc:graphicFrameChg chg="del">
          <ac:chgData name="Zhao, Hairong" userId="836876fe-804d-4bd9-9d0e-c259ce8ab2ed" providerId="ADAL" clId="{85B59D5B-DAFF-43AA-B6EB-FC9251989E14}" dt="2023-03-30T12:05:12.764" v="82" actId="478"/>
          <ac:graphicFrameMkLst>
            <pc:docMk/>
            <pc:sldMk cId="1682597319" sldId="303"/>
            <ac:graphicFrameMk id="5" creationId="{00000000-0000-0000-0000-000000000000}"/>
          </ac:graphicFrameMkLst>
        </pc:graphicFrameChg>
        <pc:graphicFrameChg chg="del">
          <ac:chgData name="Zhao, Hairong" userId="836876fe-804d-4bd9-9d0e-c259ce8ab2ed" providerId="ADAL" clId="{85B59D5B-DAFF-43AA-B6EB-FC9251989E14}" dt="2023-03-30T12:05:25.980" v="84" actId="478"/>
          <ac:graphicFrameMkLst>
            <pc:docMk/>
            <pc:sldMk cId="1682597319" sldId="303"/>
            <ac:graphicFrameMk id="6" creationId="{00000000-0000-0000-0000-000000000000}"/>
          </ac:graphicFrameMkLst>
        </pc:graphicFrameChg>
        <pc:graphicFrameChg chg="add del mod ord">
          <ac:chgData name="Zhao, Hairong" userId="836876fe-804d-4bd9-9d0e-c259ce8ab2ed" providerId="ADAL" clId="{85B59D5B-DAFF-43AA-B6EB-FC9251989E14}" dt="2023-03-30T12:14:53.463" v="305"/>
          <ac:graphicFrameMkLst>
            <pc:docMk/>
            <pc:sldMk cId="1682597319" sldId="303"/>
            <ac:graphicFrameMk id="51" creationId="{53597B30-F7C0-E6D8-D469-4654B12E6DE2}"/>
          </ac:graphicFrameMkLst>
        </pc:graphicFrameChg>
        <pc:graphicFrameChg chg="add mod">
          <ac:chgData name="Zhao, Hairong" userId="836876fe-804d-4bd9-9d0e-c259ce8ab2ed" providerId="ADAL" clId="{85B59D5B-DAFF-43AA-B6EB-FC9251989E14}" dt="2023-03-30T12:16:14.741" v="315" actId="1076"/>
          <ac:graphicFrameMkLst>
            <pc:docMk/>
            <pc:sldMk cId="1682597319" sldId="303"/>
            <ac:graphicFrameMk id="57382" creationId="{1EEDD4AF-3681-8ABD-355A-D6C07EF5C146}"/>
          </ac:graphicFrameMkLst>
        </pc:graphicFrame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45" creationId="{70054AE8-C9A9-7EA9-CF90-DA2687D1129A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49" creationId="{06F3BAF6-A926-4A70-077A-C9335816CB31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0" creationId="{914B2FBC-897F-9774-0440-03FBA7DDC65B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1" creationId="{8545029D-38B7-E9D7-00EB-C5E39EB28904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2" creationId="{EEFCB819-82BE-E7D8-EC4A-1C90771DF7D3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3" creationId="{74D303FE-5B42-3AD4-86E6-94DA3F30D30A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4" creationId="{B834E833-6C18-4BD2-FE42-611836BF5123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5" creationId="{B7AED203-028C-941E-A5B2-AB1E235C224C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6" creationId="{F1F38B58-06DD-D99D-3480-371AF0BBE840}"/>
          </ac:cxnSpMkLst>
        </pc:cxnChg>
        <pc:cxnChg chg="mod">
          <ac:chgData name="Zhao, Hairong" userId="836876fe-804d-4bd9-9d0e-c259ce8ab2ed" providerId="ADAL" clId="{85B59D5B-DAFF-43AA-B6EB-FC9251989E14}" dt="2023-03-30T12:15:55.197" v="312"/>
          <ac:cxnSpMkLst>
            <pc:docMk/>
            <pc:sldMk cId="1682597319" sldId="303"/>
            <ac:cxnSpMk id="57357" creationId="{E8A8EC3D-8D48-CCFA-7923-5F3B66026161}"/>
          </ac:cxnSpMkLst>
        </pc:cxnChg>
        <pc:cxnChg chg="add mod">
          <ac:chgData name="Zhao, Hairong" userId="836876fe-804d-4bd9-9d0e-c259ce8ab2ed" providerId="ADAL" clId="{85B59D5B-DAFF-43AA-B6EB-FC9251989E14}" dt="2023-03-30T12:18:50.491" v="326" actId="1076"/>
          <ac:cxnSpMkLst>
            <pc:docMk/>
            <pc:sldMk cId="1682597319" sldId="303"/>
            <ac:cxnSpMk id="57388" creationId="{E3C19608-8C11-C06C-ED17-86BFAB8F37EA}"/>
          </ac:cxnSpMkLst>
        </pc:cxnChg>
      </pc:sldChg>
      <pc:sldChg chg="modSp mod">
        <pc:chgData name="Zhao, Hairong" userId="836876fe-804d-4bd9-9d0e-c259ce8ab2ed" providerId="ADAL" clId="{85B59D5B-DAFF-43AA-B6EB-FC9251989E14}" dt="2023-03-30T12:43:04.303" v="384" actId="207"/>
        <pc:sldMkLst>
          <pc:docMk/>
          <pc:sldMk cId="1480525311" sldId="306"/>
        </pc:sldMkLst>
        <pc:spChg chg="mod">
          <ac:chgData name="Zhao, Hairong" userId="836876fe-804d-4bd9-9d0e-c259ce8ab2ed" providerId="ADAL" clId="{85B59D5B-DAFF-43AA-B6EB-FC9251989E14}" dt="2023-03-30T12:42:53.048" v="383" actId="207"/>
          <ac:spMkLst>
            <pc:docMk/>
            <pc:sldMk cId="1480525311" sldId="306"/>
            <ac:spMk id="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43:04.303" v="384" actId="207"/>
          <ac:spMkLst>
            <pc:docMk/>
            <pc:sldMk cId="1480525311" sldId="306"/>
            <ac:spMk id="6" creationId="{00000000-0000-0000-0000-000000000000}"/>
          </ac:spMkLst>
        </pc:spChg>
      </pc:sldChg>
      <pc:sldChg chg="addSp delSp modSp mod">
        <pc:chgData name="Zhao, Hairong" userId="836876fe-804d-4bd9-9d0e-c259ce8ab2ed" providerId="ADAL" clId="{85B59D5B-DAFF-43AA-B6EB-FC9251989E14}" dt="2023-03-30T13:01:39.629" v="412" actId="478"/>
        <pc:sldMkLst>
          <pc:docMk/>
          <pc:sldMk cId="2934287698" sldId="308"/>
        </pc:sldMkLst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0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0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1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2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3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49" creationId="{00000000-0000-0000-0000-000000000000}"/>
          </ac:spMkLst>
        </pc:spChg>
        <pc:spChg chg="del 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0" creationId="{00000000-0000-0000-0000-000000000000}"/>
          </ac:spMkLst>
        </pc:spChg>
        <pc:spChg chg="add del mod">
          <ac:chgData name="Zhao, Hairong" userId="836876fe-804d-4bd9-9d0e-c259ce8ab2ed" providerId="ADAL" clId="{85B59D5B-DAFF-43AA-B6EB-FC9251989E14}" dt="2023-03-30T13:01:37.257" v="411" actId="478"/>
          <ac:spMkLst>
            <pc:docMk/>
            <pc:sldMk cId="2934287698" sldId="308"/>
            <ac:spMk id="25651" creationId="{00000000-0000-0000-0000-000000000000}"/>
          </ac:spMkLst>
        </pc:spChg>
        <pc:spChg chg="del mod">
          <ac:chgData name="Zhao, Hairong" userId="836876fe-804d-4bd9-9d0e-c259ce8ab2ed" providerId="ADAL" clId="{85B59D5B-DAFF-43AA-B6EB-FC9251989E14}" dt="2023-03-30T13:01:34.147" v="410" actId="478"/>
          <ac:spMkLst>
            <pc:docMk/>
            <pc:sldMk cId="2934287698" sldId="308"/>
            <ac:spMk id="2565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565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5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5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6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7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8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69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0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1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2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3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2:59:30.390" v="389" actId="1076"/>
          <ac:spMkLst>
            <pc:docMk/>
            <pc:sldMk cId="2934287698" sldId="308"/>
            <ac:spMk id="25674" creationId="{00000000-0000-0000-0000-000000000000}"/>
          </ac:spMkLst>
        </pc:spChg>
        <pc:spChg chg="mod">
          <ac:chgData name="Zhao, Hairong" userId="836876fe-804d-4bd9-9d0e-c259ce8ab2ed" providerId="ADAL" clId="{85B59D5B-DAFF-43AA-B6EB-FC9251989E14}" dt="2023-03-30T13:01:39.629" v="412" actId="478"/>
          <ac:spMkLst>
            <pc:docMk/>
            <pc:sldMk cId="2934287698" sldId="308"/>
            <ac:spMk id="27701" creationId="{00000000-0000-0000-0000-000000000000}"/>
          </ac:spMkLst>
        </pc:spChg>
        <pc:grpChg chg="mod">
          <ac:chgData name="Zhao, Hairong" userId="836876fe-804d-4bd9-9d0e-c259ce8ab2ed" providerId="ADAL" clId="{85B59D5B-DAFF-43AA-B6EB-FC9251989E14}" dt="2023-03-30T12:59:30.390" v="389" actId="1076"/>
          <ac:grpSpMkLst>
            <pc:docMk/>
            <pc:sldMk cId="2934287698" sldId="308"/>
            <ac:grpSpMk id="25605" creationId="{00000000-0000-0000-0000-000000000000}"/>
          </ac:grpSpMkLst>
        </pc:grpChg>
        <pc:grpChg chg="mod">
          <ac:chgData name="Zhao, Hairong" userId="836876fe-804d-4bd9-9d0e-c259ce8ab2ed" providerId="ADAL" clId="{85B59D5B-DAFF-43AA-B6EB-FC9251989E14}" dt="2023-03-30T13:01:39.629" v="412" actId="478"/>
          <ac:grpSpMkLst>
            <pc:docMk/>
            <pc:sldMk cId="2934287698" sldId="308"/>
            <ac:grpSpMk id="25606" creationId="{00000000-0000-0000-0000-000000000000}"/>
          </ac:grpSpMkLst>
        </pc:grpChg>
        <pc:grpChg chg="mod">
          <ac:chgData name="Zhao, Hairong" userId="836876fe-804d-4bd9-9d0e-c259ce8ab2ed" providerId="ADAL" clId="{85B59D5B-DAFF-43AA-B6EB-FC9251989E14}" dt="2023-03-30T13:01:39.629" v="412" actId="478"/>
          <ac:grpSpMkLst>
            <pc:docMk/>
            <pc:sldMk cId="2934287698" sldId="308"/>
            <ac:grpSpMk id="25607" creationId="{00000000-0000-0000-0000-000000000000}"/>
          </ac:grpSpMkLst>
        </pc:grpChg>
        <pc:grpChg chg="mod">
          <ac:chgData name="Zhao, Hairong" userId="836876fe-804d-4bd9-9d0e-c259ce8ab2ed" providerId="ADAL" clId="{85B59D5B-DAFF-43AA-B6EB-FC9251989E14}" dt="2023-03-30T12:59:30.390" v="389" actId="1076"/>
          <ac:grpSpMkLst>
            <pc:docMk/>
            <pc:sldMk cId="2934287698" sldId="308"/>
            <ac:grpSpMk id="25659" creationId="{00000000-0000-0000-0000-000000000000}"/>
          </ac:grpSpMkLst>
        </pc:grpChg>
      </pc:sldChg>
      <pc:sldChg chg="addSp delSp mod">
        <pc:chgData name="Zhao, Hairong" userId="836876fe-804d-4bd9-9d0e-c259ce8ab2ed" providerId="ADAL" clId="{85B59D5B-DAFF-43AA-B6EB-FC9251989E14}" dt="2023-03-30T13:07:02.928" v="419" actId="22"/>
        <pc:sldMkLst>
          <pc:docMk/>
          <pc:sldMk cId="304024288" sldId="311"/>
        </pc:sldMkLst>
        <pc:spChg chg="add del">
          <ac:chgData name="Zhao, Hairong" userId="836876fe-804d-4bd9-9d0e-c259ce8ab2ed" providerId="ADAL" clId="{85B59D5B-DAFF-43AA-B6EB-FC9251989E14}" dt="2023-03-30T13:07:02.928" v="419" actId="22"/>
          <ac:spMkLst>
            <pc:docMk/>
            <pc:sldMk cId="304024288" sldId="311"/>
            <ac:spMk id="32" creationId="{62B1546A-F41B-243B-AB37-971869B2DE67}"/>
          </ac:spMkLst>
        </pc:spChg>
      </pc:sldChg>
      <pc:sldChg chg="modSp mod">
        <pc:chgData name="Zhao, Hairong" userId="836876fe-804d-4bd9-9d0e-c259ce8ab2ed" providerId="ADAL" clId="{85B59D5B-DAFF-43AA-B6EB-FC9251989E14}" dt="2023-03-30T02:15:25.844" v="0" actId="1076"/>
        <pc:sldMkLst>
          <pc:docMk/>
          <pc:sldMk cId="2048775710" sldId="313"/>
        </pc:sldMkLst>
        <pc:picChg chg="mod">
          <ac:chgData name="Zhao, Hairong" userId="836876fe-804d-4bd9-9d0e-c259ce8ab2ed" providerId="ADAL" clId="{85B59D5B-DAFF-43AA-B6EB-FC9251989E14}" dt="2023-03-30T02:15:25.844" v="0" actId="1076"/>
          <ac:picMkLst>
            <pc:docMk/>
            <pc:sldMk cId="2048775710" sldId="313"/>
            <ac:picMk id="3" creationId="{E98EAB54-F72D-47B0-9C50-17ACF07AA59B}"/>
          </ac:picMkLst>
        </pc:picChg>
      </pc:sldChg>
      <pc:sldChg chg="addSp delSp modSp add mod">
        <pc:chgData name="Zhao, Hairong" userId="836876fe-804d-4bd9-9d0e-c259ce8ab2ed" providerId="ADAL" clId="{85B59D5B-DAFF-43AA-B6EB-FC9251989E14}" dt="2023-03-30T12:13:45.698" v="294" actId="207"/>
        <pc:sldMkLst>
          <pc:docMk/>
          <pc:sldMk cId="2331595467" sldId="330"/>
        </pc:sldMkLst>
        <pc:spChg chg="add mod">
          <ac:chgData name="Zhao, Hairong" userId="836876fe-804d-4bd9-9d0e-c259ce8ab2ed" providerId="ADAL" clId="{85B59D5B-DAFF-43AA-B6EB-FC9251989E14}" dt="2023-03-30T12:13:23.701" v="289" actId="1076"/>
          <ac:spMkLst>
            <pc:docMk/>
            <pc:sldMk cId="2331595467" sldId="330"/>
            <ac:spMk id="3" creationId="{FF4AEF77-537C-DBCF-89A7-A35BE6F8E896}"/>
          </ac:spMkLst>
        </pc:spChg>
        <pc:spChg chg="del mod">
          <ac:chgData name="Zhao, Hairong" userId="836876fe-804d-4bd9-9d0e-c259ce8ab2ed" providerId="ADAL" clId="{85B59D5B-DAFF-43AA-B6EB-FC9251989E14}" dt="2023-03-30T12:03:55.427" v="39" actId="478"/>
          <ac:spMkLst>
            <pc:docMk/>
            <pc:sldMk cId="2331595467" sldId="330"/>
            <ac:spMk id="5" creationId="{F5852EC3-DE6F-1D7B-664C-598F25B035F1}"/>
          </ac:spMkLst>
        </pc:spChg>
        <pc:spChg chg="add mod">
          <ac:chgData name="Zhao, Hairong" userId="836876fe-804d-4bd9-9d0e-c259ce8ab2ed" providerId="ADAL" clId="{85B59D5B-DAFF-43AA-B6EB-FC9251989E14}" dt="2023-03-30T12:13:45.698" v="294" actId="207"/>
          <ac:spMkLst>
            <pc:docMk/>
            <pc:sldMk cId="2331595467" sldId="330"/>
            <ac:spMk id="9" creationId="{98B28C4F-3714-72BA-66F0-34F2AC277570}"/>
          </ac:spMkLst>
        </pc:spChg>
        <pc:spChg chg="mod">
          <ac:chgData name="Zhao, Hairong" userId="836876fe-804d-4bd9-9d0e-c259ce8ab2ed" providerId="ADAL" clId="{85B59D5B-DAFF-43AA-B6EB-FC9251989E14}" dt="2023-03-30T12:08:24.678" v="105" actId="20577"/>
          <ac:spMkLst>
            <pc:docMk/>
            <pc:sldMk cId="2331595467" sldId="330"/>
            <ac:spMk id="55300" creationId="{9D19F110-94C1-4CF0-9490-A76DFEDB07F7}"/>
          </ac:spMkLst>
        </pc:spChg>
        <pc:graphicFrameChg chg="add del mod">
          <ac:chgData name="Zhao, Hairong" userId="836876fe-804d-4bd9-9d0e-c259ce8ab2ed" providerId="ADAL" clId="{85B59D5B-DAFF-43AA-B6EB-FC9251989E14}" dt="2023-03-30T12:06:55.550" v="93"/>
          <ac:graphicFrameMkLst>
            <pc:docMk/>
            <pc:sldMk cId="2331595467" sldId="330"/>
            <ac:graphicFrameMk id="2" creationId="{444C1679-D37D-A1E9-E97D-2AD9E6A96694}"/>
          </ac:graphicFrameMkLst>
        </pc:graphicFrameChg>
        <pc:graphicFrameChg chg="add del mod">
          <ac:chgData name="Zhao, Hairong" userId="836876fe-804d-4bd9-9d0e-c259ce8ab2ed" providerId="ADAL" clId="{85B59D5B-DAFF-43AA-B6EB-FC9251989E14}" dt="2023-03-30T12:13:23.701" v="289" actId="1076"/>
          <ac:graphicFrameMkLst>
            <pc:docMk/>
            <pc:sldMk cId="2331595467" sldId="330"/>
            <ac:graphicFrameMk id="6" creationId="{00000000-0000-0000-0000-000000000000}"/>
          </ac:graphicFrameMkLst>
        </pc:graphicFrameChg>
        <pc:graphicFrameChg chg="mod">
          <ac:chgData name="Zhao, Hairong" userId="836876fe-804d-4bd9-9d0e-c259ce8ab2ed" providerId="ADAL" clId="{85B59D5B-DAFF-43AA-B6EB-FC9251989E14}" dt="2023-03-30T12:13:23.701" v="289" actId="1076"/>
          <ac:graphicFrameMkLst>
            <pc:docMk/>
            <pc:sldMk cId="2331595467" sldId="330"/>
            <ac:graphicFrameMk id="7" creationId="{00000000-0000-0000-0000-000000000000}"/>
          </ac:graphicFrameMkLst>
        </pc:graphicFrameChg>
        <pc:cxnChg chg="add mod">
          <ac:chgData name="Zhao, Hairong" userId="836876fe-804d-4bd9-9d0e-c259ce8ab2ed" providerId="ADAL" clId="{85B59D5B-DAFF-43AA-B6EB-FC9251989E14}" dt="2023-03-30T12:13:23.701" v="289" actId="1076"/>
          <ac:cxnSpMkLst>
            <pc:docMk/>
            <pc:sldMk cId="2331595467" sldId="330"/>
            <ac:cxnSpMk id="4" creationId="{96ACEA4D-2585-08BC-BBB7-97FBC5B6F926}"/>
          </ac:cxnSpMkLst>
        </pc:cxnChg>
      </pc:sldChg>
      <pc:sldChg chg="addSp delSp modSp new del mod">
        <pc:chgData name="Zhao, Hairong" userId="836876fe-804d-4bd9-9d0e-c259ce8ab2ed" providerId="ADAL" clId="{85B59D5B-DAFF-43AA-B6EB-FC9251989E14}" dt="2023-03-30T12:20:16.438" v="330" actId="47"/>
        <pc:sldMkLst>
          <pc:docMk/>
          <pc:sldMk cId="262087327" sldId="331"/>
        </pc:sldMkLst>
        <pc:spChg chg="add del mod">
          <ac:chgData name="Zhao, Hairong" userId="836876fe-804d-4bd9-9d0e-c259ce8ab2ed" providerId="ADAL" clId="{85B59D5B-DAFF-43AA-B6EB-FC9251989E14}" dt="2023-03-30T12:15:25.899" v="308" actId="478"/>
          <ac:spMkLst>
            <pc:docMk/>
            <pc:sldMk cId="262087327" sldId="331"/>
            <ac:spMk id="3" creationId="{1BEFECF5-95F7-DBA0-F737-998C178BEEF6}"/>
          </ac:spMkLst>
        </pc:spChg>
        <pc:spChg chg="add 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4" creationId="{EB1A5636-8140-43B8-08B5-B54AF45E0ACF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6" creationId="{0E9B7FED-4DF1-3CC2-ECBF-ECA628D61AFD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7" creationId="{C2A227A3-77DB-8A38-628D-7A7FBE0338F5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8" creationId="{079B7542-8D53-AE68-F76A-FE04B1DF021D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9" creationId="{64AEE978-E4A0-A03E-B38B-EDE438DFCFF7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0" creationId="{7397FA8A-CAE7-CE88-7F34-2FD5CE31A487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1" creationId="{8406DEB4-7CB2-D148-A82D-CB9C248FC6A1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2" creationId="{28166EF5-EC3D-BA64-EF81-7224612667E9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3" creationId="{CBE019FB-1F41-A897-AD46-D21C17E9DAE0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4" creationId="{182F02B4-3621-DA6A-8B8B-BD3A0247959B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5" creationId="{375642BE-6D8F-87AD-75FC-AC9D66BDF9D7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6" creationId="{3E2E1E9C-BD74-AC27-64B9-603E6C24C80E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7" creationId="{976D7FF0-37B4-01A5-F338-43419E408F6F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8" creationId="{9D324151-3E0D-9211-3C14-8A39EBEF0099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19" creationId="{D3FA380E-7D26-E440-6260-11ACD58CE78E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20" creationId="{1FF31175-1242-5430-9D91-4322E88C5CF8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21" creationId="{E6587CEA-7DD9-D0F4-94F5-432A469FD826}"/>
          </ac:spMkLst>
        </pc:spChg>
        <pc:spChg chg="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22" creationId="{FB4BD657-59F4-E164-D485-82E76927868F}"/>
          </ac:spMkLst>
        </pc:spChg>
        <pc:spChg chg="add mod">
          <ac:chgData name="Zhao, Hairong" userId="836876fe-804d-4bd9-9d0e-c259ce8ab2ed" providerId="ADAL" clId="{85B59D5B-DAFF-43AA-B6EB-FC9251989E14}" dt="2023-03-30T12:10:14.378" v="113"/>
          <ac:spMkLst>
            <pc:docMk/>
            <pc:sldMk cId="262087327" sldId="331"/>
            <ac:spMk id="23" creationId="{481C5195-3E2A-E4B9-AD09-1C14F81727F7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4" creationId="{A2613D2F-F534-8263-E22C-36232316662F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5" creationId="{7F4C8A61-CF21-511E-55BB-47A0B855726B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6" creationId="{C8EBC776-E04B-E5B1-5826-769667BC25B3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7" creationId="{C385230F-790D-6166-5CE6-73B79E158799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8" creationId="{490AC87A-99D9-063A-CE75-1AC59144CF27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29" creationId="{A04CDD22-6461-51DC-812E-F3C891A31F8B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0" creationId="{45DFA56C-1586-6B85-7A88-FE4B3E333AFC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1" creationId="{F98875AC-D5DC-4B34-87F0-BA80E9D85CA9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2" creationId="{C198C893-ADCA-48ED-4492-F64845C317FE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3" creationId="{050099A9-62AF-B7E9-F710-286305BDF359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34" creationId="{AE0D4B3A-0D85-A123-14AB-06DA610712BC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5" creationId="{84147105-3272-7687-E4D2-18EBB84DC1B5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6" creationId="{F110318C-89E2-BCAD-9CA2-30DD31643F10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7" creationId="{C86D1EF6-0057-87CA-0E8F-9AFEBC5CAFA4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8" creationId="{295F06E4-64BE-3C70-0859-5CFE9EFA2A16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49" creationId="{A4935DBE-545F-0699-1D0E-67CD588BBA68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50" creationId="{8CFFB8AA-AC0D-ADF4-2B45-401D65608BAB}"/>
          </ac:spMkLst>
        </pc:spChg>
        <pc:spChg chg="add mod">
          <ac:chgData name="Zhao, Hairong" userId="836876fe-804d-4bd9-9d0e-c259ce8ab2ed" providerId="ADAL" clId="{85B59D5B-DAFF-43AA-B6EB-FC9251989E14}" dt="2023-03-30T12:15:49.365" v="311" actId="164"/>
          <ac:spMkLst>
            <pc:docMk/>
            <pc:sldMk cId="262087327" sldId="331"/>
            <ac:spMk id="51" creationId="{74E8115A-C091-BC1A-FBA5-0DF0F9670733}"/>
          </ac:spMkLst>
        </pc:spChg>
        <pc:grpChg chg="add mod">
          <ac:chgData name="Zhao, Hairong" userId="836876fe-804d-4bd9-9d0e-c259ce8ab2ed" providerId="ADAL" clId="{85B59D5B-DAFF-43AA-B6EB-FC9251989E14}" dt="2023-03-30T12:15:49.365" v="311" actId="164"/>
          <ac:grpSpMkLst>
            <pc:docMk/>
            <pc:sldMk cId="262087327" sldId="331"/>
            <ac:grpSpMk id="5" creationId="{E3899BB3-2BC5-9A74-50E5-DDF5698B7ECC}"/>
          </ac:grpSpMkLst>
        </pc:grpChg>
        <pc:grpChg chg="add mod">
          <ac:chgData name="Zhao, Hairong" userId="836876fe-804d-4bd9-9d0e-c259ce8ab2ed" providerId="ADAL" clId="{85B59D5B-DAFF-43AA-B6EB-FC9251989E14}" dt="2023-03-30T12:15:49.365" v="311" actId="164"/>
          <ac:grpSpMkLst>
            <pc:docMk/>
            <pc:sldMk cId="262087327" sldId="331"/>
            <ac:grpSpMk id="53" creationId="{E1AA59C7-C6C4-3CF8-832A-8C32E454F14E}"/>
          </ac:grpSpMkLst>
        </pc:grpChg>
        <pc:graphicFrameChg chg="add mod modGraphic">
          <ac:chgData name="Zhao, Hairong" userId="836876fe-804d-4bd9-9d0e-c259ce8ab2ed" providerId="ADAL" clId="{85B59D5B-DAFF-43AA-B6EB-FC9251989E14}" dt="2023-03-30T12:15:36.480" v="310" actId="1076"/>
          <ac:graphicFrameMkLst>
            <pc:docMk/>
            <pc:sldMk cId="262087327" sldId="331"/>
            <ac:graphicFrameMk id="52" creationId="{7BBC722F-81A2-E6C6-8B31-2A7D1524E1FF}"/>
          </ac:graphicFrameMkLst>
        </pc:graphicFrame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5" creationId="{93B333B2-0A16-C1E7-AF6E-45FF5E828425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6" creationId="{9DB6FF74-7A8D-7DF4-9602-8A3D2EE37E69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7" creationId="{E73906B2-BDE6-6F1D-827E-B7CBD60F2050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8" creationId="{8F62172A-0DA6-68CD-C9C3-BF14E3F5CAB0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39" creationId="{F66C924F-D1D9-3A09-9871-3EEE64E1F7B2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0" creationId="{6488A589-CA26-FF7A-EFCB-3FF41D35F175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1" creationId="{63926808-7619-4B87-C13F-6BB4B7CBB827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2" creationId="{E4F9A6BA-DCBB-0B7A-604E-4FA33C1D97EB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3" creationId="{96B31D90-80AD-0D32-F163-9173CD8F00CC}"/>
          </ac:cxnSpMkLst>
        </pc:cxnChg>
        <pc:cxnChg chg="add mod">
          <ac:chgData name="Zhao, Hairong" userId="836876fe-804d-4bd9-9d0e-c259ce8ab2ed" providerId="ADAL" clId="{85B59D5B-DAFF-43AA-B6EB-FC9251989E14}" dt="2023-03-30T12:15:49.365" v="311" actId="164"/>
          <ac:cxnSpMkLst>
            <pc:docMk/>
            <pc:sldMk cId="262087327" sldId="331"/>
            <ac:cxnSpMk id="44" creationId="{DCE49203-8C4F-6EAC-BE40-BB717F018D57}"/>
          </ac:cxnSpMkLst>
        </pc:cxnChg>
      </pc:sldChg>
      <pc:sldChg chg="addSp delSp modSp new del mod">
        <pc:chgData name="Zhao, Hairong" userId="836876fe-804d-4bd9-9d0e-c259ce8ab2ed" providerId="ADAL" clId="{85B59D5B-DAFF-43AA-B6EB-FC9251989E14}" dt="2023-03-30T12:27:15.535" v="356" actId="47"/>
        <pc:sldMkLst>
          <pc:docMk/>
          <pc:sldMk cId="807301727" sldId="331"/>
        </pc:sldMkLst>
        <pc:spChg chg="add mod">
          <ac:chgData name="Zhao, Hairong" userId="836876fe-804d-4bd9-9d0e-c259ce8ab2ed" providerId="ADAL" clId="{85B59D5B-DAFF-43AA-B6EB-FC9251989E14}" dt="2023-03-30T12:27:08.839" v="353" actId="20577"/>
          <ac:spMkLst>
            <pc:docMk/>
            <pc:sldMk cId="807301727" sldId="331"/>
            <ac:spMk id="4" creationId="{EF214262-88D1-E899-F686-51A8BCD96B74}"/>
          </ac:spMkLst>
        </pc:spChg>
        <pc:spChg chg="add del mod">
          <ac:chgData name="Zhao, Hairong" userId="836876fe-804d-4bd9-9d0e-c259ce8ab2ed" providerId="ADAL" clId="{85B59D5B-DAFF-43AA-B6EB-FC9251989E14}" dt="2023-03-30T12:27:08.102" v="351" actId="478"/>
          <ac:spMkLst>
            <pc:docMk/>
            <pc:sldMk cId="807301727" sldId="331"/>
            <ac:spMk id="5" creationId="{EE8C2B62-DA60-1106-1C46-31D75F91A405}"/>
          </ac:spMkLst>
        </pc:spChg>
        <pc:spChg chg="add del">
          <ac:chgData name="Zhao, Hairong" userId="836876fe-804d-4bd9-9d0e-c259ce8ab2ed" providerId="ADAL" clId="{85B59D5B-DAFF-43AA-B6EB-FC9251989E14}" dt="2023-03-30T12:27:07.762" v="350" actId="22"/>
          <ac:spMkLst>
            <pc:docMk/>
            <pc:sldMk cId="807301727" sldId="331"/>
            <ac:spMk id="7" creationId="{0A6C1B0A-8F4A-94A1-D6B4-CD5425AF9670}"/>
          </ac:spMkLst>
        </pc:spChg>
        <pc:graphicFrameChg chg="add del mod modGraphic">
          <ac:chgData name="Zhao, Hairong" userId="836876fe-804d-4bd9-9d0e-c259ce8ab2ed" providerId="ADAL" clId="{85B59D5B-DAFF-43AA-B6EB-FC9251989E14}" dt="2023-03-30T12:27:09.420" v="354" actId="6549"/>
          <ac:graphicFrameMkLst>
            <pc:docMk/>
            <pc:sldMk cId="807301727" sldId="331"/>
            <ac:graphicFrameMk id="3" creationId="{F2D9A59E-80CB-2025-D29A-0FD40AC93DD0}"/>
          </ac:graphicFrameMkLst>
        </pc:graphicFrameChg>
      </pc:sldChg>
      <pc:sldChg chg="add">
        <pc:chgData name="Zhao, Hairong" userId="836876fe-804d-4bd9-9d0e-c259ce8ab2ed" providerId="ADAL" clId="{85B59D5B-DAFF-43AA-B6EB-FC9251989E14}" dt="2023-03-30T12:27:13.629" v="355"/>
        <pc:sldMkLst>
          <pc:docMk/>
          <pc:sldMk cId="2353461372" sldId="332"/>
        </pc:sldMkLst>
      </pc:sldChg>
      <pc:sldChg chg="modSp add mod">
        <pc:chgData name="Zhao, Hairong" userId="836876fe-804d-4bd9-9d0e-c259ce8ab2ed" providerId="ADAL" clId="{85B59D5B-DAFF-43AA-B6EB-FC9251989E14}" dt="2023-03-30T13:06:30.740" v="417" actId="1076"/>
        <pc:sldMkLst>
          <pc:docMk/>
          <pc:sldMk cId="4023149124" sldId="333"/>
        </pc:sldMkLst>
        <pc:spChg chg="mod">
          <ac:chgData name="Zhao, Hairong" userId="836876fe-804d-4bd9-9d0e-c259ce8ab2ed" providerId="ADAL" clId="{85B59D5B-DAFF-43AA-B6EB-FC9251989E14}" dt="2023-03-30T13:06:30.740" v="417" actId="1076"/>
          <ac:spMkLst>
            <pc:docMk/>
            <pc:sldMk cId="4023149124" sldId="333"/>
            <ac:spMk id="57348" creationId="{C6AC57F9-8E79-45EA-B82F-15F3BE82D679}"/>
          </ac:spMkLst>
        </pc:spChg>
        <pc:spChg chg="mod">
          <ac:chgData name="Zhao, Hairong" userId="836876fe-804d-4bd9-9d0e-c259ce8ab2ed" providerId="ADAL" clId="{85B59D5B-DAFF-43AA-B6EB-FC9251989E14}" dt="2023-03-30T13:06:27.232" v="416" actId="21"/>
          <ac:spMkLst>
            <pc:docMk/>
            <pc:sldMk cId="4023149124" sldId="333"/>
            <ac:spMk id="81924" creationId="{B42D3F45-72B8-4D3D-B89A-0C302D348975}"/>
          </ac:spMkLst>
        </pc:spChg>
      </pc:sldChg>
      <pc:sldChg chg="addSp new mod">
        <pc:chgData name="Zhao, Hairong" userId="836876fe-804d-4bd9-9d0e-c259ce8ab2ed" providerId="ADAL" clId="{85B59D5B-DAFF-43AA-B6EB-FC9251989E14}" dt="2023-03-30T13:07:11.845" v="421" actId="22"/>
        <pc:sldMkLst>
          <pc:docMk/>
          <pc:sldMk cId="2888929968" sldId="334"/>
        </pc:sldMkLst>
        <pc:spChg chg="add">
          <ac:chgData name="Zhao, Hairong" userId="836876fe-804d-4bd9-9d0e-c259ce8ab2ed" providerId="ADAL" clId="{85B59D5B-DAFF-43AA-B6EB-FC9251989E14}" dt="2023-03-30T13:07:11.845" v="421" actId="22"/>
          <ac:spMkLst>
            <pc:docMk/>
            <pc:sldMk cId="2888929968" sldId="334"/>
            <ac:spMk id="4" creationId="{5E61067A-E433-0A39-8E58-84413C13E3E6}"/>
          </ac:spMkLst>
        </pc:spChg>
      </pc:sldChg>
    </pc:docChg>
  </pc:docChgLst>
  <pc:docChgLst>
    <pc:chgData name="Hairong Zhao" userId="836876fe-804d-4bd9-9d0e-c259ce8ab2ed" providerId="ADAL" clId="{63591B7B-B045-4651-85F5-23EE1FCC02BB}"/>
    <pc:docChg chg="delSld">
      <pc:chgData name="Hairong Zhao" userId="836876fe-804d-4bd9-9d0e-c259ce8ab2ed" providerId="ADAL" clId="{63591B7B-B045-4651-85F5-23EE1FCC02BB}" dt="2022-02-27T15:35:56.588" v="4" actId="47"/>
      <pc:docMkLst>
        <pc:docMk/>
      </pc:docMkLst>
      <pc:sldChg chg="del">
        <pc:chgData name="Hairong Zhao" userId="836876fe-804d-4bd9-9d0e-c259ce8ab2ed" providerId="ADAL" clId="{63591B7B-B045-4651-85F5-23EE1FCC02BB}" dt="2022-02-27T15:33:36.904" v="3" actId="47"/>
        <pc:sldMkLst>
          <pc:docMk/>
          <pc:sldMk cId="0" sldId="280"/>
        </pc:sldMkLst>
      </pc:sldChg>
      <pc:sldChg chg="del">
        <pc:chgData name="Hairong Zhao" userId="836876fe-804d-4bd9-9d0e-c259ce8ab2ed" providerId="ADAL" clId="{63591B7B-B045-4651-85F5-23EE1FCC02BB}" dt="2022-02-27T15:33:35.262" v="2" actId="47"/>
        <pc:sldMkLst>
          <pc:docMk/>
          <pc:sldMk cId="0" sldId="297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00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01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494817767" sldId="302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682597319" sldId="303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696797212" sldId="304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05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480525311" sldId="306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725501494" sldId="307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934287698" sldId="308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09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0" sldId="310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304024288" sldId="311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066032507" sldId="312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048775710" sldId="313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45004721" sldId="314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3379485355" sldId="315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28122011" sldId="316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515206933" sldId="317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61480997" sldId="318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2825388277" sldId="319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3552578345" sldId="320"/>
        </pc:sldMkLst>
      </pc:sldChg>
      <pc:sldChg chg="del">
        <pc:chgData name="Hairong Zhao" userId="836876fe-804d-4bd9-9d0e-c259ce8ab2ed" providerId="ADAL" clId="{63591B7B-B045-4651-85F5-23EE1FCC02BB}" dt="2022-02-27T15:35:56.588" v="4" actId="47"/>
        <pc:sldMkLst>
          <pc:docMk/>
          <pc:sldMk cId="1751665128" sldId="321"/>
        </pc:sldMkLst>
      </pc:sldChg>
      <pc:sldChg chg="del">
        <pc:chgData name="Hairong Zhao" userId="836876fe-804d-4bd9-9d0e-c259ce8ab2ed" providerId="ADAL" clId="{63591B7B-B045-4651-85F5-23EE1FCC02BB}" dt="2022-02-27T15:33:03.422" v="0" actId="47"/>
        <pc:sldMkLst>
          <pc:docMk/>
          <pc:sldMk cId="3169720800" sldId="322"/>
        </pc:sldMkLst>
      </pc:sldChg>
      <pc:sldChg chg="del">
        <pc:chgData name="Hairong Zhao" userId="836876fe-804d-4bd9-9d0e-c259ce8ab2ed" providerId="ADAL" clId="{63591B7B-B045-4651-85F5-23EE1FCC02BB}" dt="2022-02-27T15:33:04.663" v="1" actId="47"/>
        <pc:sldMkLst>
          <pc:docMk/>
          <pc:sldMk cId="1180120244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5B33F8-52FA-4501-BD7D-B6BCC3ED13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23072-D6C6-4B23-A08C-3B648774DF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fld id="{D2BC6165-756D-4296-8778-FAD3C57B2276}" type="datetime1">
              <a:rPr lang="en-US"/>
              <a:pPr>
                <a:defRPr/>
              </a:pPr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47353-8AB9-47C3-80BE-057622D74E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D6AF6-37AA-49D1-AD2D-8463E1F3A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BA3A211-5936-4A2B-82C5-901D982CB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733040B-F5AA-4591-96EA-0CA4E9C089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273FBBA-AAE7-46A4-8E1B-DE14FCF5B0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7D236233-E411-4561-A68F-B456ADB428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856DA46-954D-4260-9C83-907B81AA3F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7E557DF-A029-4EAC-9245-ECDF68C936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735FD2E-B406-441B-8A3C-704F50B89C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F858BC0-1529-4B1C-B211-E7E81FDEE0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8AF633D6-0BF8-41CC-BFF7-2656905CA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2A3646C-EA2D-4947-87F0-EF8F9CC792A6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5D8CC4A-B8F1-44C8-8F27-D9295FB7F39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5B41E9A-4026-4B35-B7DA-03E3523A8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C4B43B17-1559-43FD-87C3-D49C3071F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6BA8D4D-AECA-4FFA-BAB1-2B0C5450684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286D5BF-FFC5-4632-B469-5DD0CE8B4D6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195F940-081A-4421-ADA5-6AA1A4512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528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54953301-060B-434F-AEBA-CFB97269A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E617536-4ECD-49E6-AFF1-04931E724A6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E0E4607-F84B-4502-B4FE-ABDBFB7BCFF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0681DB1-5309-4E0D-8F24-4995C832F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90831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40987392-3697-4483-A89A-887420BFD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9D3DEF9-063E-4DF1-BAC6-B23D321D368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9713BE4-1451-4BE2-8C01-5C663269DE9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3A2BCF3-029B-49C0-BE4C-8754D9A6D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951140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8E7EF286-129F-452A-AAF7-7802BD689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B380A3B-6B5B-45C2-853A-374264A0A42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DE974C1-AA94-45A8-9B78-E7453F25692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3B7D9A0-6EAB-4005-90EF-AFDCEFED6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16364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3C24A2-6428-134E-A7EF-92ADBCD294B8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7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D12A0-7C0E-8148-A481-62F2088C723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05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D5045-AE44-E640-BE09-AAA0CB844E73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31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C6E8E-8F49-3B48-89A5-9031D2B0BDF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82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83095146-82F3-48DD-8B05-4641E68F6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DAEC991-04ED-4463-8B44-7E3C833928B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049E139-41A0-4C6C-85AE-60F25E56F7E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812D34C-83D5-4546-BB2A-FF52015A8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68327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8760EDCC-ABAB-46DB-9FCB-4A63094CB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191C9D4-DD59-48E8-9902-2153DD3BC69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1378055-271D-4307-A127-80105AAEF43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F36862B-7AD2-42DF-9368-154A4B709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82594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16856950-3AFA-4434-88C6-7238E83D7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6F410F0-0DA5-4595-AA67-2FF3C8F800D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060D61A8-46F4-4540-859D-8346BE25526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AF512EC-5293-408C-93AF-B84A3E7C6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4108715C-823C-4B93-90B5-E298993FF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FEBD0244-AF3D-4A1F-A116-950FB93BE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ヒラギノ角ゴ Pro W3"/>
                <a:cs typeface="ヒラギノ角ゴ Pro W3"/>
              </a:rPr>
              <a:t>And this picture does not show the TLBs — core private or shared among cores — in multiple levels.</a:t>
            </a: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C4D4E2D2-F3A5-4734-8AE4-BB34FEAD2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EDFF19A-B131-4550-A7BE-4964448BDAFC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591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C6E8E-8F49-3B48-89A5-9031D2B0BDF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3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C6E8E-8F49-3B48-89A5-9031D2B0BDF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6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DA45B-BBB2-3042-A769-AFD786673F9D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85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F1EF2EA-A49F-47E0-ACA2-1F60B857F5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C59157C-71C5-4564-B00E-F922FB680A2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DEFDE48-8A33-4DA1-A9F6-6766896D415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B6E42C5-F404-4ED8-9D48-5207A30C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497634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DA45B-BBB2-3042-A769-AFD786673F9D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Base( an IDENTIFIER node ) looks up the node’s symbol in the table, finds its base address, and gets that address in a register.</a:t>
            </a:r>
          </a:p>
          <a:p>
            <a:pPr eaLnBrk="1" hangingPunct="1"/>
            <a:r>
              <a:rPr lang="en-US" dirty="0"/>
              <a:t>It can, in a decent implementation, know that &amp;_procname.static_ is already in a register and avoid the load.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Offset( an IDENTIFIER node ) looks up the node’s symbol in the table, places its offset in a register, &amp; returns that register.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Val( a NUMBER node ) gets that number into a register &amp; returns it.</a:t>
            </a:r>
          </a:p>
        </p:txBody>
      </p:sp>
    </p:spTree>
    <p:extLst>
      <p:ext uri="{BB962C8B-B14F-4D97-AF65-F5344CB8AC3E}">
        <p14:creationId xmlns:p14="http://schemas.microsoft.com/office/powerpoint/2010/main" val="347039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2B4F305A-A863-4F32-B3B5-C47E1EE92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578E483-40DA-4BD2-A07B-17C20678A1D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249330E-A1B1-493B-B42B-5C9063C6AED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83C12CB-493B-43C3-AE56-92596F948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73984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F1EF2EA-A49F-47E0-ACA2-1F60B857F5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C59157C-71C5-4564-B00E-F922FB680A2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DEFDE48-8A33-4DA1-A9F6-6766896D415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B6E42C5-F404-4ED8-9D48-5207A30C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023599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375F7-7AAD-F849-A933-0CBB63E69A99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19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ECBF2-A65F-CE49-8EE7-00DE8FB061BC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2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7DD39A6-3428-4D9B-ACB3-B7685F37F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8737A5D-9BDE-4BE0-BC08-03D16B1E9B2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735C7E7-0892-4F0B-99BB-0D3DC2F0436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600E0ED-59CD-4398-943B-C8EC37C82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67846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D7E91F8-5F33-45C2-8E7D-F6A9C3EE7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996E36F-DF28-4D88-97C7-9384A81154FA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4413D0D-086D-46E7-8956-D58F03C18E5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DA0CBB1-DF39-4A20-9129-BE78DD875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7783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8E16503D-5C80-4052-8D8B-A2CB685D20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AE35146-1B05-4C36-AE17-11F26D3C810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02CE558-8D1B-4BAE-9C0F-752A3844215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84CF2A8-0027-46C8-B70B-0ABDF83A1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z="1600">
                <a:latin typeface="Arial" panose="020B0604020202020204" pitchFamily="34" charset="0"/>
                <a:ea typeface="ヒラギノ角ゴ Pro W3"/>
                <a:cs typeface="ヒラギノ角ゴ Pro W3"/>
              </a:rPr>
              <a:t>Three abstractions are control abstraction, name space, external interfaces</a:t>
            </a:r>
          </a:p>
        </p:txBody>
      </p:sp>
    </p:spTree>
    <p:extLst>
      <p:ext uri="{BB962C8B-B14F-4D97-AF65-F5344CB8AC3E}">
        <p14:creationId xmlns:p14="http://schemas.microsoft.com/office/powerpoint/2010/main" val="364739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2963207F-1DFB-4881-8768-684018633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A2DE8FA-2569-4CD4-9A83-8165EFFBC48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A8CD55C-2763-453B-AA72-231E6E941DB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65C149A-BCAA-430A-B1CC-C07818820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2381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498DF1D1-8F26-4BFE-B786-D5282E09D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42E7A1A-FCB1-495D-8253-6349144558A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BB999E7-EF63-4470-A4F0-3E141BD5358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296E2FF-FA9D-4F6B-AAF5-F0B908FFA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24253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C260AA22-BD7E-49E9-8651-83418041E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5369726-B909-4F31-B965-79FD8BDDA55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1B8CA38-7C8C-4AB9-BBE5-EA5F9DBA4C1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A82D87A-45B9-4BD2-BF2F-05E778468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ヒラギノ角ゴ Pro W3"/>
                <a:cs typeface="ヒラギノ角ゴ Pro W3"/>
              </a:rPr>
              <a:t>(CW) means “conventional wisdom”</a:t>
            </a:r>
          </a:p>
        </p:txBody>
      </p:sp>
    </p:spTree>
    <p:extLst>
      <p:ext uri="{BB962C8B-B14F-4D97-AF65-F5344CB8AC3E}">
        <p14:creationId xmlns:p14="http://schemas.microsoft.com/office/powerpoint/2010/main" val="46697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7E77A22E-357F-4F89-BCE7-0A453539A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FEDC07E-EDA9-4F5A-8CDD-C61A1F8A05D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D628F0D-8011-486A-B69C-8ABA9864083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CA6A56F-7B7F-42BE-B07C-471ADB26E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77785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331266-BD5A-4C79-9BF0-06A61631F9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FFBC8A-C793-4E85-B22B-7B2773B44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7BE6D-4580-4E10-A22D-C0A5D8FC5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18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3F48DE-7F06-4E3C-9F94-42C7EE0AD8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8C0123-9E0D-4A66-8769-06EC682C4B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7173F-A93A-4821-97ED-D5C484497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0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00FC22-9958-4E88-B7FB-B7D9605AE7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E8A49CC-5259-4CF6-8D4E-4B0159FCDE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947AD-A8A7-4186-A75E-A165398F3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7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3B809C-C3CC-4B92-9344-77B173135B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5E54-DA0D-4E03-8C30-B0D355F54B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A1797-7DD0-4BEC-AE4F-B7C048062F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99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CFA1E4-3B49-467C-9C15-802D05A3F7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D5FD1C-AB0A-4190-AA52-37BB0B95EC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206DA-C452-431F-BBEC-7EF621AC4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1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6F50F7-12AB-4B7D-8323-621F282675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83A5E7-9045-4FC9-9FCF-828993354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BB647-AD1F-425F-B65B-E1B22CE994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78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7BB8502-570D-4A60-AB69-960FA5C566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C09CA3C-0329-4923-B669-46C4C2041A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182C8-43FC-4089-9D8B-D2C179DB13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3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5F87FE-B91C-432D-A93A-9F1335EDEE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DB2FDC7-9872-4ADD-BE0C-318A8D20FD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CAB56-F0A6-4143-ACB3-4DFF82B8B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15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C57D506-A7DC-4F80-B131-A963FAECA2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7EB2536-E0D8-4CDD-8117-B9AAF2513D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460B0-2333-4D07-BFF6-1D3D3D6227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06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7620ED-64AE-471D-83B3-154E258B6D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588403-9DC1-4B4A-AE88-5B3E01DF12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DDD6D-BE81-4050-A44B-DB7540ADE4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2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0A5D0F-B28A-42C9-9DA8-4D376B885A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F8D7D7-BD26-4672-AFC7-53B8C6E813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AA9DA-735B-44CD-B215-C3CF0B414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20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F097E8-7198-42A7-A1C7-1A9F37F5B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1585DC-C21B-4702-8BBC-CA9A0C65B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E0A856F-8B85-408E-A8D1-280955459D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981E27-68E6-4186-9628-A00763F96A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6CD10AF-FAE9-463D-B0BD-A2494C271DB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7" descr="2007Shield">
            <a:extLst>
              <a:ext uri="{FF2B5EF4-FFF2-40B4-BE49-F238E27FC236}">
                <a16:creationId xmlns:a16="http://schemas.microsoft.com/office/drawing/2014/main" id="{64E9AD3D-42FB-45F1-9EDC-A100C14203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9588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73BD8169-56B4-497D-A533-CFC5B2ACBF5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1066800"/>
            <a:ext cx="6858000" cy="0"/>
          </a:xfrm>
          <a:prstGeom prst="line">
            <a:avLst/>
          </a:prstGeom>
          <a:noFill/>
          <a:ln w="57150">
            <a:solidFill>
              <a:srgbClr val="003C75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lr>
          <a:srgbClr val="003C75"/>
        </a:buClr>
        <a:buSzPct val="120000"/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>
          <a:srgbClr val="003C75"/>
        </a:buClr>
        <a:buChar char="—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003C75"/>
        </a:buClr>
        <a:buSzPct val="90000"/>
        <a:buFont typeface="Symbol" panose="05050102010706020507" pitchFamily="18" charset="2"/>
        <a:buChar char="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lr>
          <a:srgbClr val="003C75"/>
        </a:buClr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44E2F28E-2F4F-4D0E-8DBA-B31FB2B1E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0F5194E-43A2-41ED-817A-46F5A741C811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967B029-21A3-4B24-A1C3-714BE346A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Last Lecture: The Procedure Provides Three Abstractions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4C25ACA-C041-4211-8993-C635754CB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External Interface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Control Abstraction</a:t>
            </a:r>
          </a:p>
          <a:p>
            <a:pPr eaLnBrk="1" hangingPunct="1">
              <a:spcBef>
                <a:spcPts val="600"/>
              </a:spcBef>
            </a:pPr>
            <a:endParaRPr lang="en-US" altLang="en-US" dirty="0"/>
          </a:p>
          <a:p>
            <a:pPr eaLnBrk="1" hangingPunct="1">
              <a:spcBef>
                <a:spcPts val="600"/>
              </a:spcBef>
            </a:pPr>
            <a:endParaRPr lang="en-US" altLang="en-US" dirty="0"/>
          </a:p>
          <a:p>
            <a:pPr eaLnBrk="1" hangingPunct="1">
              <a:spcBef>
                <a:spcPts val="600"/>
              </a:spcBef>
            </a:pPr>
            <a:endParaRPr lang="en-US" altLang="en-US" dirty="0"/>
          </a:p>
          <a:p>
            <a:pPr eaLnBrk="1" hangingPunct="1">
              <a:spcBef>
                <a:spcPts val="600"/>
              </a:spcBef>
            </a:pPr>
            <a:endParaRPr lang="en-US" altLang="en-US" dirty="0"/>
          </a:p>
          <a:p>
            <a:pPr eaLnBrk="1" hangingPunct="1"/>
            <a:r>
              <a:rPr lang="en-US" altLang="en-US" dirty="0"/>
              <a:t>Clean </a:t>
            </a:r>
            <a:r>
              <a:rPr lang="en-US" altLang="en-US" dirty="0">
                <a:solidFill>
                  <a:srgbClr val="003C75"/>
                </a:solidFill>
              </a:rPr>
              <a:t>Name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AEEEB-A237-F052-83D0-F1F168C3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049626"/>
            <a:ext cx="1672358" cy="2682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22E98E-6236-CC91-B06F-126AECF6B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86" y="1175657"/>
            <a:ext cx="2171808" cy="2819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6F3CF-0777-D987-F924-2BED0536E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569911"/>
            <a:ext cx="3468275" cy="616000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32B4FE9B-2A50-428F-9703-AC99AA00F3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855D1FE-C0FA-415C-BC96-419B84E5F19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CA46AB7-A202-4ECF-939D-E522125B4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Linkages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3371FDD-D41D-4AF9-8C58-520A60E8E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4953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Prolog Code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Finish setting up </a:t>
            </a:r>
            <a:r>
              <a:rPr lang="en-US" altLang="en-US" dirty="0" err="1"/>
              <a:t>callee’s</a:t>
            </a:r>
            <a:r>
              <a:rPr lang="en-US" altLang="en-US" dirty="0"/>
              <a:t> environment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Preserve parts of caller’s environment that will be disturbed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The Details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Preserve any </a:t>
            </a:r>
            <a:r>
              <a:rPr lang="en-US" altLang="en-US" dirty="0" err="1"/>
              <a:t>callee</a:t>
            </a:r>
            <a:r>
              <a:rPr lang="en-US" altLang="en-US" dirty="0"/>
              <a:t>-save registers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If display is being used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Save display entry for current lexical level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Store current </a:t>
            </a:r>
            <a:r>
              <a:rPr lang="en-US" altLang="en-US" sz="1600" dirty="0"/>
              <a:t>ARP</a:t>
            </a:r>
            <a:r>
              <a:rPr lang="en-US" altLang="en-US" dirty="0"/>
              <a:t> into display for current lexical level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Allocate space for local data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Easiest scenario is to extend the </a:t>
            </a:r>
            <a:r>
              <a:rPr lang="en-US" altLang="en-US" sz="1600" dirty="0"/>
              <a:t>AR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Find any static data areas referenced in the </a:t>
            </a:r>
            <a:r>
              <a:rPr lang="en-US" altLang="en-US" dirty="0" err="1"/>
              <a:t>callee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Handle any local variable initializations</a:t>
            </a:r>
          </a:p>
        </p:txBody>
      </p:sp>
      <p:grpSp>
        <p:nvGrpSpPr>
          <p:cNvPr id="50181" name="Group 8">
            <a:extLst>
              <a:ext uri="{FF2B5EF4-FFF2-40B4-BE49-F238E27FC236}">
                <a16:creationId xmlns:a16="http://schemas.microsoft.com/office/drawing/2014/main" id="{E02118FB-76D8-409E-8C7C-7F6FBB97AB5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724400"/>
            <a:ext cx="3106738" cy="1905000"/>
            <a:chOff x="5486400" y="4724400"/>
            <a:chExt cx="3107267" cy="1905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DAC1BC-AD8D-42ED-84AB-08B4F4BE56EB}"/>
                </a:ext>
              </a:extLst>
            </p:cNvPr>
            <p:cNvSpPr txBox="1"/>
            <p:nvPr/>
          </p:nvSpPr>
          <p:spPr>
            <a:xfrm>
              <a:off x="5486400" y="5891213"/>
              <a:ext cx="2591241" cy="738187"/>
            </a:xfrm>
            <a:prstGeom prst="rect">
              <a:avLst/>
            </a:prstGeom>
            <a:solidFill>
              <a:srgbClr val="BFBFBF"/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With heap </a:t>
              </a:r>
              <a:r>
                <a:rPr lang="en-US" sz="12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allocated</a:t>
              </a:r>
              <a:r>
                <a:rPr lang="en-US" sz="14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 AR, may need a separate heap object for local variables.</a:t>
              </a:r>
            </a:p>
          </p:txBody>
        </p:sp>
        <p:sp>
          <p:nvSpPr>
            <p:cNvPr id="50183" name="Freeform 7">
              <a:extLst>
                <a:ext uri="{FF2B5EF4-FFF2-40B4-BE49-F238E27FC236}">
                  <a16:creationId xmlns:a16="http://schemas.microsoft.com/office/drawing/2014/main" id="{30C63BAB-5ABA-40B5-B40C-434ECA35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300" y="4724400"/>
              <a:ext cx="3018367" cy="1346200"/>
            </a:xfrm>
            <a:custGeom>
              <a:avLst/>
              <a:gdLst>
                <a:gd name="T0" fmla="*/ 2527301 w 3018367"/>
                <a:gd name="T1" fmla="*/ 1346200 h 1452033"/>
                <a:gd name="T2" fmla="*/ 2895601 w 3018367"/>
                <a:gd name="T3" fmla="*/ 969421 h 1452033"/>
                <a:gd name="T4" fmla="*/ 2895601 w 3018367"/>
                <a:gd name="T5" fmla="*/ 404252 h 1452033"/>
                <a:gd name="T6" fmla="*/ 2159001 w 3018367"/>
                <a:gd name="T7" fmla="*/ 51022 h 1452033"/>
                <a:gd name="T8" fmla="*/ 0 w 3018367"/>
                <a:gd name="T9" fmla="*/ 98119 h 14520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8367"/>
                <a:gd name="T16" fmla="*/ 0 h 1452033"/>
                <a:gd name="T17" fmla="*/ 3018367 w 3018367"/>
                <a:gd name="T18" fmla="*/ 1452033 h 14520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8367" h="1452033">
                  <a:moveTo>
                    <a:pt x="2527300" y="1452033"/>
                  </a:moveTo>
                  <a:cubicBezTo>
                    <a:pt x="2680758" y="1333499"/>
                    <a:pt x="2834217" y="1214966"/>
                    <a:pt x="2895600" y="1045633"/>
                  </a:cubicBezTo>
                  <a:cubicBezTo>
                    <a:pt x="2956983" y="876300"/>
                    <a:pt x="3018367" y="601133"/>
                    <a:pt x="2895600" y="436033"/>
                  </a:cubicBezTo>
                  <a:cubicBezTo>
                    <a:pt x="2772833" y="270933"/>
                    <a:pt x="2641600" y="110066"/>
                    <a:pt x="2159000" y="55033"/>
                  </a:cubicBezTo>
                  <a:cubicBezTo>
                    <a:pt x="1676400" y="0"/>
                    <a:pt x="0" y="105833"/>
                    <a:pt x="0" y="105833"/>
                  </a:cubicBezTo>
                </a:path>
              </a:pathLst>
            </a:custGeom>
            <a:noFill/>
            <a:ln w="19050" algn="ctr">
              <a:solidFill>
                <a:srgbClr val="7F7F7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4667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6B3CBC88-F7F5-47A7-8BAB-B53882D929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72D58F9-3BFA-45F8-BB1A-DC3789A8A75D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8037B5D-0C0B-4BFA-A9BC-2BF866D2F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Linkages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D8BEADE-DC98-454A-87F7-7CE6D3EC6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Epilog Code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Wind up the business of the </a:t>
            </a:r>
            <a:r>
              <a:rPr lang="en-US" altLang="en-US" dirty="0" err="1"/>
              <a:t>callee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Start restoring the caller’s environment</a:t>
            </a:r>
          </a:p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The Details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Store return value?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Some implementations do this on the return statement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Others have return assign it &amp; epilog store it into caller’s </a:t>
            </a:r>
            <a:r>
              <a:rPr lang="en-US" altLang="en-US" sz="1600" dirty="0"/>
              <a:t>AR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Restore </a:t>
            </a:r>
            <a:r>
              <a:rPr lang="en-US" altLang="en-US" dirty="0" err="1"/>
              <a:t>callee</a:t>
            </a:r>
            <a:r>
              <a:rPr lang="en-US" altLang="en-US" dirty="0"/>
              <a:t>-save registers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Free space for local data, if necessary </a:t>
            </a:r>
            <a:r>
              <a:rPr lang="en-US" altLang="en-US" dirty="0">
                <a:solidFill>
                  <a:srgbClr val="FF0065"/>
                </a:solidFill>
              </a:rPr>
              <a:t>(on the heap)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Load return address from </a:t>
            </a:r>
            <a:r>
              <a:rPr lang="en-US" altLang="en-US" sz="1800" dirty="0"/>
              <a:t>AR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Restore caller’s </a:t>
            </a:r>
            <a:r>
              <a:rPr lang="en-US" altLang="en-US" sz="1800" dirty="0"/>
              <a:t>ARP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Jump to the return address</a:t>
            </a:r>
          </a:p>
        </p:txBody>
      </p:sp>
      <p:grpSp>
        <p:nvGrpSpPr>
          <p:cNvPr id="52229" name="Group 9">
            <a:extLst>
              <a:ext uri="{FF2B5EF4-FFF2-40B4-BE49-F238E27FC236}">
                <a16:creationId xmlns:a16="http://schemas.microsoft.com/office/drawing/2014/main" id="{10E57A23-8FFB-4B7D-BD1F-8C9D1086561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087813"/>
            <a:ext cx="3929063" cy="2517775"/>
            <a:chOff x="4648200" y="4087283"/>
            <a:chExt cx="3928533" cy="2518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45CC93-72FE-40A3-98D3-2C8E8FF38384}"/>
                </a:ext>
              </a:extLst>
            </p:cNvPr>
            <p:cNvSpPr txBox="1"/>
            <p:nvPr/>
          </p:nvSpPr>
          <p:spPr>
            <a:xfrm>
              <a:off x="4648200" y="5867581"/>
              <a:ext cx="3428537" cy="7384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If </a:t>
              </a:r>
              <a:r>
                <a:rPr lang="en-US" sz="1400" dirty="0" err="1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ARs</a:t>
              </a:r>
              <a:r>
                <a:rPr lang="en-US" sz="14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 are stack allocated, the “free” occurs implicitly (cheaply) when </a:t>
              </a:r>
              <a:r>
                <a:rPr lang="en-US" sz="1400" dirty="0" err="1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stacktop</a:t>
              </a:r>
              <a:r>
                <a:rPr lang="en-US" sz="14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 is reset to its pre-call value.</a:t>
              </a:r>
            </a:p>
          </p:txBody>
        </p:sp>
        <p:sp>
          <p:nvSpPr>
            <p:cNvPr id="52231" name="Freeform 8">
              <a:extLst>
                <a:ext uri="{FF2B5EF4-FFF2-40B4-BE49-F238E27FC236}">
                  <a16:creationId xmlns:a16="http://schemas.microsoft.com/office/drawing/2014/main" id="{D947C837-C850-4980-8132-66FCA450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087283"/>
              <a:ext cx="1261533" cy="2084917"/>
            </a:xfrm>
            <a:custGeom>
              <a:avLst/>
              <a:gdLst>
                <a:gd name="T0" fmla="*/ 774700 w 1261533"/>
                <a:gd name="T1" fmla="*/ 2084917 h 2084917"/>
                <a:gd name="T2" fmla="*/ 1079500 w 1261533"/>
                <a:gd name="T3" fmla="*/ 1919817 h 2084917"/>
                <a:gd name="T4" fmla="*/ 1244600 w 1261533"/>
                <a:gd name="T5" fmla="*/ 1310217 h 2084917"/>
                <a:gd name="T6" fmla="*/ 977900 w 1261533"/>
                <a:gd name="T7" fmla="*/ 192617 h 2084917"/>
                <a:gd name="T8" fmla="*/ 0 w 1261533"/>
                <a:gd name="T9" fmla="*/ 154517 h 2084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533"/>
                <a:gd name="T16" fmla="*/ 0 h 2084917"/>
                <a:gd name="T17" fmla="*/ 1261533 w 1261533"/>
                <a:gd name="T18" fmla="*/ 2084917 h 20849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533" h="2084917">
                  <a:moveTo>
                    <a:pt x="774700" y="2084917"/>
                  </a:moveTo>
                  <a:cubicBezTo>
                    <a:pt x="887941" y="2066925"/>
                    <a:pt x="1001183" y="2048934"/>
                    <a:pt x="1079500" y="1919817"/>
                  </a:cubicBezTo>
                  <a:cubicBezTo>
                    <a:pt x="1157817" y="1790700"/>
                    <a:pt x="1261533" y="1598084"/>
                    <a:pt x="1244600" y="1310217"/>
                  </a:cubicBezTo>
                  <a:cubicBezTo>
                    <a:pt x="1227667" y="1022350"/>
                    <a:pt x="1185333" y="385234"/>
                    <a:pt x="977900" y="192617"/>
                  </a:cubicBezTo>
                  <a:cubicBezTo>
                    <a:pt x="770467" y="0"/>
                    <a:pt x="0" y="154517"/>
                    <a:pt x="0" y="154517"/>
                  </a:cubicBezTo>
                </a:path>
              </a:pathLst>
            </a:custGeom>
            <a:noFill/>
            <a:ln w="19050" algn="ctr">
              <a:solidFill>
                <a:srgbClr val="7F7F7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326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A1C07DA3-B87D-4127-80CA-9F24C2B18D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5DF5287-8F6B-4E2E-BA7B-07B432FE427A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3079954-8AAE-49D5-804D-F95D47A04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Linkages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5080500-ECF4-4525-8E64-E9EB2061C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Post-return Sequence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Finish restoring caller’s environment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Place any value back where it belongs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The Details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Copy return value from </a:t>
            </a:r>
            <a:r>
              <a:rPr lang="en-US" altLang="en-US" dirty="0" err="1"/>
              <a:t>callee’s</a:t>
            </a:r>
            <a:r>
              <a:rPr lang="en-US" altLang="en-US" dirty="0"/>
              <a:t> </a:t>
            </a:r>
            <a:r>
              <a:rPr lang="en-US" altLang="en-US" sz="1800" dirty="0"/>
              <a:t>AR</a:t>
            </a:r>
            <a:r>
              <a:rPr lang="en-US" altLang="en-US" dirty="0"/>
              <a:t>, if necessary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Free the </a:t>
            </a:r>
            <a:r>
              <a:rPr lang="en-US" altLang="en-US" dirty="0" err="1"/>
              <a:t>callee’s</a:t>
            </a:r>
            <a:r>
              <a:rPr lang="en-US" altLang="en-US" dirty="0"/>
              <a:t> </a:t>
            </a:r>
            <a:r>
              <a:rPr lang="en-US" altLang="en-US" sz="1800" dirty="0"/>
              <a:t>AR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Restore any caller-save registers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Restore any call-by-reference parameters to registers, if needed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Also copy back call-by-value/result parameters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Continue execution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2965345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103CB875-91EE-4815-A7CD-BF9A5898A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0AECF6C-0F40-4332-AE32-D43F7CCE4A3C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74EDD01-E144-499E-A272-84A3D221A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Saving Registers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2E5F4C-FE5C-436B-B75B-8566BBA9F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Who saves the registers? Caller or callee?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en-US" altLang="en-US" dirty="0"/>
              <a:t>Conventional wisdom: divide registers into three sets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Caller saves registers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1800" dirty="0"/>
              <a:t>Caller targets values that are not LIVE across the call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Callee saves registers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1800" dirty="0"/>
              <a:t>Callee only uses these AFTER filling caller saves registers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Registers reserved for the linkage convention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en-US" sz="1800" dirty="0"/>
              <a:t>ARP, return address (if in a register), …</a:t>
            </a:r>
          </a:p>
          <a:p>
            <a:pPr eaLnBrk="1" hangingPunct="1">
              <a:spcBef>
                <a:spcPts val="12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Where are they stored?  In one of the ARs …</a:t>
            </a:r>
          </a:p>
        </p:txBody>
      </p:sp>
    </p:spTree>
    <p:extLst>
      <p:ext uri="{BB962C8B-B14F-4D97-AF65-F5344CB8AC3E}">
        <p14:creationId xmlns:p14="http://schemas.microsoft.com/office/powerpoint/2010/main" val="37314517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6E6B7228-ED30-42B1-B975-1AE31D2DA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8206CFD-02ED-463C-ABFD-837D977DC05C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1F5C06C-3F51-49CB-8504-B6CCE3D1C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Communicating Between Procedures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39FA1DC-0BA4-4A06-9831-1376C6AAE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Most languages provide a parameter passing mechanism</a:t>
            </a:r>
          </a:p>
          <a:p>
            <a:pPr eaLnBrk="1" hangingPunct="1">
              <a:buSzTx/>
              <a:buFont typeface="Symbol" panose="05050102010706020507" pitchFamily="18" charset="2"/>
              <a:buChar char="Þ"/>
            </a:pPr>
            <a:r>
              <a:rPr lang="en-US" altLang="en-US" dirty="0"/>
              <a:t>Expression used at “call site” becomes variable in callee</a:t>
            </a:r>
          </a:p>
          <a:p>
            <a:pPr eaLnBrk="1" hangingPunct="1">
              <a:spcBef>
                <a:spcPct val="100000"/>
              </a:spcBef>
              <a:buSzPct val="90000"/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003C75"/>
                </a:solidFill>
              </a:rPr>
              <a:t>Two common binding mechanisms</a:t>
            </a:r>
          </a:p>
          <a:p>
            <a:pPr eaLnBrk="1" hangingPunct="1"/>
            <a:r>
              <a:rPr lang="en-US" altLang="en-US" dirty="0">
                <a:solidFill>
                  <a:srgbClr val="FF0065"/>
                </a:solidFill>
              </a:rPr>
              <a:t>Call-by-reference</a:t>
            </a:r>
            <a:r>
              <a:rPr lang="en-US" altLang="en-US" dirty="0"/>
              <a:t> passes a pointer to actual parameter</a:t>
            </a:r>
          </a:p>
          <a:p>
            <a:pPr lvl="1" eaLnBrk="1" hangingPunct="1"/>
            <a:r>
              <a:rPr lang="en-US" altLang="en-US" dirty="0"/>
              <a:t>Requires slot in the AR (for </a:t>
            </a:r>
            <a:r>
              <a:rPr lang="en-US" altLang="en-US" dirty="0">
                <a:solidFill>
                  <a:srgbClr val="FF0065"/>
                </a:solidFill>
              </a:rPr>
              <a:t>address</a:t>
            </a:r>
            <a:r>
              <a:rPr lang="en-US" altLang="en-US" dirty="0"/>
              <a:t> of parameter)</a:t>
            </a:r>
          </a:p>
          <a:p>
            <a:pPr lvl="1" eaLnBrk="1" hangingPunct="1"/>
            <a:r>
              <a:rPr lang="en-US" altLang="en-US" dirty="0"/>
              <a:t>Multiple names (aliases) may have the same address</a:t>
            </a:r>
          </a:p>
          <a:p>
            <a:pPr eaLnBrk="1" hangingPunct="1"/>
            <a:r>
              <a:rPr lang="en-US" altLang="en-US" dirty="0">
                <a:solidFill>
                  <a:srgbClr val="FF0065"/>
                </a:solidFill>
              </a:rPr>
              <a:t>Call-by-value</a:t>
            </a:r>
            <a:r>
              <a:rPr lang="en-US" altLang="en-US" dirty="0"/>
              <a:t> passes a copy of its value at time of call</a:t>
            </a:r>
          </a:p>
          <a:p>
            <a:pPr lvl="1" eaLnBrk="1" hangingPunct="1"/>
            <a:r>
              <a:rPr lang="en-US" altLang="en-US" dirty="0"/>
              <a:t>Requires slot in the AR</a:t>
            </a:r>
          </a:p>
          <a:p>
            <a:pPr lvl="1" eaLnBrk="1" hangingPunct="1"/>
            <a:r>
              <a:rPr lang="en-US" altLang="en-US" dirty="0"/>
              <a:t>Each name gets a unique location          </a:t>
            </a:r>
            <a:r>
              <a:rPr lang="en-US" altLang="en-US" dirty="0">
                <a:solidFill>
                  <a:srgbClr val="FF0000"/>
                </a:solidFill>
              </a:rPr>
              <a:t>     </a:t>
            </a:r>
            <a:r>
              <a:rPr lang="en-US" altLang="en-US" sz="1600" i="1" dirty="0">
                <a:solidFill>
                  <a:srgbClr val="FF0065"/>
                </a:solidFill>
              </a:rPr>
              <a:t>(may have same value)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56325" name="Text Box 4">
            <a:extLst>
              <a:ext uri="{FF2B5EF4-FFF2-40B4-BE49-F238E27FC236}">
                <a16:creationId xmlns:a16="http://schemas.microsoft.com/office/drawing/2014/main" id="{AB299274-F169-4203-AF62-7A067A7C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2004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C75"/>
                </a:solidFill>
              </a:rPr>
              <a:t>call fee(x,x,x);</a:t>
            </a:r>
          </a:p>
        </p:txBody>
      </p:sp>
    </p:spTree>
    <p:extLst>
      <p:ext uri="{BB962C8B-B14F-4D97-AF65-F5344CB8AC3E}">
        <p14:creationId xmlns:p14="http://schemas.microsoft.com/office/powerpoint/2010/main" val="640988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2914-D9F2-476A-AA74-06D120C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Allocating </a:t>
            </a:r>
            <a:r>
              <a:rPr lang="en-US" sz="1800" dirty="0"/>
              <a:t>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546B-8841-4EE7-8B0D-235CF962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In the most general case, both the caller and the callee need access to the callee’s AR. Unfortunately, the caller cannot know, in general, how large the callee’s AR must be.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If activation records are stored on the stack</a:t>
            </a:r>
          </a:p>
          <a:p>
            <a:pPr eaLnBrk="1" hangingPunct="1"/>
            <a:r>
              <a:rPr lang="en-US" altLang="en-US" dirty="0"/>
              <a:t>Easy to extend — simply bump top of stack pointer</a:t>
            </a:r>
          </a:p>
          <a:p>
            <a:pPr eaLnBrk="1" hangingPunct="1"/>
            <a:r>
              <a:rPr lang="en-US" altLang="en-US" dirty="0"/>
              <a:t>Caller &amp; callee share responsibility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dirty="0"/>
              <a:t>Caller can push parameters, space for registers, return value slot, return address, addressability info, &amp; its own </a:t>
            </a:r>
            <a:r>
              <a:rPr lang="en-US" altLang="en-US" sz="1600" dirty="0"/>
              <a:t>ARP</a:t>
            </a:r>
            <a:endParaRPr lang="en-US" altLang="en-US" b="1" dirty="0"/>
          </a:p>
          <a:p>
            <a:pPr lvl="1" eaLnBrk="1" hangingPunct="1">
              <a:spcBef>
                <a:spcPct val="10000"/>
              </a:spcBef>
            </a:pPr>
            <a:r>
              <a:rPr lang="en-US" altLang="en-US" dirty="0"/>
              <a:t>Callee can push space for local variables (fixed &amp; variable size)</a:t>
            </a:r>
          </a:p>
          <a:p>
            <a:pPr eaLnBrk="1" hangingPunct="1">
              <a:spcBef>
                <a:spcPct val="7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If activation records are stored on the heap</a:t>
            </a:r>
          </a:p>
          <a:p>
            <a:pPr eaLnBrk="1" hangingPunct="1"/>
            <a:r>
              <a:rPr lang="en-US" altLang="en-US" dirty="0"/>
              <a:t>Hard to extend</a:t>
            </a:r>
          </a:p>
          <a:p>
            <a:pPr eaLnBrk="1" hangingPunct="1"/>
            <a:r>
              <a:rPr lang="en-US" altLang="en-US" dirty="0"/>
              <a:t>Several options</a:t>
            </a:r>
          </a:p>
          <a:p>
            <a:pPr lvl="1" eaLnBrk="1" hangingPunct="1"/>
            <a:r>
              <a:rPr lang="en-US" altLang="en-US" dirty="0"/>
              <a:t>Caller passes everything in registers; callee allocates &amp; fills AR </a:t>
            </a:r>
          </a:p>
          <a:p>
            <a:pPr lvl="1" eaLnBrk="1" hangingPunct="1"/>
            <a:r>
              <a:rPr lang="en-US" altLang="en-US" dirty="0"/>
              <a:t>Store parameters, return address, etc., in caller’s AR !</a:t>
            </a:r>
          </a:p>
          <a:p>
            <a:pPr lvl="1" eaLnBrk="1" hangingPunct="1"/>
            <a:r>
              <a:rPr lang="en-US" altLang="en-US" dirty="0"/>
              <a:t>Store callee’s AR size in a defined static constant </a:t>
            </a:r>
          </a:p>
          <a:p>
            <a:pPr lvl="1" eaLnBrk="1" hangingPunct="1">
              <a:spcBef>
                <a:spcPct val="10000"/>
              </a:spcBef>
            </a:pPr>
            <a:endParaRPr lang="en-US" alt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CA661-045E-4360-8EDB-5AFE9BD51E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32365-A923-41C9-BBC3-F26B2779A681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05EFA6F-BAA6-43B9-A52E-F8C6F41C9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698" y="2286000"/>
            <a:ext cx="1219200" cy="261937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1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Algol-60 rules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85FE424-35A0-4AE5-BD73-BFAD7FC0F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572000"/>
            <a:ext cx="1219200" cy="261938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10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ML rules</a:t>
            </a:r>
          </a:p>
        </p:txBody>
      </p:sp>
    </p:spTree>
    <p:extLst>
      <p:ext uri="{BB962C8B-B14F-4D97-AF65-F5344CB8AC3E}">
        <p14:creationId xmlns:p14="http://schemas.microsoft.com/office/powerpoint/2010/main" val="21652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Chapter 7 Code Shape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Code Shape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concept of “code shape” encapsulates all of the decisions, large and small, that the compiler writer makes about how to represent the computation in both IR and assembly code.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Code shape has a strong impact on the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behavior of the compiled code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ability of the optimizer and back end to improve it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Rule of thumb: expose as much derived information as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54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Code Shape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15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Code shape example: </a:t>
            </a:r>
            <a:r>
              <a:rPr lang="en-US" dirty="0">
                <a:solidFill>
                  <a:srgbClr val="074073"/>
                </a:solidFill>
              </a:rPr>
              <a:t>ways to implement the expression</a:t>
            </a:r>
          </a:p>
          <a:p>
            <a:pPr eaLnBrk="1" hangingPunct="1">
              <a:spcBef>
                <a:spcPct val="15000"/>
              </a:spcBef>
              <a:buFont typeface="Times" charset="0"/>
              <a:buNone/>
            </a:pPr>
            <a:endParaRPr lang="en-US" dirty="0">
              <a:solidFill>
                <a:srgbClr val="074073"/>
              </a:solidFill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spcBef>
                <a:spcPts val="2400"/>
              </a:spcBef>
              <a:buFont typeface="Times" charset="0"/>
              <a:buNone/>
            </a:pPr>
            <a:r>
              <a:rPr lang="en-US" dirty="0"/>
              <a:t>The “best” shape for x+y+z depends on contextual knowledge</a:t>
            </a:r>
          </a:p>
          <a:p>
            <a:pPr marL="346075" lvl="1" eaLnBrk="1" hangingPunct="1"/>
            <a:r>
              <a:rPr lang="en-US" dirty="0"/>
              <a:t>There may be several conflicting options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B508A-CCA4-3387-EB90-63632B41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" y="1566061"/>
            <a:ext cx="6815022" cy="31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104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Shape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Another example -- the case statement</a:t>
            </a:r>
          </a:p>
          <a:p>
            <a:pPr eaLnBrk="1" hangingPunct="1"/>
            <a:r>
              <a:rPr lang="en-US" dirty="0"/>
              <a:t>Implement it as cascaded if-then-else statements</a:t>
            </a:r>
          </a:p>
          <a:p>
            <a:pPr lvl="1" eaLnBrk="1" hangingPunct="1"/>
            <a:r>
              <a:rPr lang="en-US" dirty="0"/>
              <a:t>Cost depends on where your case actually occurs</a:t>
            </a:r>
          </a:p>
          <a:p>
            <a:pPr lvl="1" eaLnBrk="1" hangingPunct="1"/>
            <a:r>
              <a:rPr lang="en-US" dirty="0"/>
              <a:t>O(number of cases)</a:t>
            </a:r>
          </a:p>
          <a:p>
            <a:pPr eaLnBrk="1" hangingPunct="1"/>
            <a:r>
              <a:rPr lang="en-US" dirty="0"/>
              <a:t>Implement it as a binary search</a:t>
            </a:r>
          </a:p>
          <a:p>
            <a:pPr lvl="1" eaLnBrk="1" hangingPunct="1"/>
            <a:r>
              <a:rPr lang="en-US" dirty="0"/>
              <a:t>Need a dense set of conditions to search</a:t>
            </a:r>
          </a:p>
          <a:p>
            <a:pPr lvl="1" eaLnBrk="1" hangingPunct="1"/>
            <a:r>
              <a:rPr lang="en-US" dirty="0"/>
              <a:t>Uniform (log n) cost</a:t>
            </a:r>
          </a:p>
          <a:p>
            <a:pPr eaLnBrk="1" hangingPunct="1"/>
            <a:r>
              <a:rPr lang="en-US" dirty="0"/>
              <a:t>Implement it as a jump table</a:t>
            </a:r>
          </a:p>
          <a:p>
            <a:pPr lvl="1" eaLnBrk="1" hangingPunct="1"/>
            <a:r>
              <a:rPr lang="en-US" dirty="0"/>
              <a:t>Lookup address in a table &amp; jump to it</a:t>
            </a:r>
          </a:p>
          <a:p>
            <a:pPr lvl="1" eaLnBrk="1" hangingPunct="1"/>
            <a:r>
              <a:rPr lang="en-US" dirty="0"/>
              <a:t>Uniform (constant) cost</a:t>
            </a:r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dirty="0"/>
              <a:t>Compiler must choose best implementation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18</a:t>
            </a:fld>
            <a:endParaRPr lang="en-US"/>
          </a:p>
        </p:txBody>
      </p:sp>
      <p:grpSp>
        <p:nvGrpSpPr>
          <p:cNvPr id="32774" name="Group 8"/>
          <p:cNvGrpSpPr>
            <a:grpSpLocks/>
          </p:cNvGrpSpPr>
          <p:nvPr/>
        </p:nvGrpSpPr>
        <p:grpSpPr bwMode="auto">
          <a:xfrm>
            <a:off x="5105400" y="2464814"/>
            <a:ext cx="3794125" cy="1165226"/>
            <a:chOff x="3552" y="1316"/>
            <a:chExt cx="2151" cy="734"/>
          </a:xfrm>
        </p:grpSpPr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4215" y="1449"/>
              <a:ext cx="1488" cy="601"/>
            </a:xfrm>
            <a:prstGeom prst="rect">
              <a:avLst/>
            </a:prstGeom>
            <a:solidFill>
              <a:srgbClr val="BFBFBF"/>
            </a:solidFill>
            <a:ln w="9525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74073"/>
                  </a:solidFill>
                </a:rPr>
                <a:t>Performance depends on order of cases in the final code ⇒ compiler should reorder based on frequency!</a:t>
              </a:r>
            </a:p>
          </p:txBody>
        </p:sp>
        <p:sp>
          <p:nvSpPr>
            <p:cNvPr id="32777" name="Freeform 7"/>
            <p:cNvSpPr>
              <a:spLocks/>
            </p:cNvSpPr>
            <p:nvPr/>
          </p:nvSpPr>
          <p:spPr bwMode="auto">
            <a:xfrm>
              <a:off x="3552" y="1316"/>
              <a:ext cx="672" cy="276"/>
            </a:xfrm>
            <a:custGeom>
              <a:avLst/>
              <a:gdLst>
                <a:gd name="T0" fmla="*/ 672 w 672"/>
                <a:gd name="T1" fmla="*/ 192 h 200"/>
                <a:gd name="T2" fmla="*/ 480 w 672"/>
                <a:gd name="T3" fmla="*/ 48 h 200"/>
                <a:gd name="T4" fmla="*/ 480 w 672"/>
                <a:gd name="T5" fmla="*/ 192 h 200"/>
                <a:gd name="T6" fmla="*/ 0 w 672"/>
                <a:gd name="T7" fmla="*/ 0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00"/>
                <a:gd name="T14" fmla="*/ 672 w 672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00">
                  <a:moveTo>
                    <a:pt x="672" y="192"/>
                  </a:moveTo>
                  <a:cubicBezTo>
                    <a:pt x="592" y="120"/>
                    <a:pt x="512" y="48"/>
                    <a:pt x="480" y="48"/>
                  </a:cubicBezTo>
                  <a:cubicBezTo>
                    <a:pt x="448" y="48"/>
                    <a:pt x="560" y="200"/>
                    <a:pt x="480" y="192"/>
                  </a:cubicBezTo>
                  <a:cubicBezTo>
                    <a:pt x="400" y="184"/>
                    <a:pt x="200" y="92"/>
                    <a:pt x="0" y="0"/>
                  </a:cubicBezTo>
                </a:path>
              </a:pathLst>
            </a:custGeom>
            <a:noFill/>
            <a:ln w="12700" cmpd="sng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740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9983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05800" cy="609600"/>
          </a:xfrm>
        </p:spPr>
        <p:txBody>
          <a:bodyPr/>
          <a:lstStyle/>
          <a:p>
            <a:r>
              <a:rPr lang="en-US" b="1" dirty="0"/>
              <a:t>AR &amp; ARP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9525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To implement the twin abstractions of </a:t>
            </a:r>
            <a:r>
              <a:rPr lang="en-US" sz="1800" dirty="0">
                <a:solidFill>
                  <a:srgbClr val="FF0000"/>
                </a:solidFill>
              </a:rPr>
              <a:t>procedure calls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2060"/>
                </a:solidFill>
              </a:rPr>
              <a:t>scoped name spaces</a:t>
            </a:r>
            <a:r>
              <a:rPr lang="en-US" sz="1800" dirty="0"/>
              <a:t>, the translation must establish a set of runtime structures. </a:t>
            </a:r>
          </a:p>
          <a:p>
            <a:pPr marL="0" indent="0">
              <a:buNone/>
            </a:pPr>
            <a:r>
              <a:rPr lang="en-US" sz="1800" i="1" dirty="0"/>
              <a:t>Activation Record </a:t>
            </a:r>
            <a:r>
              <a:rPr lang="en-US" sz="1800" dirty="0"/>
              <a:t>(AR):  a region of storage set aside to hold control information and data storage associated with a single instance of a single procedure. Every procedure call gives rise to a new AR</a:t>
            </a:r>
          </a:p>
          <a:p>
            <a:pPr marL="0" indent="0">
              <a:buNone/>
            </a:pPr>
            <a:r>
              <a:rPr lang="en-US" sz="1800" i="1" dirty="0"/>
              <a:t>Activation record pointer </a:t>
            </a:r>
            <a:r>
              <a:rPr lang="en-US" sz="1800" dirty="0"/>
              <a:t>(ARP)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62A5E0-0874-4157-B241-07E2E98EF0AC}" type="slidenum">
              <a:rPr lang="en-US" altLang="en-US" smtClean="0"/>
              <a:t>1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D1A96-FA7D-517F-2FA0-96214113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236843"/>
            <a:ext cx="4567524" cy="36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dirty="0"/>
              <a:t>Code Shape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spcBef>
                <a:spcPct val="25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Why worry about code shape?  Can’t we just trust the optimizer and the back end?</a:t>
            </a:r>
          </a:p>
          <a:p>
            <a:pPr>
              <a:lnSpc>
                <a:spcPct val="120000"/>
              </a:lnSpc>
            </a:pPr>
            <a:r>
              <a:rPr lang="en-US" dirty="0"/>
              <a:t>It often pays to encode useful information into the </a:t>
            </a:r>
            <a:r>
              <a:rPr lang="en-US" sz="1800" b="1" dirty="0"/>
              <a:t>IR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/>
              <a:t>Deriving such information may be expensive, when possible, </a:t>
            </a:r>
            <a:r>
              <a:rPr lang="en-US" dirty="0">
                <a:solidFill>
                  <a:srgbClr val="FF0000"/>
                </a:solidFill>
              </a:rPr>
              <a:t>recording it explicitly in the </a:t>
            </a:r>
            <a:r>
              <a:rPr lang="en-US" sz="1800" b="1" dirty="0">
                <a:solidFill>
                  <a:srgbClr val="FF0000"/>
                </a:solidFill>
              </a:rPr>
              <a:t>IR</a:t>
            </a:r>
            <a:r>
              <a:rPr lang="en-US" dirty="0">
                <a:solidFill>
                  <a:srgbClr val="FF0000"/>
                </a:solidFill>
              </a:rPr>
              <a:t> which is often easier and cheaper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Optimizer </a:t>
            </a:r>
            <a:r>
              <a:rPr lang="en-US" dirty="0"/>
              <a:t>and back end approximate the answers to many hard problems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chapter explores the code-shape issues that arise in implementing many common source-language constructs. It focuses on the code that should be generated for specific constructs, while largely ignoring the algorithms required to pick specific assembly-language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Runtime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compiler, the </a:t>
            </a:r>
            <a:r>
              <a:rPr lang="en-US" dirty="0" smtClean="0"/>
              <a:t>operating system</a:t>
            </a:r>
            <a:r>
              <a:rPr lang="en-US" dirty="0"/>
              <a:t>, and the processor cooperate to ensure that multiple programs </a:t>
            </a:r>
            <a:r>
              <a:rPr lang="en-US" dirty="0" smtClean="0"/>
              <a:t>can execute </a:t>
            </a:r>
            <a:r>
              <a:rPr lang="en-US" dirty="0"/>
              <a:t>safely on an interleaved (time-sliced) basis.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of the </a:t>
            </a:r>
            <a:r>
              <a:rPr lang="en-US" dirty="0" smtClean="0"/>
              <a:t>decisions about </a:t>
            </a:r>
            <a:r>
              <a:rPr lang="en-US" dirty="0"/>
              <a:t>how to lay out, manipulate, and manage a program’s </a:t>
            </a:r>
            <a:r>
              <a:rPr lang="en-US" dirty="0" smtClean="0"/>
              <a:t>address space </a:t>
            </a:r>
            <a:r>
              <a:rPr lang="en-US" dirty="0"/>
              <a:t>lie outside the purview of the compiler writer.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</a:t>
            </a:r>
            <a:r>
              <a:rPr lang="en-US" dirty="0" smtClean="0"/>
              <a:t>decisions have </a:t>
            </a:r>
            <a:r>
              <a:rPr lang="en-US" dirty="0"/>
              <a:t>a strong impact on the code that the compiler generates. </a:t>
            </a:r>
            <a:r>
              <a:rPr lang="en-US" dirty="0" smtClean="0"/>
              <a:t>Thus, the </a:t>
            </a:r>
            <a:r>
              <a:rPr lang="en-US" dirty="0"/>
              <a:t>compiler writer must have a broad understanding of these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8FF0E549-F7A2-4F28-86D8-A7B2FE10D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Placing Run-time Data Structures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7FC1070-9B58-4601-8E21-7E012B7AD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Classic Organization </a:t>
            </a:r>
          </a:p>
        </p:txBody>
      </p:sp>
      <p:sp>
        <p:nvSpPr>
          <p:cNvPr id="75778" name="Slide Number Placeholder 4">
            <a:extLst>
              <a:ext uri="{FF2B5EF4-FFF2-40B4-BE49-F238E27FC236}">
                <a16:creationId xmlns:a16="http://schemas.microsoft.com/office/drawing/2014/main" id="{528F819F-4919-4B91-8DFD-91C367967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7CA1797-7DD0-4BEC-AE4F-B7C048062FCD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5781" name="Text Box 4">
            <a:extLst>
              <a:ext uri="{FF2B5EF4-FFF2-40B4-BE49-F238E27FC236}">
                <a16:creationId xmlns:a16="http://schemas.microsoft.com/office/drawing/2014/main" id="{B2E355BE-E216-45F7-8BCA-F6E4DA027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72" y="4036035"/>
            <a:ext cx="6822209" cy="1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35000"/>
              </a:spcBef>
              <a:buClr>
                <a:srgbClr val="003C75"/>
              </a:buClr>
              <a:buSzPct val="120000"/>
              <a:buFont typeface="Times" panose="02020603050405020304" pitchFamily="18" charset="0"/>
              <a:buChar char="•"/>
            </a:pPr>
            <a:r>
              <a:rPr lang="en-US" altLang="en-US" dirty="0"/>
              <a:t>  Code, static, &amp; global data have known </a:t>
            </a:r>
            <a:r>
              <a:rPr lang="en-US" altLang="en-US" dirty="0" smtClean="0"/>
              <a:t>size</a:t>
            </a:r>
          </a:p>
          <a:p>
            <a:pPr>
              <a:spcBef>
                <a:spcPct val="35000"/>
              </a:spcBef>
              <a:buClr>
                <a:srgbClr val="003C75"/>
              </a:buClr>
              <a:buSzPct val="120000"/>
              <a:buFont typeface="Times" panose="02020603050405020304" pitchFamily="18" charset="0"/>
              <a:buChar char="•"/>
            </a:pPr>
            <a:r>
              <a:rPr lang="en-US" altLang="en-US" dirty="0"/>
              <a:t> </a:t>
            </a:r>
            <a:r>
              <a:rPr lang="en-US" altLang="en-US" dirty="0" smtClean="0"/>
              <a:t> Heap </a:t>
            </a:r>
            <a:r>
              <a:rPr lang="en-US" altLang="en-US" dirty="0"/>
              <a:t>&amp; stack both grow &amp; shrink over time</a:t>
            </a:r>
          </a:p>
          <a:p>
            <a:pPr>
              <a:spcBef>
                <a:spcPct val="35000"/>
              </a:spcBef>
              <a:buClr>
                <a:srgbClr val="003C75"/>
              </a:buClr>
              <a:buSzPct val="120000"/>
              <a:buFont typeface="Times" panose="02020603050405020304" pitchFamily="18" charset="0"/>
              <a:buChar char="•"/>
            </a:pPr>
            <a:r>
              <a:rPr lang="en-US" altLang="en-US" dirty="0"/>
              <a:t>  This is a </a:t>
            </a:r>
            <a:r>
              <a:rPr lang="en-US" altLang="en-US" i="1" u="sng" dirty="0"/>
              <a:t>virtual</a:t>
            </a:r>
            <a:r>
              <a:rPr lang="en-US" altLang="en-US" sz="1000" dirty="0"/>
              <a:t>  </a:t>
            </a:r>
            <a:r>
              <a:rPr lang="en-US" altLang="en-US" dirty="0"/>
              <a:t>address </a:t>
            </a:r>
            <a:r>
              <a:rPr lang="en-US" altLang="en-US" dirty="0" smtClean="0"/>
              <a:t>space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 not allocated 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memory</a:t>
            </a:r>
            <a:endParaRPr lang="en-US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2711" name="Text Box 5">
            <a:extLst>
              <a:ext uri="{FF2B5EF4-FFF2-40B4-BE49-F238E27FC236}">
                <a16:creationId xmlns:a16="http://schemas.microsoft.com/office/drawing/2014/main" id="{82B4151E-61EA-449C-9E0F-1FF87153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741" y="3365160"/>
            <a:ext cx="3124200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marL="169863" indent="-169863"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Better utilization if  stack &amp; heap grow toward each other </a:t>
            </a:r>
          </a:p>
        </p:txBody>
      </p:sp>
      <p:grpSp>
        <p:nvGrpSpPr>
          <p:cNvPr id="72712" name="Group 6">
            <a:extLst>
              <a:ext uri="{FF2B5EF4-FFF2-40B4-BE49-F238E27FC236}">
                <a16:creationId xmlns:a16="http://schemas.microsoft.com/office/drawing/2014/main" id="{8C8CB1C5-8FA2-44AF-8262-9F0EFA406E41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1905000"/>
            <a:ext cx="4127500" cy="2089150"/>
            <a:chOff x="640" y="1152"/>
            <a:chExt cx="2600" cy="1316"/>
          </a:xfrm>
          <a:noFill/>
        </p:grpSpPr>
        <p:grpSp>
          <p:nvGrpSpPr>
            <p:cNvPr id="72713" name="Group 7">
              <a:extLst>
                <a:ext uri="{FF2B5EF4-FFF2-40B4-BE49-F238E27FC236}">
                  <a16:creationId xmlns:a16="http://schemas.microsoft.com/office/drawing/2014/main" id="{825A1776-8F95-44A5-8ABE-FFF61D5C0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52"/>
              <a:ext cx="2304" cy="960"/>
              <a:chOff x="912" y="1152"/>
              <a:chExt cx="2304" cy="960"/>
            </a:xfrm>
            <a:grpFill/>
          </p:grpSpPr>
          <p:sp>
            <p:nvSpPr>
              <p:cNvPr id="72717" name="Rectangle 8">
                <a:extLst>
                  <a:ext uri="{FF2B5EF4-FFF2-40B4-BE49-F238E27FC236}">
                    <a16:creationId xmlns:a16="http://schemas.microsoft.com/office/drawing/2014/main" id="{F0A3CAF7-C14A-422C-B7F1-24DC45CE9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2304" cy="96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omic Sans MS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72718" name="Rectangle 9">
                <a:extLst>
                  <a:ext uri="{FF2B5EF4-FFF2-40B4-BE49-F238E27FC236}">
                    <a16:creationId xmlns:a16="http://schemas.microsoft.com/office/drawing/2014/main" id="{44F9969D-4853-4DFF-803C-F187578BC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152"/>
                <a:ext cx="384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latin typeface="Geneva"/>
                    <a:ea typeface="ヒラギノ角ゴ Pro W3" charset="-128"/>
                    <a:cs typeface="Geneva"/>
                  </a:rPr>
                  <a:t>C</a:t>
                </a:r>
              </a:p>
              <a:p>
                <a:pPr algn="ctr" eaLnBrk="0" hangingPunct="0">
                  <a:defRPr/>
                </a:pPr>
                <a:r>
                  <a:rPr lang="en-US" sz="1400" b="1" dirty="0" err="1">
                    <a:latin typeface="Geneva"/>
                    <a:ea typeface="ヒラギノ角ゴ Pro W3" charset="-128"/>
                    <a:cs typeface="Geneva"/>
                  </a:rPr>
                  <a:t>o</a:t>
                </a:r>
                <a:endParaRPr lang="en-US" sz="1400" b="1" dirty="0">
                  <a:latin typeface="Geneva"/>
                  <a:ea typeface="ヒラギノ角ゴ Pro W3" charset="-128"/>
                  <a:cs typeface="Geneva"/>
                </a:endParaRPr>
              </a:p>
              <a:p>
                <a:pPr algn="ctr" eaLnBrk="0" hangingPunct="0">
                  <a:defRPr/>
                </a:pPr>
                <a:r>
                  <a:rPr lang="en-US" sz="1400" b="1" dirty="0" err="1">
                    <a:latin typeface="Geneva"/>
                    <a:ea typeface="ヒラギノ角ゴ Pro W3" charset="-128"/>
                    <a:cs typeface="Geneva"/>
                  </a:rPr>
                  <a:t>d</a:t>
                </a:r>
                <a:endParaRPr lang="en-US" sz="1400" b="1" dirty="0">
                  <a:latin typeface="Geneva"/>
                  <a:ea typeface="ヒラギノ角ゴ Pro W3" charset="-128"/>
                  <a:cs typeface="Geneva"/>
                </a:endParaRPr>
              </a:p>
              <a:p>
                <a:pPr algn="ctr" eaLnBrk="0" hangingPunct="0">
                  <a:defRPr/>
                </a:pPr>
                <a:r>
                  <a:rPr lang="en-US" sz="1400" b="1" dirty="0" err="1">
                    <a:latin typeface="Geneva"/>
                    <a:ea typeface="ヒラギノ角ゴ Pro W3" charset="-128"/>
                    <a:cs typeface="Geneva"/>
                  </a:rPr>
                  <a:t>e</a:t>
                </a:r>
                <a:endParaRPr lang="en-US" sz="1400" b="1" dirty="0">
                  <a:latin typeface="Geneva"/>
                  <a:ea typeface="ヒラギノ角ゴ Pro W3" charset="-128"/>
                  <a:cs typeface="Geneva"/>
                </a:endParaRPr>
              </a:p>
            </p:txBody>
          </p:sp>
          <p:sp>
            <p:nvSpPr>
              <p:cNvPr id="72719" name="Rectangle 10">
                <a:extLst>
                  <a:ext uri="{FF2B5EF4-FFF2-40B4-BE49-F238E27FC236}">
                    <a16:creationId xmlns:a16="http://schemas.microsoft.com/office/drawing/2014/main" id="{37D03DC1-7B80-427E-9D76-7F7976276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152"/>
                <a:ext cx="432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400" b="1" dirty="0">
                    <a:latin typeface="Geneva"/>
                    <a:ea typeface="ヒラギノ角ゴ Pro W3" charset="-128"/>
                    <a:cs typeface="Geneva"/>
                  </a:rPr>
                  <a:t>S    G</a:t>
                </a:r>
              </a:p>
              <a:p>
                <a:pPr algn="ctr" eaLnBrk="0" hangingPunct="0">
                  <a:defRPr/>
                </a:pPr>
                <a:r>
                  <a:rPr lang="en-US" sz="1400" b="1" dirty="0">
                    <a:latin typeface="Geneva"/>
                    <a:ea typeface="ヒラギノ角ゴ Pro W3" charset="-128"/>
                    <a:cs typeface="Geneva"/>
                  </a:rPr>
                  <a:t>t      l</a:t>
                </a:r>
              </a:p>
              <a:p>
                <a:pPr algn="ctr" eaLnBrk="0" hangingPunct="0">
                  <a:defRPr/>
                </a:pPr>
                <a:r>
                  <a:rPr lang="en-US" sz="1400" b="1" dirty="0">
                    <a:latin typeface="Geneva"/>
                    <a:ea typeface="ヒラギノ角ゴ Pro W3" charset="-128"/>
                    <a:cs typeface="Geneva"/>
                  </a:rPr>
                  <a:t>a &amp; o</a:t>
                </a:r>
              </a:p>
              <a:p>
                <a:pPr algn="ctr" eaLnBrk="0" hangingPunct="0">
                  <a:defRPr/>
                </a:pPr>
                <a:r>
                  <a:rPr lang="en-US" sz="1400" b="1" dirty="0">
                    <a:latin typeface="Geneva"/>
                    <a:ea typeface="ヒラギノ角ゴ Pro W3" charset="-128"/>
                    <a:cs typeface="Geneva"/>
                  </a:rPr>
                  <a:t>t     b</a:t>
                </a:r>
              </a:p>
              <a:p>
                <a:pPr algn="ctr" eaLnBrk="0" hangingPunct="0">
                  <a:defRPr/>
                </a:pPr>
                <a:r>
                  <a:rPr lang="en-US" sz="1400" b="1" dirty="0" err="1">
                    <a:latin typeface="Geneva"/>
                    <a:ea typeface="ヒラギノ角ゴ Pro W3" charset="-128"/>
                    <a:cs typeface="Geneva"/>
                  </a:rPr>
                  <a:t>i</a:t>
                </a:r>
                <a:r>
                  <a:rPr lang="en-US" sz="1400" b="1" dirty="0">
                    <a:latin typeface="Geneva"/>
                    <a:ea typeface="ヒラギノ角ゴ Pro W3" charset="-128"/>
                    <a:cs typeface="Geneva"/>
                  </a:rPr>
                  <a:t>     a</a:t>
                </a:r>
              </a:p>
              <a:p>
                <a:pPr algn="ctr" eaLnBrk="0" hangingPunct="0">
                  <a:defRPr/>
                </a:pPr>
                <a:r>
                  <a:rPr lang="en-US" sz="1400" b="1" dirty="0">
                    <a:latin typeface="Geneva"/>
                    <a:ea typeface="ヒラギノ角ゴ Pro W3" charset="-128"/>
                    <a:cs typeface="Geneva"/>
                  </a:rPr>
                  <a:t>c     l </a:t>
                </a:r>
              </a:p>
            </p:txBody>
          </p:sp>
          <p:sp>
            <p:nvSpPr>
              <p:cNvPr id="72720" name="Rectangle 11">
                <a:extLst>
                  <a:ext uri="{FF2B5EF4-FFF2-40B4-BE49-F238E27FC236}">
                    <a16:creationId xmlns:a16="http://schemas.microsoft.com/office/drawing/2014/main" id="{A362AA2C-A2C9-46F4-9DE7-D751E8BFB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432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400" b="1">
                  <a:latin typeface="Geneva"/>
                  <a:ea typeface="ヒラギノ角ゴ Pro W3" charset="-128"/>
                  <a:cs typeface="Geneva"/>
                </a:endParaRPr>
              </a:p>
              <a:p>
                <a:pPr algn="ctr" eaLnBrk="0" hangingPunct="0">
                  <a:defRPr/>
                </a:pPr>
                <a:r>
                  <a:rPr lang="en-US" sz="1400" b="1">
                    <a:latin typeface="Geneva"/>
                    <a:ea typeface="ヒラギノ角ゴ Pro W3" charset="-128"/>
                    <a:cs typeface="Geneva"/>
                  </a:rPr>
                  <a:t>S</a:t>
                </a:r>
              </a:p>
              <a:p>
                <a:pPr algn="ctr" eaLnBrk="0" hangingPunct="0">
                  <a:defRPr/>
                </a:pPr>
                <a:r>
                  <a:rPr lang="en-US" sz="1400" b="1">
                    <a:latin typeface="Geneva"/>
                    <a:ea typeface="ヒラギノ角ゴ Pro W3" charset="-128"/>
                    <a:cs typeface="Geneva"/>
                  </a:rPr>
                  <a:t>t</a:t>
                </a:r>
              </a:p>
              <a:p>
                <a:pPr algn="ctr" eaLnBrk="0" hangingPunct="0">
                  <a:defRPr/>
                </a:pPr>
                <a:r>
                  <a:rPr lang="en-US" sz="1400" b="1">
                    <a:latin typeface="Geneva"/>
                    <a:ea typeface="ヒラギノ角ゴ Pro W3" charset="-128"/>
                    <a:cs typeface="Geneva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400" b="1">
                    <a:latin typeface="Geneva"/>
                    <a:ea typeface="ヒラギノ角ゴ Pro W3" charset="-128"/>
                    <a:cs typeface="Geneva"/>
                  </a:rPr>
                  <a:t>c</a:t>
                </a:r>
              </a:p>
              <a:p>
                <a:pPr algn="ctr" eaLnBrk="0" hangingPunct="0">
                  <a:defRPr/>
                </a:pPr>
                <a:r>
                  <a:rPr lang="en-US" sz="1400" b="1">
                    <a:latin typeface="Geneva"/>
                    <a:ea typeface="ヒラギノ角ゴ Pro W3" charset="-128"/>
                    <a:cs typeface="Geneva"/>
                  </a:rPr>
                  <a:t>k</a:t>
                </a:r>
              </a:p>
              <a:p>
                <a:pPr algn="ctr" eaLnBrk="0" hangingPunct="0">
                  <a:defRPr/>
                </a:pPr>
                <a:endParaRPr lang="en-US" sz="1400" b="1">
                  <a:latin typeface="Geneva"/>
                  <a:ea typeface="ヒラギノ角ゴ Pro W3" charset="-128"/>
                  <a:cs typeface="Geneva"/>
                </a:endParaRPr>
              </a:p>
            </p:txBody>
          </p:sp>
          <p:sp>
            <p:nvSpPr>
              <p:cNvPr id="72721" name="Rectangle 12">
                <a:extLst>
                  <a:ext uri="{FF2B5EF4-FFF2-40B4-BE49-F238E27FC236}">
                    <a16:creationId xmlns:a16="http://schemas.microsoft.com/office/drawing/2014/main" id="{F5BEC774-C776-4460-8048-5F0E55DB0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152"/>
                <a:ext cx="424" cy="96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400" b="1">
                  <a:latin typeface="Geneva"/>
                  <a:ea typeface="ヒラギノ角ゴ Pro W3" charset="-128"/>
                  <a:cs typeface="Geneva"/>
                </a:endParaRPr>
              </a:p>
              <a:p>
                <a:pPr algn="ctr" eaLnBrk="0" hangingPunct="0">
                  <a:defRPr/>
                </a:pPr>
                <a:r>
                  <a:rPr lang="en-US" sz="1400" b="1">
                    <a:latin typeface="Geneva"/>
                    <a:ea typeface="ヒラギノ角ゴ Pro W3" charset="-128"/>
                    <a:cs typeface="Geneva"/>
                  </a:rPr>
                  <a:t>H</a:t>
                </a:r>
              </a:p>
              <a:p>
                <a:pPr algn="ctr" eaLnBrk="0" hangingPunct="0">
                  <a:defRPr/>
                </a:pPr>
                <a:r>
                  <a:rPr lang="en-US" sz="1400" b="1">
                    <a:latin typeface="Geneva"/>
                    <a:ea typeface="ヒラギノ角ゴ Pro W3" charset="-128"/>
                    <a:cs typeface="Geneva"/>
                  </a:rPr>
                  <a:t>e</a:t>
                </a:r>
              </a:p>
              <a:p>
                <a:pPr algn="ctr" eaLnBrk="0" hangingPunct="0">
                  <a:defRPr/>
                </a:pPr>
                <a:r>
                  <a:rPr lang="en-US" sz="1400" b="1">
                    <a:latin typeface="Geneva"/>
                    <a:ea typeface="ヒラギノ角ゴ Pro W3" charset="-128"/>
                    <a:cs typeface="Geneva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400" b="1">
                    <a:latin typeface="Geneva"/>
                    <a:ea typeface="ヒラギノ角ゴ Pro W3" charset="-128"/>
                    <a:cs typeface="Geneva"/>
                  </a:rPr>
                  <a:t>p</a:t>
                </a:r>
              </a:p>
              <a:p>
                <a:pPr algn="ctr" eaLnBrk="0" hangingPunct="0">
                  <a:defRPr/>
                </a:pPr>
                <a:endParaRPr lang="en-US" sz="1400" b="1">
                  <a:latin typeface="Geneva"/>
                  <a:ea typeface="ヒラギノ角ゴ Pro W3" charset="-128"/>
                  <a:cs typeface="Geneva"/>
                </a:endParaRPr>
              </a:p>
            </p:txBody>
          </p:sp>
          <p:sp>
            <p:nvSpPr>
              <p:cNvPr id="72722" name="Line 13">
                <a:extLst>
                  <a:ext uri="{FF2B5EF4-FFF2-40B4-BE49-F238E27FC236}">
                    <a16:creationId xmlns:a16="http://schemas.microsoft.com/office/drawing/2014/main" id="{A8E505A3-12C7-458B-B3EF-C0B0DDBA0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6" y="1631"/>
                <a:ext cx="278" cy="1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omic Sans MS" charset="0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72723" name="Line 14">
                <a:extLst>
                  <a:ext uri="{FF2B5EF4-FFF2-40B4-BE49-F238E27FC236}">
                    <a16:creationId xmlns:a16="http://schemas.microsoft.com/office/drawing/2014/main" id="{75139EFA-68B0-4549-872E-DA7599F84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5" y="1632"/>
                <a:ext cx="300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Comic Sans MS" charset="0"/>
                  <a:ea typeface="ヒラギノ角ゴ Pro W3" charset="-128"/>
                  <a:cs typeface="ヒラギノ角ゴ Pro W3" charset="-128"/>
                </a:endParaRPr>
              </a:p>
            </p:txBody>
          </p:sp>
        </p:grpSp>
        <p:sp>
          <p:nvSpPr>
            <p:cNvPr id="72714" name="Text Box 15">
              <a:extLst>
                <a:ext uri="{FF2B5EF4-FFF2-40B4-BE49-F238E27FC236}">
                  <a16:creationId xmlns:a16="http://schemas.microsoft.com/office/drawing/2014/main" id="{8F7244F1-D3ED-4E3A-8F46-DB3D2DA3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256"/>
              <a:ext cx="1992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Geneva"/>
                  <a:ea typeface="ヒラギノ角ゴ Pro W3" charset="-128"/>
                  <a:cs typeface="Geneva"/>
                </a:rPr>
                <a:t>Single</a:t>
              </a:r>
              <a:r>
                <a:rPr lang="en-US" sz="1600" b="1" dirty="0">
                  <a:latin typeface="Geneva"/>
                  <a:ea typeface="ヒラギノ角ゴ Pro W3" charset="-128"/>
                  <a:cs typeface="Geneva"/>
                </a:rPr>
                <a:t> Logical Address Space</a:t>
              </a:r>
            </a:p>
          </p:txBody>
        </p:sp>
        <p:sp>
          <p:nvSpPr>
            <p:cNvPr id="72715" name="Text Box 16">
              <a:extLst>
                <a:ext uri="{FF2B5EF4-FFF2-40B4-BE49-F238E27FC236}">
                  <a16:creationId xmlns:a16="http://schemas.microsoft.com/office/drawing/2014/main" id="{9AFCD60E-9607-4EAC-9309-E43EF4E78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" y="2104"/>
              <a:ext cx="288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400" dirty="0">
                  <a:solidFill>
                    <a:srgbClr val="003C75"/>
                  </a:solidFill>
                  <a:latin typeface="Times" charset="0"/>
                  <a:ea typeface="ヒラギノ角ゴ Pro W3" charset="-128"/>
                  <a:cs typeface="ヒラギノ角ゴ Pro W3" charset="-128"/>
                </a:rPr>
                <a:t>0</a:t>
              </a:r>
              <a:endParaRPr lang="en-US" dirty="0">
                <a:solidFill>
                  <a:srgbClr val="003C75"/>
                </a:solidFill>
                <a:latin typeface="Arial Rounded MT Bold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2716" name="Text Box 17">
              <a:extLst>
                <a:ext uri="{FF2B5EF4-FFF2-40B4-BE49-F238E27FC236}">
                  <a16:creationId xmlns:a16="http://schemas.microsoft.com/office/drawing/2014/main" id="{D367708A-FC69-4D9E-A3C9-E4406C01D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096"/>
              <a:ext cx="384" cy="1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400" i="1" dirty="0">
                  <a:solidFill>
                    <a:srgbClr val="003C75"/>
                  </a:solidFill>
                  <a:latin typeface="Times" charset="0"/>
                  <a:ea typeface="ヒラギノ角ゴ Pro W3" charset="-128"/>
                  <a:cs typeface="ヒラギノ角ゴ Pro W3" charset="-128"/>
                </a:rPr>
                <a:t>high</a:t>
              </a:r>
              <a:endParaRPr lang="en-US" dirty="0">
                <a:solidFill>
                  <a:srgbClr val="003C75"/>
                </a:solidFill>
                <a:latin typeface="Arial Rounded MT Bold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68771" y="5252591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-Roman"/>
              </a:rPr>
              <a:t>From </a:t>
            </a:r>
            <a:r>
              <a:rPr lang="en-US" sz="1600" dirty="0" smtClean="0">
                <a:latin typeface="Times-Roman"/>
              </a:rPr>
              <a:t>the </a:t>
            </a:r>
            <a:r>
              <a:rPr lang="en-US" sz="1600" dirty="0">
                <a:latin typeface="Times-Roman"/>
              </a:rPr>
              <a:t>compiler’s perspective, this logical address space is the </a:t>
            </a:r>
            <a:r>
              <a:rPr lang="en-US" sz="1600" dirty="0" smtClean="0">
                <a:latin typeface="Times-Roman"/>
              </a:rPr>
              <a:t>whole picture</a:t>
            </a:r>
            <a:r>
              <a:rPr lang="en-US" sz="1600" dirty="0">
                <a:latin typeface="Times-Roman"/>
              </a:rPr>
              <a:t>. </a:t>
            </a:r>
            <a:endParaRPr lang="en-US" sz="1600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-Roman"/>
              </a:rPr>
              <a:t>However</a:t>
            </a:r>
            <a:r>
              <a:rPr lang="en-US" sz="1600" dirty="0">
                <a:latin typeface="Times-Roman"/>
              </a:rPr>
              <a:t>, modern computer systems typically execute many </a:t>
            </a:r>
            <a:r>
              <a:rPr lang="en-US" sz="1600" dirty="0" smtClean="0">
                <a:latin typeface="Times-Roman"/>
              </a:rPr>
              <a:t>programs in </a:t>
            </a:r>
            <a:r>
              <a:rPr lang="en-US" sz="1600" dirty="0">
                <a:latin typeface="Times-Roman"/>
              </a:rPr>
              <a:t>an interleaved fashion. The operating system maps multiple </a:t>
            </a:r>
            <a:r>
              <a:rPr lang="en-US" sz="1600" dirty="0" smtClean="0">
                <a:latin typeface="Times-Roman"/>
              </a:rPr>
              <a:t>logical address </a:t>
            </a:r>
            <a:r>
              <a:rPr lang="en-US" sz="1600" dirty="0">
                <a:latin typeface="Times-Roman"/>
              </a:rPr>
              <a:t>spaces into the single physical address space supported by the processor</a:t>
            </a:r>
            <a:r>
              <a:rPr lang="en-US" sz="1600" dirty="0" smtClean="0">
                <a:latin typeface="Times-Roman"/>
              </a:rPr>
              <a:t>.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426" y="1905000"/>
            <a:ext cx="3314042" cy="143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14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3FDFFCA0-942B-4C98-919A-96486B8CD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Does This Really Work?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9A7F8D70-CD08-419A-9F28-06EDE44D4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The Big Picture</a:t>
            </a:r>
          </a:p>
        </p:txBody>
      </p:sp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F127350D-7BEF-4DD7-81CB-432DE8E948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7CA1797-7DD0-4BEC-AE4F-B7C048062FCD}" type="slidenum">
              <a:rPr lang="en-US" altLang="en-US" smtClean="0"/>
              <a:pPr/>
              <a:t>22</a:t>
            </a:fld>
            <a:endParaRPr lang="en-US" altLang="en-US"/>
          </a:p>
        </p:txBody>
      </p:sp>
      <p:grpSp>
        <p:nvGrpSpPr>
          <p:cNvPr id="77829" name="Group 4">
            <a:extLst>
              <a:ext uri="{FF2B5EF4-FFF2-40B4-BE49-F238E27FC236}">
                <a16:creationId xmlns:a16="http://schemas.microsoft.com/office/drawing/2014/main" id="{DD5AC4F2-C8E7-42DA-B3C8-8EAD618E87D0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4419600"/>
            <a:ext cx="3498850" cy="728663"/>
            <a:chOff x="960" y="2400"/>
            <a:chExt cx="2204" cy="459"/>
          </a:xfrm>
        </p:grpSpPr>
        <p:sp>
          <p:nvSpPr>
            <p:cNvPr id="77916" name="Rectangle 5">
              <a:extLst>
                <a:ext uri="{FF2B5EF4-FFF2-40B4-BE49-F238E27FC236}">
                  <a16:creationId xmlns:a16="http://schemas.microsoft.com/office/drawing/2014/main" id="{54D65F00-9500-4C94-B175-4E79945D3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17" name="Rectangle 6">
              <a:extLst>
                <a:ext uri="{FF2B5EF4-FFF2-40B4-BE49-F238E27FC236}">
                  <a16:creationId xmlns:a16="http://schemas.microsoft.com/office/drawing/2014/main" id="{44FAE1AE-449D-4397-AA87-F319EA46C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18" name="Rectangle 7">
              <a:extLst>
                <a:ext uri="{FF2B5EF4-FFF2-40B4-BE49-F238E27FC236}">
                  <a16:creationId xmlns:a16="http://schemas.microsoft.com/office/drawing/2014/main" id="{CF3148E4-4E4B-4A9B-8DB9-96F2D3CC4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19" name="Rectangle 8">
              <a:extLst>
                <a:ext uri="{FF2B5EF4-FFF2-40B4-BE49-F238E27FC236}">
                  <a16:creationId xmlns:a16="http://schemas.microsoft.com/office/drawing/2014/main" id="{0171B1F4-7A79-46CC-A8B6-C3CD4CE8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0" name="Rectangle 9">
              <a:extLst>
                <a:ext uri="{FF2B5EF4-FFF2-40B4-BE49-F238E27FC236}">
                  <a16:creationId xmlns:a16="http://schemas.microsoft.com/office/drawing/2014/main" id="{64FA1C97-984C-49C7-9C3E-1B548EA17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1" name="Rectangle 10">
              <a:extLst>
                <a:ext uri="{FF2B5EF4-FFF2-40B4-BE49-F238E27FC236}">
                  <a16:creationId xmlns:a16="http://schemas.microsoft.com/office/drawing/2014/main" id="{C8EB07DD-8B3F-437F-ADD2-313764024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2" name="Rectangle 11">
              <a:extLst>
                <a:ext uri="{FF2B5EF4-FFF2-40B4-BE49-F238E27FC236}">
                  <a16:creationId xmlns:a16="http://schemas.microsoft.com/office/drawing/2014/main" id="{0E169CB0-DBEB-49C2-B935-459DA4969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3" name="Rectangle 12">
              <a:extLst>
                <a:ext uri="{FF2B5EF4-FFF2-40B4-BE49-F238E27FC236}">
                  <a16:creationId xmlns:a16="http://schemas.microsoft.com/office/drawing/2014/main" id="{69E4810B-D5AE-46E3-8F4F-6F0C3384B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4" name="Rectangle 13">
              <a:extLst>
                <a:ext uri="{FF2B5EF4-FFF2-40B4-BE49-F238E27FC236}">
                  <a16:creationId xmlns:a16="http://schemas.microsoft.com/office/drawing/2014/main" id="{2D31D198-2F0A-42DE-9127-9AFF44E6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5" name="Rectangle 14">
              <a:extLst>
                <a:ext uri="{FF2B5EF4-FFF2-40B4-BE49-F238E27FC236}">
                  <a16:creationId xmlns:a16="http://schemas.microsoft.com/office/drawing/2014/main" id="{3D9C8173-85E2-4155-A665-2E9D70B0A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6" name="Rectangle 15">
              <a:extLst>
                <a:ext uri="{FF2B5EF4-FFF2-40B4-BE49-F238E27FC236}">
                  <a16:creationId xmlns:a16="http://schemas.microsoft.com/office/drawing/2014/main" id="{3FC515BE-A1F7-4FFB-91BF-F43CF621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7" name="Rectangle 16">
              <a:extLst>
                <a:ext uri="{FF2B5EF4-FFF2-40B4-BE49-F238E27FC236}">
                  <a16:creationId xmlns:a16="http://schemas.microsoft.com/office/drawing/2014/main" id="{A69974B3-8EC3-41E8-B6F0-B903B5477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8" name="Rectangle 17">
              <a:extLst>
                <a:ext uri="{FF2B5EF4-FFF2-40B4-BE49-F238E27FC236}">
                  <a16:creationId xmlns:a16="http://schemas.microsoft.com/office/drawing/2014/main" id="{84F4564C-EB47-46ED-9333-EA5CBF17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29" name="Rectangle 18">
              <a:extLst>
                <a:ext uri="{FF2B5EF4-FFF2-40B4-BE49-F238E27FC236}">
                  <a16:creationId xmlns:a16="http://schemas.microsoft.com/office/drawing/2014/main" id="{082A726F-5D34-46B1-9936-FB56EE1B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30" name="Rectangle 19">
              <a:extLst>
                <a:ext uri="{FF2B5EF4-FFF2-40B4-BE49-F238E27FC236}">
                  <a16:creationId xmlns:a16="http://schemas.microsoft.com/office/drawing/2014/main" id="{AC994572-BE53-4FE5-9D80-F29A21E23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31" name="Rectangle 20">
              <a:extLst>
                <a:ext uri="{FF2B5EF4-FFF2-40B4-BE49-F238E27FC236}">
                  <a16:creationId xmlns:a16="http://schemas.microsoft.com/office/drawing/2014/main" id="{E7C4C30C-93AC-4766-90BC-A7661A285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32" name="Rectangle 21">
              <a:extLst>
                <a:ext uri="{FF2B5EF4-FFF2-40B4-BE49-F238E27FC236}">
                  <a16:creationId xmlns:a16="http://schemas.microsoft.com/office/drawing/2014/main" id="{2243157D-5EC1-4704-8EDE-F947056E8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33" name="Rectangle 22">
              <a:extLst>
                <a:ext uri="{FF2B5EF4-FFF2-40B4-BE49-F238E27FC236}">
                  <a16:creationId xmlns:a16="http://schemas.microsoft.com/office/drawing/2014/main" id="{8261CD55-2633-4A75-BA63-9A057F7C6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934" name="Rectangle 23">
              <a:extLst>
                <a:ext uri="{FF2B5EF4-FFF2-40B4-BE49-F238E27FC236}">
                  <a16:creationId xmlns:a16="http://schemas.microsoft.com/office/drawing/2014/main" id="{AB91718E-2D9A-437B-80EE-F90708235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35" name="Rectangle 24">
              <a:extLst>
                <a:ext uri="{FF2B5EF4-FFF2-40B4-BE49-F238E27FC236}">
                  <a16:creationId xmlns:a16="http://schemas.microsoft.com/office/drawing/2014/main" id="{A44F7CE1-0F59-45A6-81C1-F35FC277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36" name="Rectangle 25">
              <a:extLst>
                <a:ext uri="{FF2B5EF4-FFF2-40B4-BE49-F238E27FC236}">
                  <a16:creationId xmlns:a16="http://schemas.microsoft.com/office/drawing/2014/main" id="{7FED79B4-2619-4710-B8D7-A9BFD8F7A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37" name="Rectangle 26">
              <a:extLst>
                <a:ext uri="{FF2B5EF4-FFF2-40B4-BE49-F238E27FC236}">
                  <a16:creationId xmlns:a16="http://schemas.microsoft.com/office/drawing/2014/main" id="{0AB73338-2867-426B-997A-88AE63FD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38" name="Rectangle 27">
              <a:extLst>
                <a:ext uri="{FF2B5EF4-FFF2-40B4-BE49-F238E27FC236}">
                  <a16:creationId xmlns:a16="http://schemas.microsoft.com/office/drawing/2014/main" id="{CA745E27-757C-4E68-8CF1-392B235B0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77830" name="Group 28">
            <a:extLst>
              <a:ext uri="{FF2B5EF4-FFF2-40B4-BE49-F238E27FC236}">
                <a16:creationId xmlns:a16="http://schemas.microsoft.com/office/drawing/2014/main" id="{4F7E3B17-4915-42F9-800C-ADB5BF930160}"/>
              </a:ext>
            </a:extLst>
          </p:cNvPr>
          <p:cNvGrpSpPr>
            <a:grpSpLocks/>
          </p:cNvGrpSpPr>
          <p:nvPr/>
        </p:nvGrpSpPr>
        <p:grpSpPr bwMode="auto">
          <a:xfrm>
            <a:off x="5873750" y="4419600"/>
            <a:ext cx="1822450" cy="728663"/>
            <a:chOff x="3168" y="2400"/>
            <a:chExt cx="1148" cy="459"/>
          </a:xfrm>
        </p:grpSpPr>
        <p:sp>
          <p:nvSpPr>
            <p:cNvPr id="77904" name="Rectangle 29">
              <a:extLst>
                <a:ext uri="{FF2B5EF4-FFF2-40B4-BE49-F238E27FC236}">
                  <a16:creationId xmlns:a16="http://schemas.microsoft.com/office/drawing/2014/main" id="{85F2F161-E843-4D98-8F0B-06A08CCE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05" name="Rectangle 30">
              <a:extLst>
                <a:ext uri="{FF2B5EF4-FFF2-40B4-BE49-F238E27FC236}">
                  <a16:creationId xmlns:a16="http://schemas.microsoft.com/office/drawing/2014/main" id="{41BAB6D0-BB0F-4CF8-9B7C-BA7BE189D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06" name="Rectangle 31">
              <a:extLst>
                <a:ext uri="{FF2B5EF4-FFF2-40B4-BE49-F238E27FC236}">
                  <a16:creationId xmlns:a16="http://schemas.microsoft.com/office/drawing/2014/main" id="{1F4531A9-C982-4A0C-A519-3BE96AFB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07" name="Rectangle 32">
              <a:extLst>
                <a:ext uri="{FF2B5EF4-FFF2-40B4-BE49-F238E27FC236}">
                  <a16:creationId xmlns:a16="http://schemas.microsoft.com/office/drawing/2014/main" id="{4813F882-6A12-40FD-93E1-9F8EC9F1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08" name="Rectangle 33">
              <a:extLst>
                <a:ext uri="{FF2B5EF4-FFF2-40B4-BE49-F238E27FC236}">
                  <a16:creationId xmlns:a16="http://schemas.microsoft.com/office/drawing/2014/main" id="{6D59E879-31B3-4D1D-B4DC-C31A6A32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09" name="Rectangle 34">
              <a:extLst>
                <a:ext uri="{FF2B5EF4-FFF2-40B4-BE49-F238E27FC236}">
                  <a16:creationId xmlns:a16="http://schemas.microsoft.com/office/drawing/2014/main" id="{6961E20B-B1D9-47D2-9713-46C5A392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10" name="Rectangle 35">
              <a:extLst>
                <a:ext uri="{FF2B5EF4-FFF2-40B4-BE49-F238E27FC236}">
                  <a16:creationId xmlns:a16="http://schemas.microsoft.com/office/drawing/2014/main" id="{1B062522-0BB7-4CA8-AB9C-5C529278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11" name="Rectangle 36">
              <a:extLst>
                <a:ext uri="{FF2B5EF4-FFF2-40B4-BE49-F238E27FC236}">
                  <a16:creationId xmlns:a16="http://schemas.microsoft.com/office/drawing/2014/main" id="{0314E6C7-BD92-49BC-999E-A9C1F645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12" name="Rectangle 37">
              <a:extLst>
                <a:ext uri="{FF2B5EF4-FFF2-40B4-BE49-F238E27FC236}">
                  <a16:creationId xmlns:a16="http://schemas.microsoft.com/office/drawing/2014/main" id="{3081D707-D8A1-420A-9D61-010931195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13" name="Rectangle 38">
              <a:extLst>
                <a:ext uri="{FF2B5EF4-FFF2-40B4-BE49-F238E27FC236}">
                  <a16:creationId xmlns:a16="http://schemas.microsoft.com/office/drawing/2014/main" id="{2B8B6CF5-B704-4AD2-B62D-8D1D71575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14" name="Rectangle 39">
              <a:extLst>
                <a:ext uri="{FF2B5EF4-FFF2-40B4-BE49-F238E27FC236}">
                  <a16:creationId xmlns:a16="http://schemas.microsoft.com/office/drawing/2014/main" id="{9F44D883-FF42-4313-92F1-8E217CF7D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77915" name="Rectangle 40">
              <a:extLst>
                <a:ext uri="{FF2B5EF4-FFF2-40B4-BE49-F238E27FC236}">
                  <a16:creationId xmlns:a16="http://schemas.microsoft.com/office/drawing/2014/main" id="{347BB08C-E4BF-495B-BE1D-BF907068C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00"/>
              <a:ext cx="92" cy="4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77831" name="Rectangle 41">
            <a:extLst>
              <a:ext uri="{FF2B5EF4-FFF2-40B4-BE49-F238E27FC236}">
                <a16:creationId xmlns:a16="http://schemas.microsoft.com/office/drawing/2014/main" id="{F765CD29-0396-41AF-8F68-9E8534E8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4419600"/>
            <a:ext cx="771525" cy="728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endParaRPr lang="en-GB" altLang="en-US">
              <a:latin typeface="Arial Rounded MT Bold" panose="020F0704030504030204" pitchFamily="34" charset="0"/>
            </a:endParaRPr>
          </a:p>
        </p:txBody>
      </p:sp>
      <p:sp>
        <p:nvSpPr>
          <p:cNvPr id="77832" name="Text Box 42">
            <a:extLst>
              <a:ext uri="{FF2B5EF4-FFF2-40B4-BE49-F238E27FC236}">
                <a16:creationId xmlns:a16="http://schemas.microsoft.com/office/drawing/2014/main" id="{C5DB544E-80C3-4D36-9F12-57EE45658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43071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 Rounded MT Bold" panose="020F0704030504030204" pitchFamily="34" charset="0"/>
              </a:rPr>
              <a:t>...</a:t>
            </a:r>
          </a:p>
        </p:txBody>
      </p:sp>
      <p:sp>
        <p:nvSpPr>
          <p:cNvPr id="77833" name="Line 43">
            <a:extLst>
              <a:ext uri="{FF2B5EF4-FFF2-40B4-BE49-F238E27FC236}">
                <a16:creationId xmlns:a16="http://schemas.microsoft.com/office/drawing/2014/main" id="{7D5295E6-8195-438A-B896-5506D6CB8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3100388"/>
            <a:ext cx="1295400" cy="1319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44">
            <a:extLst>
              <a:ext uri="{FF2B5EF4-FFF2-40B4-BE49-F238E27FC236}">
                <a16:creationId xmlns:a16="http://schemas.microsoft.com/office/drawing/2014/main" id="{AFF202DE-06CB-483E-9CB3-6297D7862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3089275"/>
            <a:ext cx="1512887" cy="133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45">
            <a:extLst>
              <a:ext uri="{FF2B5EF4-FFF2-40B4-BE49-F238E27FC236}">
                <a16:creationId xmlns:a16="http://schemas.microsoft.com/office/drawing/2014/main" id="{07609841-26E6-4C69-9414-F2764F1878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5775" y="3090863"/>
            <a:ext cx="1211263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46">
            <a:extLst>
              <a:ext uri="{FF2B5EF4-FFF2-40B4-BE49-F238E27FC236}">
                <a16:creationId xmlns:a16="http://schemas.microsoft.com/office/drawing/2014/main" id="{B59BEEA4-D021-443C-B40D-FDD89B61C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090863"/>
            <a:ext cx="677863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47">
            <a:extLst>
              <a:ext uri="{FF2B5EF4-FFF2-40B4-BE49-F238E27FC236}">
                <a16:creationId xmlns:a16="http://schemas.microsoft.com/office/drawing/2014/main" id="{0082491B-72B2-4B9B-BC31-2D3F93D0A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3090863"/>
            <a:ext cx="143510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48">
            <a:extLst>
              <a:ext uri="{FF2B5EF4-FFF2-40B4-BE49-F238E27FC236}">
                <a16:creationId xmlns:a16="http://schemas.microsoft.com/office/drawing/2014/main" id="{BB56E75E-A3AC-4759-8314-A638B1F50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313" y="3090863"/>
            <a:ext cx="593725" cy="134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49">
            <a:extLst>
              <a:ext uri="{FF2B5EF4-FFF2-40B4-BE49-F238E27FC236}">
                <a16:creationId xmlns:a16="http://schemas.microsoft.com/office/drawing/2014/main" id="{72E7FF57-D4C5-49C0-AE55-C40C1C980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7388" y="3090863"/>
            <a:ext cx="2587625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Line 50">
            <a:extLst>
              <a:ext uri="{FF2B5EF4-FFF2-40B4-BE49-F238E27FC236}">
                <a16:creationId xmlns:a16="http://schemas.microsoft.com/office/drawing/2014/main" id="{53B17AD8-EDDA-4E6A-B8A7-DCEDAFB9AC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0588" y="3090863"/>
            <a:ext cx="1316037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Text Box 57">
            <a:extLst>
              <a:ext uri="{FF2B5EF4-FFF2-40B4-BE49-F238E27FC236}">
                <a16:creationId xmlns:a16="http://schemas.microsoft.com/office/drawing/2014/main" id="{4D56A187-D5DD-441E-8E1C-BD763BDC9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5573713"/>
            <a:ext cx="2584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003C75"/>
                </a:solidFill>
              </a:rPr>
              <a:t>1980 Hardware view</a:t>
            </a:r>
          </a:p>
        </p:txBody>
      </p:sp>
      <p:grpSp>
        <p:nvGrpSpPr>
          <p:cNvPr id="77842" name="Group 58">
            <a:extLst>
              <a:ext uri="{FF2B5EF4-FFF2-40B4-BE49-F238E27FC236}">
                <a16:creationId xmlns:a16="http://schemas.microsoft.com/office/drawing/2014/main" id="{D941EDCC-AF1A-4B74-9A3D-36AFD99E0BBF}"/>
              </a:ext>
            </a:extLst>
          </p:cNvPr>
          <p:cNvGrpSpPr>
            <a:grpSpLocks/>
          </p:cNvGrpSpPr>
          <p:nvPr/>
        </p:nvGrpSpPr>
        <p:grpSpPr bwMode="auto">
          <a:xfrm>
            <a:off x="1009433" y="1724959"/>
            <a:ext cx="600075" cy="314325"/>
            <a:chOff x="768" y="1106"/>
            <a:chExt cx="378" cy="198"/>
          </a:xfrm>
        </p:grpSpPr>
        <p:sp>
          <p:nvSpPr>
            <p:cNvPr id="77899" name="Line 59">
              <a:extLst>
                <a:ext uri="{FF2B5EF4-FFF2-40B4-BE49-F238E27FC236}">
                  <a16:creationId xmlns:a16="http://schemas.microsoft.com/office/drawing/2014/main" id="{D0A24A31-5139-49DE-BDC7-90660B9DD8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768" y="1106"/>
              <a:ext cx="193" cy="193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0" name="Line 60">
              <a:extLst>
                <a:ext uri="{FF2B5EF4-FFF2-40B4-BE49-F238E27FC236}">
                  <a16:creationId xmlns:a16="http://schemas.microsoft.com/office/drawing/2014/main" id="{7873ED55-6F81-4DB6-89CB-1DDC9F0216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959" y="1111"/>
              <a:ext cx="187" cy="193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1" name="Line 61">
              <a:extLst>
                <a:ext uri="{FF2B5EF4-FFF2-40B4-BE49-F238E27FC236}">
                  <a16:creationId xmlns:a16="http://schemas.microsoft.com/office/drawing/2014/main" id="{A1085062-2186-44E0-9F10-7DDBF8B362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960" y="1111"/>
              <a:ext cx="110" cy="107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2" name="Line 62">
              <a:extLst>
                <a:ext uri="{FF2B5EF4-FFF2-40B4-BE49-F238E27FC236}">
                  <a16:creationId xmlns:a16="http://schemas.microsoft.com/office/drawing/2014/main" id="{A9D051AD-89BA-4720-936A-76DB2DAEFE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50" y="1106"/>
              <a:ext cx="111" cy="107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903" name="AutoShape 63">
              <a:extLst>
                <a:ext uri="{FF2B5EF4-FFF2-40B4-BE49-F238E27FC236}">
                  <a16:creationId xmlns:a16="http://schemas.microsoft.com/office/drawing/2014/main" id="{59C23B07-261D-406A-84FB-2605B7A23A2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5400000" flipH="1">
              <a:off x="957" y="1106"/>
              <a:ext cx="5" cy="220"/>
            </a:xfrm>
            <a:prstGeom prst="curvedConnector3">
              <a:avLst>
                <a:gd name="adj1" fmla="val -1440000"/>
              </a:avLst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7843" name="Text Box 64">
            <a:extLst>
              <a:ext uri="{FF2B5EF4-FFF2-40B4-BE49-F238E27FC236}">
                <a16:creationId xmlns:a16="http://schemas.microsoft.com/office/drawing/2014/main" id="{FF51136D-F5A5-4E79-BB01-1D88C94E9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3C75"/>
                </a:solidFill>
              </a:rPr>
              <a:t>Compiler’s view</a:t>
            </a:r>
          </a:p>
        </p:txBody>
      </p:sp>
      <p:grpSp>
        <p:nvGrpSpPr>
          <p:cNvPr id="77844" name="Group 65">
            <a:extLst>
              <a:ext uri="{FF2B5EF4-FFF2-40B4-BE49-F238E27FC236}">
                <a16:creationId xmlns:a16="http://schemas.microsoft.com/office/drawing/2014/main" id="{8129EF1C-B8AC-4B73-98B7-13827187E61F}"/>
              </a:ext>
            </a:extLst>
          </p:cNvPr>
          <p:cNvGrpSpPr>
            <a:grpSpLocks/>
          </p:cNvGrpSpPr>
          <p:nvPr/>
        </p:nvGrpSpPr>
        <p:grpSpPr bwMode="auto">
          <a:xfrm>
            <a:off x="300038" y="3713163"/>
            <a:ext cx="322262" cy="617537"/>
            <a:chOff x="185" y="2339"/>
            <a:chExt cx="203" cy="389"/>
          </a:xfrm>
        </p:grpSpPr>
        <p:sp>
          <p:nvSpPr>
            <p:cNvPr id="77894" name="Line 66">
              <a:extLst>
                <a:ext uri="{FF2B5EF4-FFF2-40B4-BE49-F238E27FC236}">
                  <a16:creationId xmlns:a16="http://schemas.microsoft.com/office/drawing/2014/main" id="{D27E3E05-3048-4E05-8D39-6CEF8EF1EC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85" y="2535"/>
              <a:ext cx="193" cy="193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5" name="Line 67">
              <a:extLst>
                <a:ext uri="{FF2B5EF4-FFF2-40B4-BE49-F238E27FC236}">
                  <a16:creationId xmlns:a16="http://schemas.microsoft.com/office/drawing/2014/main" id="{F77870B2-5B91-4126-99C7-B01C13F93C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98" y="2336"/>
              <a:ext cx="187" cy="193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6" name="Line 68">
              <a:extLst>
                <a:ext uri="{FF2B5EF4-FFF2-40B4-BE49-F238E27FC236}">
                  <a16:creationId xmlns:a16="http://schemas.microsoft.com/office/drawing/2014/main" id="{2C264825-B8C7-4F10-BD79-E4B7C2DD95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 flipH="1" flipV="1">
              <a:off x="189" y="2428"/>
              <a:ext cx="110" cy="107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7" name="Line 69">
              <a:extLst>
                <a:ext uri="{FF2B5EF4-FFF2-40B4-BE49-F238E27FC236}">
                  <a16:creationId xmlns:a16="http://schemas.microsoft.com/office/drawing/2014/main" id="{28A7CC7A-CDB6-4B0F-B576-30A1FCA4DD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83" y="2537"/>
              <a:ext cx="111" cy="107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898" name="AutoShape 70">
              <a:extLst>
                <a:ext uri="{FF2B5EF4-FFF2-40B4-BE49-F238E27FC236}">
                  <a16:creationId xmlns:a16="http://schemas.microsoft.com/office/drawing/2014/main" id="{9D3F2E9E-4C0A-4126-A335-93E8A8B69E5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92" y="2427"/>
              <a:ext cx="5" cy="220"/>
            </a:xfrm>
            <a:prstGeom prst="curvedConnector3">
              <a:avLst>
                <a:gd name="adj1" fmla="val -1440000"/>
              </a:avLst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7845" name="Text Box 71">
            <a:extLst>
              <a:ext uri="{FF2B5EF4-FFF2-40B4-BE49-F238E27FC236}">
                <a16:creationId xmlns:a16="http://schemas.microsoft.com/office/drawing/2014/main" id="{2A194968-8BBF-4831-9ACA-9A5D66FAD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44196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C75"/>
                </a:solidFill>
              </a:rPr>
              <a:t>OS’  view</a:t>
            </a:r>
          </a:p>
        </p:txBody>
      </p:sp>
      <p:sp>
        <p:nvSpPr>
          <p:cNvPr id="77846" name="AutoShape 72">
            <a:extLst>
              <a:ext uri="{FF2B5EF4-FFF2-40B4-BE49-F238E27FC236}">
                <a16:creationId xmlns:a16="http://schemas.microsoft.com/office/drawing/2014/main" id="{CBD9EBDF-2BEC-408D-9310-73B67BA0098A}"/>
              </a:ext>
            </a:extLst>
          </p:cNvPr>
          <p:cNvSpPr>
            <a:spLocks/>
          </p:cNvSpPr>
          <p:nvPr/>
        </p:nvSpPr>
        <p:spPr bwMode="auto">
          <a:xfrm>
            <a:off x="6610350" y="5483225"/>
            <a:ext cx="2006600" cy="593725"/>
          </a:xfrm>
          <a:prstGeom prst="accentBorderCallout1">
            <a:avLst>
              <a:gd name="adj1" fmla="val 19250"/>
              <a:gd name="adj2" fmla="val -3796"/>
              <a:gd name="adj3" fmla="val -54546"/>
              <a:gd name="adj4" fmla="val -35204"/>
            </a:avLst>
          </a:prstGeom>
          <a:noFill/>
          <a:ln w="12700">
            <a:solidFill>
              <a:srgbClr val="FF006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solidFill>
                  <a:srgbClr val="FF0065"/>
                </a:solidFill>
              </a:rPr>
              <a:t>Physical address space_</a:t>
            </a:r>
            <a:endParaRPr lang="en-US" altLang="en-US">
              <a:solidFill>
                <a:srgbClr val="FF006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7847" name="AutoShape 73">
            <a:extLst>
              <a:ext uri="{FF2B5EF4-FFF2-40B4-BE49-F238E27FC236}">
                <a16:creationId xmlns:a16="http://schemas.microsoft.com/office/drawing/2014/main" id="{5ADE4600-5360-4E45-826F-AEFE1E84B402}"/>
              </a:ext>
            </a:extLst>
          </p:cNvPr>
          <p:cNvSpPr>
            <a:spLocks/>
          </p:cNvSpPr>
          <p:nvPr/>
        </p:nvSpPr>
        <p:spPr bwMode="auto">
          <a:xfrm>
            <a:off x="6254750" y="1524000"/>
            <a:ext cx="2006600" cy="593725"/>
          </a:xfrm>
          <a:prstGeom prst="accentBorderCallout1">
            <a:avLst>
              <a:gd name="adj1" fmla="val 19250"/>
              <a:gd name="adj2" fmla="val -3796"/>
              <a:gd name="adj3" fmla="val 135560"/>
              <a:gd name="adj4" fmla="val -108463"/>
            </a:avLst>
          </a:prstGeom>
          <a:noFill/>
          <a:ln w="12700">
            <a:solidFill>
              <a:srgbClr val="FF006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solidFill>
                  <a:srgbClr val="FF0065"/>
                </a:solidFill>
              </a:rPr>
              <a:t>virtual address space</a:t>
            </a:r>
            <a:r>
              <a:rPr lang="en-US" altLang="en-US" sz="1600" u="sng">
                <a:solidFill>
                  <a:srgbClr val="FF0065"/>
                </a:solidFill>
              </a:rPr>
              <a:t>s</a:t>
            </a:r>
            <a:endParaRPr lang="en-US" altLang="en-US">
              <a:solidFill>
                <a:srgbClr val="FF006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7848" name="Line 74">
            <a:extLst>
              <a:ext uri="{FF2B5EF4-FFF2-40B4-BE49-F238E27FC236}">
                <a16:creationId xmlns:a16="http://schemas.microsoft.com/office/drawing/2014/main" id="{A3997916-7581-4E2A-9F2B-7AE0B2AA4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5550" y="1635125"/>
            <a:ext cx="1138238" cy="727075"/>
          </a:xfrm>
          <a:prstGeom prst="line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Line 75">
            <a:extLst>
              <a:ext uri="{FF2B5EF4-FFF2-40B4-BE49-F238E27FC236}">
                <a16:creationId xmlns:a16="http://schemas.microsoft.com/office/drawing/2014/main" id="{E2C0C859-2DAB-4612-8704-C531643BB4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2825" y="1652588"/>
            <a:ext cx="3903663" cy="669925"/>
          </a:xfrm>
          <a:prstGeom prst="line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76">
            <a:extLst>
              <a:ext uri="{FF2B5EF4-FFF2-40B4-BE49-F238E27FC236}">
                <a16:creationId xmlns:a16="http://schemas.microsoft.com/office/drawing/2014/main" id="{1D70B33D-366C-4C4B-BF46-E7600DC43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2122488"/>
            <a:ext cx="620713" cy="276225"/>
          </a:xfrm>
          <a:prstGeom prst="line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Text Box 77">
            <a:extLst>
              <a:ext uri="{FF2B5EF4-FFF2-40B4-BE49-F238E27FC236}">
                <a16:creationId xmlns:a16="http://schemas.microsoft.com/office/drawing/2014/main" id="{424FBE5E-F174-488B-986B-D7C21E390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51054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>
                <a:latin typeface="Times" panose="02020603050405020304" pitchFamily="18" charset="0"/>
              </a:rPr>
              <a:t>0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77852" name="Text Box 78">
            <a:extLst>
              <a:ext uri="{FF2B5EF4-FFF2-40B4-BE49-F238E27FC236}">
                <a16:creationId xmlns:a16="http://schemas.microsoft.com/office/drawing/2014/main" id="{D122A150-93E6-46C2-9AC1-301810096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51054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Times" panose="02020603050405020304" pitchFamily="18" charset="0"/>
              </a:rPr>
              <a:t>high</a:t>
            </a: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77853" name="Line 79">
            <a:extLst>
              <a:ext uri="{FF2B5EF4-FFF2-40B4-BE49-F238E27FC236}">
                <a16:creationId xmlns:a16="http://schemas.microsoft.com/office/drawing/2014/main" id="{1E996098-5AC5-479C-9F65-BBC1C8981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81200"/>
            <a:ext cx="381000" cy="0"/>
          </a:xfrm>
          <a:prstGeom prst="line">
            <a:avLst/>
          </a:prstGeom>
          <a:noFill/>
          <a:ln w="19050">
            <a:solidFill>
              <a:srgbClr val="FF0065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Line 80">
            <a:extLst>
              <a:ext uri="{FF2B5EF4-FFF2-40B4-BE49-F238E27FC236}">
                <a16:creationId xmlns:a16="http://schemas.microsoft.com/office/drawing/2014/main" id="{C874E8E1-CB65-4ABA-8AA0-0771CE05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943600"/>
            <a:ext cx="381000" cy="0"/>
          </a:xfrm>
          <a:prstGeom prst="line">
            <a:avLst/>
          </a:prstGeom>
          <a:noFill/>
          <a:ln w="19050">
            <a:solidFill>
              <a:srgbClr val="FF0065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55" name="Group 81">
            <a:extLst>
              <a:ext uri="{FF2B5EF4-FFF2-40B4-BE49-F238E27FC236}">
                <a16:creationId xmlns:a16="http://schemas.microsoft.com/office/drawing/2014/main" id="{4F0CE371-66DF-4F2B-9F4C-19E2F6A2A43D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2362200"/>
            <a:ext cx="5870575" cy="731838"/>
            <a:chOff x="1684" y="1488"/>
            <a:chExt cx="3698" cy="461"/>
          </a:xfrm>
        </p:grpSpPr>
        <p:grpSp>
          <p:nvGrpSpPr>
            <p:cNvPr id="77869" name="Group 82">
              <a:extLst>
                <a:ext uri="{FF2B5EF4-FFF2-40B4-BE49-F238E27FC236}">
                  <a16:creationId xmlns:a16="http://schemas.microsoft.com/office/drawing/2014/main" id="{787389C1-2F64-4CDE-904D-0BB393CD26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4" y="1488"/>
              <a:ext cx="1106" cy="461"/>
              <a:chOff x="912" y="1152"/>
              <a:chExt cx="2304" cy="960"/>
            </a:xfrm>
          </p:grpSpPr>
          <p:sp>
            <p:nvSpPr>
              <p:cNvPr id="77887" name="Rectangle 83">
                <a:extLst>
                  <a:ext uri="{FF2B5EF4-FFF2-40B4-BE49-F238E27FC236}">
                    <a16:creationId xmlns:a16="http://schemas.microsoft.com/office/drawing/2014/main" id="{0B2C8F60-78DB-4F17-8A48-1E9B2BFA58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" y="1152"/>
                <a:ext cx="2304" cy="9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7888" name="Rectangle 84">
                <a:extLst>
                  <a:ext uri="{FF2B5EF4-FFF2-40B4-BE49-F238E27FC236}">
                    <a16:creationId xmlns:a16="http://schemas.microsoft.com/office/drawing/2014/main" id="{0D4E09F1-41ED-4ADB-B1E4-2A6BBE9ABC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" y="1152"/>
                <a:ext cx="38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C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o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d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  <p:sp>
            <p:nvSpPr>
              <p:cNvPr id="77889" name="Rectangle 85">
                <a:extLst>
                  <a:ext uri="{FF2B5EF4-FFF2-40B4-BE49-F238E27FC236}">
                    <a16:creationId xmlns:a16="http://schemas.microsoft.com/office/drawing/2014/main" id="{8CA44203-74C8-43D6-BF21-21A0CD91B8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6" y="1152"/>
                <a:ext cx="432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S    G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t      l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a &amp; o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t     b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i     a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c     l </a:t>
                </a:r>
              </a:p>
            </p:txBody>
          </p:sp>
          <p:sp>
            <p:nvSpPr>
              <p:cNvPr id="77890" name="Rectangle 86">
                <a:extLst>
                  <a:ext uri="{FF2B5EF4-FFF2-40B4-BE49-F238E27FC236}">
                    <a16:creationId xmlns:a16="http://schemas.microsoft.com/office/drawing/2014/main" id="{C1ECC164-E329-4FD9-B8D7-4300AC30A22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28" y="1152"/>
                <a:ext cx="432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S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t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c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k</a:t>
                </a:r>
              </a:p>
            </p:txBody>
          </p:sp>
          <p:sp>
            <p:nvSpPr>
              <p:cNvPr id="77891" name="Rectangle 87">
                <a:extLst>
                  <a:ext uri="{FF2B5EF4-FFF2-40B4-BE49-F238E27FC236}">
                    <a16:creationId xmlns:a16="http://schemas.microsoft.com/office/drawing/2014/main" id="{C46AF00E-CD20-4556-8C7B-241849F764A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92" y="1152"/>
                <a:ext cx="42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H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e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p</a:t>
                </a:r>
              </a:p>
            </p:txBody>
          </p:sp>
          <p:sp>
            <p:nvSpPr>
              <p:cNvPr id="77892" name="Line 88">
                <a:extLst>
                  <a:ext uri="{FF2B5EF4-FFF2-40B4-BE49-F238E27FC236}">
                    <a16:creationId xmlns:a16="http://schemas.microsoft.com/office/drawing/2014/main" id="{B0B6846E-7500-4568-B12C-874C06B3D1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6" y="1631"/>
                <a:ext cx="27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3" name="Line 89">
                <a:extLst>
                  <a:ext uri="{FF2B5EF4-FFF2-40B4-BE49-F238E27FC236}">
                    <a16:creationId xmlns:a16="http://schemas.microsoft.com/office/drawing/2014/main" id="{AB1F2C22-74B9-463F-B5BF-FCF8D0D480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85" y="163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70" name="Group 90">
              <a:extLst>
                <a:ext uri="{FF2B5EF4-FFF2-40B4-BE49-F238E27FC236}">
                  <a16:creationId xmlns:a16="http://schemas.microsoft.com/office/drawing/2014/main" id="{58C44F17-F52D-40B0-9D3F-545FC5B660D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1488"/>
              <a:ext cx="1106" cy="461"/>
              <a:chOff x="912" y="1152"/>
              <a:chExt cx="2304" cy="960"/>
            </a:xfrm>
          </p:grpSpPr>
          <p:sp>
            <p:nvSpPr>
              <p:cNvPr id="77880" name="Rectangle 91">
                <a:extLst>
                  <a:ext uri="{FF2B5EF4-FFF2-40B4-BE49-F238E27FC236}">
                    <a16:creationId xmlns:a16="http://schemas.microsoft.com/office/drawing/2014/main" id="{C983AE6D-4088-455D-91A4-EA6AFC5AC5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" y="1152"/>
                <a:ext cx="2304" cy="9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7881" name="Rectangle 92">
                <a:extLst>
                  <a:ext uri="{FF2B5EF4-FFF2-40B4-BE49-F238E27FC236}">
                    <a16:creationId xmlns:a16="http://schemas.microsoft.com/office/drawing/2014/main" id="{31B42A5A-748E-4DAB-AAFA-F9EEE9F305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" y="1152"/>
                <a:ext cx="38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C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o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d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  <p:sp>
            <p:nvSpPr>
              <p:cNvPr id="77882" name="Rectangle 93">
                <a:extLst>
                  <a:ext uri="{FF2B5EF4-FFF2-40B4-BE49-F238E27FC236}">
                    <a16:creationId xmlns:a16="http://schemas.microsoft.com/office/drawing/2014/main" id="{E44E1544-89A9-4F4B-A946-5502289EB8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6" y="1152"/>
                <a:ext cx="432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S    G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t      l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a &amp; o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t     b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i     a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c     l </a:t>
                </a:r>
              </a:p>
            </p:txBody>
          </p:sp>
          <p:sp>
            <p:nvSpPr>
              <p:cNvPr id="77883" name="Rectangle 94">
                <a:extLst>
                  <a:ext uri="{FF2B5EF4-FFF2-40B4-BE49-F238E27FC236}">
                    <a16:creationId xmlns:a16="http://schemas.microsoft.com/office/drawing/2014/main" id="{A615835B-045E-4009-BD04-67A2D810C9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28" y="1152"/>
                <a:ext cx="432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800"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S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t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c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k</a:t>
                </a:r>
              </a:p>
              <a:p>
                <a:pPr algn="ctr"/>
                <a:endParaRPr lang="en-US" altLang="en-US" sz="8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7884" name="Rectangle 95">
                <a:extLst>
                  <a:ext uri="{FF2B5EF4-FFF2-40B4-BE49-F238E27FC236}">
                    <a16:creationId xmlns:a16="http://schemas.microsoft.com/office/drawing/2014/main" id="{2206399B-2B4A-4799-9BCC-FFFA8D2228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92" y="1152"/>
                <a:ext cx="42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H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e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p</a:t>
                </a:r>
              </a:p>
            </p:txBody>
          </p:sp>
          <p:sp>
            <p:nvSpPr>
              <p:cNvPr id="77885" name="Line 96">
                <a:extLst>
                  <a:ext uri="{FF2B5EF4-FFF2-40B4-BE49-F238E27FC236}">
                    <a16:creationId xmlns:a16="http://schemas.microsoft.com/office/drawing/2014/main" id="{5E5B3F64-F333-4511-A363-B25E209EB5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6" y="1631"/>
                <a:ext cx="27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6" name="Line 97">
                <a:extLst>
                  <a:ext uri="{FF2B5EF4-FFF2-40B4-BE49-F238E27FC236}">
                    <a16:creationId xmlns:a16="http://schemas.microsoft.com/office/drawing/2014/main" id="{A5F4B16C-882C-48A5-BF2A-E4F7E0049D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85" y="163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7871" name="Group 98">
              <a:extLst>
                <a:ext uri="{FF2B5EF4-FFF2-40B4-BE49-F238E27FC236}">
                  <a16:creationId xmlns:a16="http://schemas.microsoft.com/office/drawing/2014/main" id="{C44C1A23-2729-4DDE-BD83-0224DE7855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76" y="1488"/>
              <a:ext cx="1106" cy="461"/>
              <a:chOff x="912" y="1152"/>
              <a:chExt cx="2304" cy="960"/>
            </a:xfrm>
          </p:grpSpPr>
          <p:sp>
            <p:nvSpPr>
              <p:cNvPr id="77873" name="Rectangle 99">
                <a:extLst>
                  <a:ext uri="{FF2B5EF4-FFF2-40B4-BE49-F238E27FC236}">
                    <a16:creationId xmlns:a16="http://schemas.microsoft.com/office/drawing/2014/main" id="{45CEBCA6-7693-4D1C-9BB7-D65FE40699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" y="1152"/>
                <a:ext cx="2304" cy="9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77874" name="Rectangle 100">
                <a:extLst>
                  <a:ext uri="{FF2B5EF4-FFF2-40B4-BE49-F238E27FC236}">
                    <a16:creationId xmlns:a16="http://schemas.microsoft.com/office/drawing/2014/main" id="{50BC18BB-14F7-4171-8A50-D5380D080F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2" y="1152"/>
                <a:ext cx="38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C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o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d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  <p:sp>
            <p:nvSpPr>
              <p:cNvPr id="77875" name="Rectangle 101">
                <a:extLst>
                  <a:ext uri="{FF2B5EF4-FFF2-40B4-BE49-F238E27FC236}">
                    <a16:creationId xmlns:a16="http://schemas.microsoft.com/office/drawing/2014/main" id="{4F0B3BEA-0D01-4A1B-9054-B21F7BF821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6" y="1152"/>
                <a:ext cx="432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S    G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t      l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a &amp; o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t     b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i     a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c     l </a:t>
                </a:r>
              </a:p>
            </p:txBody>
          </p:sp>
          <p:sp>
            <p:nvSpPr>
              <p:cNvPr id="77876" name="Rectangle 102">
                <a:extLst>
                  <a:ext uri="{FF2B5EF4-FFF2-40B4-BE49-F238E27FC236}">
                    <a16:creationId xmlns:a16="http://schemas.microsoft.com/office/drawing/2014/main" id="{9137B587-CC0C-42FC-999E-7F8207BC6D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28" y="1152"/>
                <a:ext cx="432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 S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t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c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k</a:t>
                </a:r>
              </a:p>
            </p:txBody>
          </p:sp>
          <p:sp>
            <p:nvSpPr>
              <p:cNvPr id="77877" name="Rectangle 103">
                <a:extLst>
                  <a:ext uri="{FF2B5EF4-FFF2-40B4-BE49-F238E27FC236}">
                    <a16:creationId xmlns:a16="http://schemas.microsoft.com/office/drawing/2014/main" id="{0D8A6C87-0C11-4D5D-91D4-45CA0E5248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92" y="1152"/>
                <a:ext cx="42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H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e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a</a:t>
                </a:r>
              </a:p>
              <a:p>
                <a:pPr algn="ctr"/>
                <a:r>
                  <a:rPr lang="en-US" altLang="en-US" sz="800">
                    <a:latin typeface="Arial Rounded MT Bold" panose="020F0704030504030204" pitchFamily="34" charset="0"/>
                  </a:rPr>
                  <a:t>p</a:t>
                </a:r>
              </a:p>
            </p:txBody>
          </p:sp>
          <p:sp>
            <p:nvSpPr>
              <p:cNvPr id="77878" name="Line 104">
                <a:extLst>
                  <a:ext uri="{FF2B5EF4-FFF2-40B4-BE49-F238E27FC236}">
                    <a16:creationId xmlns:a16="http://schemas.microsoft.com/office/drawing/2014/main" id="{3C08D6B5-F656-4736-A798-0D6C027A57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6" y="1631"/>
                <a:ext cx="27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9" name="Line 105">
                <a:extLst>
                  <a:ext uri="{FF2B5EF4-FFF2-40B4-BE49-F238E27FC236}">
                    <a16:creationId xmlns:a16="http://schemas.microsoft.com/office/drawing/2014/main" id="{2A58F1BB-87E8-4071-8D57-E82F1B6D559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85" y="163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72" name="Text Box 106">
              <a:extLst>
                <a:ext uri="{FF2B5EF4-FFF2-40B4-BE49-F238E27FC236}">
                  <a16:creationId xmlns:a16="http://schemas.microsoft.com/office/drawing/2014/main" id="{E32F22E9-6AB4-4DF8-BBCA-2B2443365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" y="158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Rounded MT Bold" panose="020F0704030504030204" pitchFamily="34" charset="0"/>
                </a:rPr>
                <a:t>...</a:t>
              </a:r>
            </a:p>
          </p:txBody>
        </p:sp>
      </p:grpSp>
      <p:grpSp>
        <p:nvGrpSpPr>
          <p:cNvPr id="77856" name="Group 107">
            <a:extLst>
              <a:ext uri="{FF2B5EF4-FFF2-40B4-BE49-F238E27FC236}">
                <a16:creationId xmlns:a16="http://schemas.microsoft.com/office/drawing/2014/main" id="{9AEA23CA-7ED0-463B-A810-5455087188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2475" y="2362200"/>
            <a:ext cx="1755775" cy="731838"/>
            <a:chOff x="912" y="1152"/>
            <a:chExt cx="2304" cy="960"/>
          </a:xfrm>
        </p:grpSpPr>
        <p:sp>
          <p:nvSpPr>
            <p:cNvPr id="77862" name="Rectangle 108">
              <a:extLst>
                <a:ext uri="{FF2B5EF4-FFF2-40B4-BE49-F238E27FC236}">
                  <a16:creationId xmlns:a16="http://schemas.microsoft.com/office/drawing/2014/main" id="{DC5781AB-31A9-48FB-A5A6-6AF668D17F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2" y="1152"/>
              <a:ext cx="2304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7863" name="Rectangle 109">
              <a:extLst>
                <a:ext uri="{FF2B5EF4-FFF2-40B4-BE49-F238E27FC236}">
                  <a16:creationId xmlns:a16="http://schemas.microsoft.com/office/drawing/2014/main" id="{BA2C2505-8B76-4F80-BFEC-0EDDBC9920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2" y="1152"/>
              <a:ext cx="38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C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o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d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e</a:t>
              </a:r>
            </a:p>
          </p:txBody>
        </p:sp>
        <p:sp>
          <p:nvSpPr>
            <p:cNvPr id="77864" name="Rectangle 110">
              <a:extLst>
                <a:ext uri="{FF2B5EF4-FFF2-40B4-BE49-F238E27FC236}">
                  <a16:creationId xmlns:a16="http://schemas.microsoft.com/office/drawing/2014/main" id="{F15905A4-9D8C-471B-A285-3A92B5B474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152"/>
              <a:ext cx="43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S    G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t      l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a &amp; o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t     b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i     a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c     l </a:t>
              </a:r>
            </a:p>
          </p:txBody>
        </p:sp>
        <p:sp>
          <p:nvSpPr>
            <p:cNvPr id="77865" name="Rectangle 111">
              <a:extLst>
                <a:ext uri="{FF2B5EF4-FFF2-40B4-BE49-F238E27FC236}">
                  <a16:creationId xmlns:a16="http://schemas.microsoft.com/office/drawing/2014/main" id="{F2ED1BAF-6917-445B-AE81-ABE442EC93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152"/>
              <a:ext cx="43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S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t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c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k</a:t>
              </a:r>
            </a:p>
          </p:txBody>
        </p:sp>
        <p:sp>
          <p:nvSpPr>
            <p:cNvPr id="77866" name="Rectangle 112">
              <a:extLst>
                <a:ext uri="{FF2B5EF4-FFF2-40B4-BE49-F238E27FC236}">
                  <a16:creationId xmlns:a16="http://schemas.microsoft.com/office/drawing/2014/main" id="{212E890A-AA0C-42BB-91D9-DB898B2070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2" y="1152"/>
              <a:ext cx="42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US" altLang="en-US" sz="800">
                <a:latin typeface="Arial Rounded MT Bold" panose="020F0704030504030204" pitchFamily="34" charset="0"/>
              </a:endParaRP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H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e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n-US" altLang="en-US" sz="800">
                  <a:latin typeface="Arial Rounded MT Bold" panose="020F0704030504030204" pitchFamily="34" charset="0"/>
                </a:rPr>
                <a:t>p</a:t>
              </a:r>
            </a:p>
            <a:p>
              <a:pPr algn="ctr"/>
              <a:endParaRPr lang="en-US" altLang="en-US" sz="800">
                <a:latin typeface="Arial Rounded MT Bold" panose="020F0704030504030204" pitchFamily="34" charset="0"/>
              </a:endParaRPr>
            </a:p>
          </p:txBody>
        </p:sp>
        <p:sp>
          <p:nvSpPr>
            <p:cNvPr id="77867" name="Line 113">
              <a:extLst>
                <a:ext uri="{FF2B5EF4-FFF2-40B4-BE49-F238E27FC236}">
                  <a16:creationId xmlns:a16="http://schemas.microsoft.com/office/drawing/2014/main" id="{7B2D47B9-8ECB-4426-BB04-75113722F1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66" y="1631"/>
              <a:ext cx="27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8" name="Line 114">
              <a:extLst>
                <a:ext uri="{FF2B5EF4-FFF2-40B4-BE49-F238E27FC236}">
                  <a16:creationId xmlns:a16="http://schemas.microsoft.com/office/drawing/2014/main" id="{737AB313-0458-41DF-8BE1-E1F81D0450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85" y="163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57" name="Text Box 115">
            <a:extLst>
              <a:ext uri="{FF2B5EF4-FFF2-40B4-BE49-F238E27FC236}">
                <a16:creationId xmlns:a16="http://schemas.microsoft.com/office/drawing/2014/main" id="{B3EFCCF7-231A-43E6-A237-903C825A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172200"/>
            <a:ext cx="54102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3C75"/>
                </a:solidFill>
              </a:rPr>
              <a:t>On many modern processors, L1 cache uses physical addresses</a:t>
            </a:r>
          </a:p>
          <a:p>
            <a:pPr>
              <a:spcBef>
                <a:spcPct val="15000"/>
              </a:spcBef>
            </a:pPr>
            <a:r>
              <a:rPr lang="en-US" altLang="en-US" sz="1400">
                <a:solidFill>
                  <a:srgbClr val="003C75"/>
                </a:solidFill>
              </a:rPr>
              <a:t>Higher level caches typically use virtual addresses</a:t>
            </a:r>
          </a:p>
        </p:txBody>
      </p:sp>
      <p:grpSp>
        <p:nvGrpSpPr>
          <p:cNvPr id="77858" name="Group 119">
            <a:extLst>
              <a:ext uri="{FF2B5EF4-FFF2-40B4-BE49-F238E27FC236}">
                <a16:creationId xmlns:a16="http://schemas.microsoft.com/office/drawing/2014/main" id="{2DF140C8-8BB2-4D0B-99B9-DF04E1BAAAEC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5595938"/>
            <a:ext cx="612775" cy="314325"/>
            <a:chOff x="2741612" y="5596464"/>
            <a:chExt cx="612776" cy="314076"/>
          </a:xfrm>
        </p:grpSpPr>
        <p:sp>
          <p:nvSpPr>
            <p:cNvPr id="77859" name="Line 52">
              <a:extLst>
                <a:ext uri="{FF2B5EF4-FFF2-40B4-BE49-F238E27FC236}">
                  <a16:creationId xmlns:a16="http://schemas.microsoft.com/office/drawing/2014/main" id="{CEC73755-46D3-42B3-8796-0AAFDC6D4C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41612" y="5604153"/>
              <a:ext cx="306388" cy="306387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7860" name="AutoShape 56">
              <a:extLst>
                <a:ext uri="{FF2B5EF4-FFF2-40B4-BE49-F238E27FC236}">
                  <a16:creationId xmlns:a16="http://schemas.microsoft.com/office/drawing/2014/main" id="{D92C818C-CE38-4A2A-8068-FA806A27C1A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rot="-5400000" flipH="1" flipV="1">
              <a:off x="3043238" y="5562878"/>
              <a:ext cx="7937" cy="349250"/>
            </a:xfrm>
            <a:prstGeom prst="curvedConnector3">
              <a:avLst>
                <a:gd name="adj1" fmla="val -1440000"/>
              </a:avLst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861" name="Line 52">
              <a:extLst>
                <a:ext uri="{FF2B5EF4-FFF2-40B4-BE49-F238E27FC236}">
                  <a16:creationId xmlns:a16="http://schemas.microsoft.com/office/drawing/2014/main" id="{F761EAB5-922B-4048-AF43-65670CFB97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048000" y="5596464"/>
              <a:ext cx="306388" cy="306387"/>
            </a:xfrm>
            <a:prstGeom prst="line">
              <a:avLst/>
            </a:prstGeom>
            <a:noFill/>
            <a:ln w="1270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86" y="2072784"/>
            <a:ext cx="1791264" cy="2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35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805C93B8-4E4C-41A0-8686-7E1D1AD6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Does This Really Work?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239AD2A2-5408-4D2F-8477-8F8DCC8A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 sz="1800"/>
              <a:t>Of course, the “Hardware view” is no longer that simple</a:t>
            </a:r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6C0A8B3C-EDD3-40DE-80FC-812724526B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7CA1797-7DD0-4BEC-AE4F-B7C048062FCD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79877" name="Group 259">
            <a:extLst>
              <a:ext uri="{FF2B5EF4-FFF2-40B4-BE49-F238E27FC236}">
                <a16:creationId xmlns:a16="http://schemas.microsoft.com/office/drawing/2014/main" id="{2AA0A724-043C-4B65-814E-0DD3D384167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00200"/>
            <a:ext cx="6705600" cy="990600"/>
            <a:chOff x="1676400" y="1828800"/>
            <a:chExt cx="6705600" cy="990600"/>
          </a:xfrm>
        </p:grpSpPr>
        <p:grpSp>
          <p:nvGrpSpPr>
            <p:cNvPr id="80018" name="Group 75">
              <a:extLst>
                <a:ext uri="{FF2B5EF4-FFF2-40B4-BE49-F238E27FC236}">
                  <a16:creationId xmlns:a16="http://schemas.microsoft.com/office/drawing/2014/main" id="{3DDE3985-C6E1-4DFE-A1C7-C4FED35CF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1828800"/>
              <a:ext cx="6705600" cy="990600"/>
              <a:chOff x="1301750" y="4724400"/>
              <a:chExt cx="6705600" cy="990600"/>
            </a:xfrm>
          </p:grpSpPr>
          <p:sp>
            <p:nvSpPr>
              <p:cNvPr id="80020" name="Rectangle 29">
                <a:extLst>
                  <a:ext uri="{FF2B5EF4-FFF2-40B4-BE49-F238E27FC236}">
                    <a16:creationId xmlns:a16="http://schemas.microsoft.com/office/drawing/2014/main" id="{C2609C63-531E-4147-8A01-E536537B9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7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21" name="Rectangle 30">
                <a:extLst>
                  <a:ext uri="{FF2B5EF4-FFF2-40B4-BE49-F238E27FC236}">
                    <a16:creationId xmlns:a16="http://schemas.microsoft.com/office/drawing/2014/main" id="{AAFC78B0-2880-44C1-93C1-EC528DC92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61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22" name="Rectangle 31">
                <a:extLst>
                  <a:ext uri="{FF2B5EF4-FFF2-40B4-BE49-F238E27FC236}">
                    <a16:creationId xmlns:a16="http://schemas.microsoft.com/office/drawing/2014/main" id="{4CA2E767-F235-4544-89E4-525FF79AF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5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23" name="Rectangle 32">
                <a:extLst>
                  <a:ext uri="{FF2B5EF4-FFF2-40B4-BE49-F238E27FC236}">
                    <a16:creationId xmlns:a16="http://schemas.microsoft.com/office/drawing/2014/main" id="{8D2AFDC1-933F-4CE6-9031-CF29D51A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24" name="Rectangle 33">
                <a:extLst>
                  <a:ext uri="{FF2B5EF4-FFF2-40B4-BE49-F238E27FC236}">
                    <a16:creationId xmlns:a16="http://schemas.microsoft.com/office/drawing/2014/main" id="{15DE22E8-EE05-49D4-9702-BC6C15600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33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25" name="Rectangle 34">
                <a:extLst>
                  <a:ext uri="{FF2B5EF4-FFF2-40B4-BE49-F238E27FC236}">
                    <a16:creationId xmlns:a16="http://schemas.microsoft.com/office/drawing/2014/main" id="{EA33BFC8-80F5-43C0-97C6-6F53D3D4A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7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26" name="Rectangle 35">
                <a:extLst>
                  <a:ext uri="{FF2B5EF4-FFF2-40B4-BE49-F238E27FC236}">
                    <a16:creationId xmlns:a16="http://schemas.microsoft.com/office/drawing/2014/main" id="{DE3095FF-C811-4DEE-B764-6F9A36FC2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81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27" name="Rectangle 36">
                <a:extLst>
                  <a:ext uri="{FF2B5EF4-FFF2-40B4-BE49-F238E27FC236}">
                    <a16:creationId xmlns:a16="http://schemas.microsoft.com/office/drawing/2014/main" id="{02BF664D-3FCC-4E5D-B19B-313A4CD9D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05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28" name="Rectangle 37">
                <a:extLst>
                  <a:ext uri="{FF2B5EF4-FFF2-40B4-BE49-F238E27FC236}">
                    <a16:creationId xmlns:a16="http://schemas.microsoft.com/office/drawing/2014/main" id="{38EE44B9-AE11-459F-8AD0-57BCCB273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9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29" name="Rectangle 38">
                <a:extLst>
                  <a:ext uri="{FF2B5EF4-FFF2-40B4-BE49-F238E27FC236}">
                    <a16:creationId xmlns:a16="http://schemas.microsoft.com/office/drawing/2014/main" id="{F14F5027-6BE9-4ACA-BD8D-8581C2A9E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3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30" name="Rectangle 39">
                <a:extLst>
                  <a:ext uri="{FF2B5EF4-FFF2-40B4-BE49-F238E27FC236}">
                    <a16:creationId xmlns:a16="http://schemas.microsoft.com/office/drawing/2014/main" id="{D6E1D5E7-1865-4B98-B0EA-C8EC03F4E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77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31" name="Rectangle 40">
                <a:extLst>
                  <a:ext uri="{FF2B5EF4-FFF2-40B4-BE49-F238E27FC236}">
                    <a16:creationId xmlns:a16="http://schemas.microsoft.com/office/drawing/2014/main" id="{FD35D446-C488-4D12-B6D0-5F07B11F4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150" y="4724400"/>
                <a:ext cx="146050" cy="7286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GB" altLang="en-US"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80032" name="Group 4">
                <a:extLst>
                  <a:ext uri="{FF2B5EF4-FFF2-40B4-BE49-F238E27FC236}">
                    <a16:creationId xmlns:a16="http://schemas.microsoft.com/office/drawing/2014/main" id="{938DCC13-0CEA-487A-B608-EDA90CBC5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6550" y="4724400"/>
                <a:ext cx="3498850" cy="728663"/>
                <a:chOff x="960" y="2400"/>
                <a:chExt cx="2204" cy="459"/>
              </a:xfrm>
            </p:grpSpPr>
            <p:sp>
              <p:nvSpPr>
                <p:cNvPr id="80036" name="Rectangle 5">
                  <a:extLst>
                    <a:ext uri="{FF2B5EF4-FFF2-40B4-BE49-F238E27FC236}">
                      <a16:creationId xmlns:a16="http://schemas.microsoft.com/office/drawing/2014/main" id="{1589B480-3521-4FC5-9E11-FC71073C7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37" name="Rectangle 6">
                  <a:extLst>
                    <a:ext uri="{FF2B5EF4-FFF2-40B4-BE49-F238E27FC236}">
                      <a16:creationId xmlns:a16="http://schemas.microsoft.com/office/drawing/2014/main" id="{8DE63F3B-F0A8-4B9D-BECB-1211F15A1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38" name="Rectangle 7">
                  <a:extLst>
                    <a:ext uri="{FF2B5EF4-FFF2-40B4-BE49-F238E27FC236}">
                      <a16:creationId xmlns:a16="http://schemas.microsoft.com/office/drawing/2014/main" id="{44FED3F6-B38D-42CE-AFEA-90DC56602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39" name="Rectangle 8">
                  <a:extLst>
                    <a:ext uri="{FF2B5EF4-FFF2-40B4-BE49-F238E27FC236}">
                      <a16:creationId xmlns:a16="http://schemas.microsoft.com/office/drawing/2014/main" id="{F96CA453-864A-49F6-B055-9D847B56F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0" name="Rectangle 9">
                  <a:extLst>
                    <a:ext uri="{FF2B5EF4-FFF2-40B4-BE49-F238E27FC236}">
                      <a16:creationId xmlns:a16="http://schemas.microsoft.com/office/drawing/2014/main" id="{B7D04DB7-2834-4EF7-87ED-E49CB86C4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1" name="Rectangle 10">
                  <a:extLst>
                    <a:ext uri="{FF2B5EF4-FFF2-40B4-BE49-F238E27FC236}">
                      <a16:creationId xmlns:a16="http://schemas.microsoft.com/office/drawing/2014/main" id="{15BC2732-32BE-493B-B184-422846BD9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2" name="Rectangle 11">
                  <a:extLst>
                    <a:ext uri="{FF2B5EF4-FFF2-40B4-BE49-F238E27FC236}">
                      <a16:creationId xmlns:a16="http://schemas.microsoft.com/office/drawing/2014/main" id="{32A07A18-40C4-4F07-A1D9-946FF954C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3" name="Rectangle 12">
                  <a:extLst>
                    <a:ext uri="{FF2B5EF4-FFF2-40B4-BE49-F238E27FC236}">
                      <a16:creationId xmlns:a16="http://schemas.microsoft.com/office/drawing/2014/main" id="{2D449211-FE08-44DE-9DDD-DC339D900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4" name="Rectangle 13">
                  <a:extLst>
                    <a:ext uri="{FF2B5EF4-FFF2-40B4-BE49-F238E27FC236}">
                      <a16:creationId xmlns:a16="http://schemas.microsoft.com/office/drawing/2014/main" id="{C86DD287-21A4-466A-8553-EE5EB38D2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5" name="Rectangle 14">
                  <a:extLst>
                    <a:ext uri="{FF2B5EF4-FFF2-40B4-BE49-F238E27FC236}">
                      <a16:creationId xmlns:a16="http://schemas.microsoft.com/office/drawing/2014/main" id="{02AD2B94-D7C3-4F06-AD25-3104B8D50E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6" name="Rectangle 15">
                  <a:extLst>
                    <a:ext uri="{FF2B5EF4-FFF2-40B4-BE49-F238E27FC236}">
                      <a16:creationId xmlns:a16="http://schemas.microsoft.com/office/drawing/2014/main" id="{495B4118-CC64-434F-B626-DAE17F808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7" name="Rectangle 16">
                  <a:extLst>
                    <a:ext uri="{FF2B5EF4-FFF2-40B4-BE49-F238E27FC236}">
                      <a16:creationId xmlns:a16="http://schemas.microsoft.com/office/drawing/2014/main" id="{C4CBCACF-ECEB-48C0-BB52-2718C0202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8" name="Rectangle 17">
                  <a:extLst>
                    <a:ext uri="{FF2B5EF4-FFF2-40B4-BE49-F238E27FC236}">
                      <a16:creationId xmlns:a16="http://schemas.microsoft.com/office/drawing/2014/main" id="{66520CDD-78D6-4624-8827-927295F34C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49" name="Rectangle 18">
                  <a:extLst>
                    <a:ext uri="{FF2B5EF4-FFF2-40B4-BE49-F238E27FC236}">
                      <a16:creationId xmlns:a16="http://schemas.microsoft.com/office/drawing/2014/main" id="{A19C1B87-9C7C-4FA0-93A7-893553F6C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50" name="Rectangle 19">
                  <a:extLst>
                    <a:ext uri="{FF2B5EF4-FFF2-40B4-BE49-F238E27FC236}">
                      <a16:creationId xmlns:a16="http://schemas.microsoft.com/office/drawing/2014/main" id="{CDA0C1DB-9B15-4EF9-BBA5-2B6B7F684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51" name="Rectangle 20">
                  <a:extLst>
                    <a:ext uri="{FF2B5EF4-FFF2-40B4-BE49-F238E27FC236}">
                      <a16:creationId xmlns:a16="http://schemas.microsoft.com/office/drawing/2014/main" id="{E0081BF1-C25D-4520-8794-E30C318E5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52" name="Rectangle 21">
                  <a:extLst>
                    <a:ext uri="{FF2B5EF4-FFF2-40B4-BE49-F238E27FC236}">
                      <a16:creationId xmlns:a16="http://schemas.microsoft.com/office/drawing/2014/main" id="{06A34E37-8D6F-4DCC-ABB0-C7F177DC2E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53" name="Rectangle 22">
                  <a:extLst>
                    <a:ext uri="{FF2B5EF4-FFF2-40B4-BE49-F238E27FC236}">
                      <a16:creationId xmlns:a16="http://schemas.microsoft.com/office/drawing/2014/main" id="{3104955B-7667-4687-8807-75168D5839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80054" name="Rectangle 23">
                  <a:extLst>
                    <a:ext uri="{FF2B5EF4-FFF2-40B4-BE49-F238E27FC236}">
                      <a16:creationId xmlns:a16="http://schemas.microsoft.com/office/drawing/2014/main" id="{21E61811-02A2-4366-99CB-0F08EED06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endParaRPr lang="en-GB" altLang="en-US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0055" name="Rectangle 24">
                  <a:extLst>
                    <a:ext uri="{FF2B5EF4-FFF2-40B4-BE49-F238E27FC236}">
                      <a16:creationId xmlns:a16="http://schemas.microsoft.com/office/drawing/2014/main" id="{02BBBE1A-6F22-44B9-AC4D-ABAC3B4EF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endParaRPr lang="en-GB" altLang="en-US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0056" name="Rectangle 25">
                  <a:extLst>
                    <a:ext uri="{FF2B5EF4-FFF2-40B4-BE49-F238E27FC236}">
                      <a16:creationId xmlns:a16="http://schemas.microsoft.com/office/drawing/2014/main" id="{3B4BBD6F-85C3-4CDC-8F2D-79F25FCE63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endParaRPr lang="en-GB" altLang="en-US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0057" name="Rectangle 26">
                  <a:extLst>
                    <a:ext uri="{FF2B5EF4-FFF2-40B4-BE49-F238E27FC236}">
                      <a16:creationId xmlns:a16="http://schemas.microsoft.com/office/drawing/2014/main" id="{FA9A845F-EFA1-4C26-903D-A3C9AE5239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endParaRPr lang="en-GB" altLang="en-US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80058" name="Rectangle 27">
                  <a:extLst>
                    <a:ext uri="{FF2B5EF4-FFF2-40B4-BE49-F238E27FC236}">
                      <a16:creationId xmlns:a16="http://schemas.microsoft.com/office/drawing/2014/main" id="{5654A182-601F-4D76-9207-71EF6F4E9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92" cy="45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endParaRPr lang="en-GB" altLang="en-US">
                    <a:latin typeface="Arial Rounded MT Bold" panose="020F0704030504030204" pitchFamily="34" charset="0"/>
                  </a:endParaRPr>
                </a:p>
              </p:txBody>
            </p:sp>
          </p:grpSp>
          <p:sp>
            <p:nvSpPr>
              <p:cNvPr id="80033" name="Text Box 42">
                <a:extLst>
                  <a:ext uri="{FF2B5EF4-FFF2-40B4-BE49-F238E27FC236}">
                    <a16:creationId xmlns:a16="http://schemas.microsoft.com/office/drawing/2014/main" id="{AB1132E6-A5D6-493B-B18A-AE11EF724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0175" y="4735513"/>
                <a:ext cx="5334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800">
                    <a:latin typeface="Arial Rounded MT Bold" panose="020F0704030504030204" pitchFamily="34" charset="0"/>
                  </a:rPr>
                  <a:t>...</a:t>
                </a:r>
              </a:p>
            </p:txBody>
          </p:sp>
          <p:sp>
            <p:nvSpPr>
              <p:cNvPr id="80034" name="Text Box 77">
                <a:extLst>
                  <a:ext uri="{FF2B5EF4-FFF2-40B4-BE49-F238E27FC236}">
                    <a16:creationId xmlns:a16="http://schemas.microsoft.com/office/drawing/2014/main" id="{CB70D51F-B658-483D-BDF4-4D7360CF0C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750" y="5410200"/>
                <a:ext cx="6096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003C75"/>
                    </a:solidFill>
                    <a:latin typeface="Times" panose="02020603050405020304" pitchFamily="18" charset="0"/>
                  </a:rPr>
                  <a:t>0</a:t>
                </a:r>
                <a:endParaRPr lang="en-US" altLang="en-US">
                  <a:solidFill>
                    <a:srgbClr val="003C75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0035" name="Text Box 78">
                <a:extLst>
                  <a:ext uri="{FF2B5EF4-FFF2-40B4-BE49-F238E27FC236}">
                    <a16:creationId xmlns:a16="http://schemas.microsoft.com/office/drawing/2014/main" id="{55F69561-2613-4F2B-993C-E4130C835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7750" y="5410200"/>
                <a:ext cx="6096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400" i="1">
                    <a:solidFill>
                      <a:srgbClr val="003C75"/>
                    </a:solidFill>
                    <a:latin typeface="Times" panose="02020603050405020304" pitchFamily="18" charset="0"/>
                  </a:rPr>
                  <a:t>high</a:t>
                </a:r>
                <a:endParaRPr lang="en-US" altLang="en-US">
                  <a:solidFill>
                    <a:srgbClr val="003C75"/>
                  </a:solidFill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80019" name="Rectangle 73">
              <a:extLst>
                <a:ext uri="{FF2B5EF4-FFF2-40B4-BE49-F238E27FC236}">
                  <a16:creationId xmlns:a16="http://schemas.microsoft.com/office/drawing/2014/main" id="{7ED92B91-68E6-4F45-95B6-3F6821828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850" y="1828800"/>
              <a:ext cx="6104467" cy="7281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79878" name="TextBox 76">
            <a:extLst>
              <a:ext uri="{FF2B5EF4-FFF2-40B4-BE49-F238E27FC236}">
                <a16:creationId xmlns:a16="http://schemas.microsoft.com/office/drawing/2014/main" id="{54BC69C8-8FC0-4A8A-84E3-B092D4CC1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>
                <a:solidFill>
                  <a:srgbClr val="003C75"/>
                </a:solidFill>
              </a:rPr>
              <a:t>Main</a:t>
            </a:r>
          </a:p>
          <a:p>
            <a:pPr algn="ctr"/>
            <a:r>
              <a:rPr lang="en-US" altLang="en-US" sz="1400">
                <a:solidFill>
                  <a:srgbClr val="003C75"/>
                </a:solidFill>
              </a:rPr>
              <a:t>Memory</a:t>
            </a:r>
          </a:p>
        </p:txBody>
      </p:sp>
      <p:grpSp>
        <p:nvGrpSpPr>
          <p:cNvPr id="5" name="Group 147">
            <a:extLst>
              <a:ext uri="{FF2B5EF4-FFF2-40B4-BE49-F238E27FC236}">
                <a16:creationId xmlns:a16="http://schemas.microsoft.com/office/drawing/2014/main" id="{21AAE6BA-3EAE-4ECB-8BA5-354703FDDA79}"/>
              </a:ext>
            </a:extLst>
          </p:cNvPr>
          <p:cNvGrpSpPr/>
          <p:nvPr/>
        </p:nvGrpSpPr>
        <p:grpSpPr>
          <a:xfrm>
            <a:off x="3124200" y="2590800"/>
            <a:ext cx="3505200" cy="671512"/>
            <a:chOff x="3124200" y="2909888"/>
            <a:chExt cx="3505200" cy="671512"/>
          </a:xfrm>
          <a:noFill/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C5C1016-C938-4E8B-AAFC-35DE8D14C608}"/>
                </a:ext>
              </a:extLst>
            </p:cNvPr>
            <p:cNvSpPr/>
            <p:nvPr/>
          </p:nvSpPr>
          <p:spPr bwMode="auto">
            <a:xfrm>
              <a:off x="3124200" y="2971800"/>
              <a:ext cx="3505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FEF49A5-5032-4AF2-A4CA-FF8FFAF5EF63}"/>
                </a:ext>
              </a:extLst>
            </p:cNvPr>
            <p:cNvSpPr/>
            <p:nvPr/>
          </p:nvSpPr>
          <p:spPr bwMode="auto">
            <a:xfrm>
              <a:off x="31242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7792EB7-216A-43B6-86F0-2F88CBD54ABF}"/>
                </a:ext>
              </a:extLst>
            </p:cNvPr>
            <p:cNvSpPr/>
            <p:nvPr/>
          </p:nvSpPr>
          <p:spPr bwMode="auto">
            <a:xfrm>
              <a:off x="32004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397F559-3EEA-4C40-A0D3-3E2D25E6430A}"/>
                </a:ext>
              </a:extLst>
            </p:cNvPr>
            <p:cNvSpPr/>
            <p:nvPr/>
          </p:nvSpPr>
          <p:spPr bwMode="auto">
            <a:xfrm>
              <a:off x="32766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7D0E737-8E57-4E55-A4B9-61F8AFFEFCD6}"/>
                </a:ext>
              </a:extLst>
            </p:cNvPr>
            <p:cNvSpPr/>
            <p:nvPr/>
          </p:nvSpPr>
          <p:spPr bwMode="auto">
            <a:xfrm>
              <a:off x="33528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781C8FF-77E0-47B5-8817-6B8C422F2FFA}"/>
                </a:ext>
              </a:extLst>
            </p:cNvPr>
            <p:cNvSpPr/>
            <p:nvPr/>
          </p:nvSpPr>
          <p:spPr bwMode="auto">
            <a:xfrm>
              <a:off x="34290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277BB1B-668F-432D-B673-B4E2A48A11A8}"/>
                </a:ext>
              </a:extLst>
            </p:cNvPr>
            <p:cNvSpPr/>
            <p:nvPr/>
          </p:nvSpPr>
          <p:spPr bwMode="auto">
            <a:xfrm>
              <a:off x="35052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5C2347-CB00-4ECB-8110-A26F316B357F}"/>
                </a:ext>
              </a:extLst>
            </p:cNvPr>
            <p:cNvSpPr/>
            <p:nvPr/>
          </p:nvSpPr>
          <p:spPr bwMode="auto">
            <a:xfrm>
              <a:off x="35814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EF6D81-B731-400B-8314-C0D26C993039}"/>
                </a:ext>
              </a:extLst>
            </p:cNvPr>
            <p:cNvSpPr/>
            <p:nvPr/>
          </p:nvSpPr>
          <p:spPr bwMode="auto">
            <a:xfrm>
              <a:off x="36576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B5CED5B-93E1-4290-9B11-9DDE3308991D}"/>
                </a:ext>
              </a:extLst>
            </p:cNvPr>
            <p:cNvSpPr/>
            <p:nvPr/>
          </p:nvSpPr>
          <p:spPr bwMode="auto">
            <a:xfrm>
              <a:off x="37338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DE02C03-A649-4935-A258-FAC1249A9A96}"/>
                </a:ext>
              </a:extLst>
            </p:cNvPr>
            <p:cNvSpPr/>
            <p:nvPr/>
          </p:nvSpPr>
          <p:spPr bwMode="auto">
            <a:xfrm>
              <a:off x="38100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92B6E44-5D7F-4C60-B759-D217B91F08FD}"/>
                </a:ext>
              </a:extLst>
            </p:cNvPr>
            <p:cNvSpPr/>
            <p:nvPr/>
          </p:nvSpPr>
          <p:spPr bwMode="auto">
            <a:xfrm>
              <a:off x="38862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86A0483-E7BC-48E3-8880-ACDC9FB5C569}"/>
                </a:ext>
              </a:extLst>
            </p:cNvPr>
            <p:cNvSpPr/>
            <p:nvPr/>
          </p:nvSpPr>
          <p:spPr bwMode="auto">
            <a:xfrm>
              <a:off x="39624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4DCFF9F-721C-49F3-A920-8BC08928DC99}"/>
                </a:ext>
              </a:extLst>
            </p:cNvPr>
            <p:cNvSpPr/>
            <p:nvPr/>
          </p:nvSpPr>
          <p:spPr bwMode="auto">
            <a:xfrm>
              <a:off x="40386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380CDEE-9EB5-4640-BC32-CB32FBC66B70}"/>
                </a:ext>
              </a:extLst>
            </p:cNvPr>
            <p:cNvSpPr/>
            <p:nvPr/>
          </p:nvSpPr>
          <p:spPr bwMode="auto">
            <a:xfrm>
              <a:off x="41148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A021E5D-746E-4BD9-B797-F95CFDA09946}"/>
                </a:ext>
              </a:extLst>
            </p:cNvPr>
            <p:cNvSpPr/>
            <p:nvPr/>
          </p:nvSpPr>
          <p:spPr bwMode="auto">
            <a:xfrm>
              <a:off x="41910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FCF1049-C02C-44F3-9243-6591F87A664E}"/>
                </a:ext>
              </a:extLst>
            </p:cNvPr>
            <p:cNvSpPr/>
            <p:nvPr/>
          </p:nvSpPr>
          <p:spPr bwMode="auto">
            <a:xfrm>
              <a:off x="42672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B075D20-502C-4D67-BE6D-C202384B8651}"/>
                </a:ext>
              </a:extLst>
            </p:cNvPr>
            <p:cNvSpPr/>
            <p:nvPr/>
          </p:nvSpPr>
          <p:spPr bwMode="auto">
            <a:xfrm>
              <a:off x="43434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212F41B-217D-4711-ABB7-6D4E3AB6C6C0}"/>
                </a:ext>
              </a:extLst>
            </p:cNvPr>
            <p:cNvSpPr/>
            <p:nvPr/>
          </p:nvSpPr>
          <p:spPr bwMode="auto">
            <a:xfrm>
              <a:off x="44196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9E790A2-B6BB-42BE-8346-0ACC174C094B}"/>
                </a:ext>
              </a:extLst>
            </p:cNvPr>
            <p:cNvSpPr/>
            <p:nvPr/>
          </p:nvSpPr>
          <p:spPr bwMode="auto">
            <a:xfrm>
              <a:off x="44958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CEF8A13-7F67-4938-AA53-3D8F93C9763D}"/>
                </a:ext>
              </a:extLst>
            </p:cNvPr>
            <p:cNvSpPr/>
            <p:nvPr/>
          </p:nvSpPr>
          <p:spPr bwMode="auto">
            <a:xfrm>
              <a:off x="45720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A50143C-025F-41D3-8F2B-BC0D433C9E1A}"/>
                </a:ext>
              </a:extLst>
            </p:cNvPr>
            <p:cNvSpPr/>
            <p:nvPr/>
          </p:nvSpPr>
          <p:spPr bwMode="auto">
            <a:xfrm>
              <a:off x="46482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C76251F-4753-4582-BB6C-34AFF92BA86F}"/>
                </a:ext>
              </a:extLst>
            </p:cNvPr>
            <p:cNvSpPr/>
            <p:nvPr/>
          </p:nvSpPr>
          <p:spPr bwMode="auto">
            <a:xfrm>
              <a:off x="47244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1ED9FFD-C8C6-44C2-9195-B88111528E1F}"/>
                </a:ext>
              </a:extLst>
            </p:cNvPr>
            <p:cNvSpPr/>
            <p:nvPr/>
          </p:nvSpPr>
          <p:spPr bwMode="auto">
            <a:xfrm>
              <a:off x="48006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4120914-0CA5-4762-8767-E8CB2F53C6A8}"/>
                </a:ext>
              </a:extLst>
            </p:cNvPr>
            <p:cNvSpPr/>
            <p:nvPr/>
          </p:nvSpPr>
          <p:spPr bwMode="auto">
            <a:xfrm>
              <a:off x="65532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00181F5-7CF4-448A-BF1F-1D1C14A98099}"/>
                </a:ext>
              </a:extLst>
            </p:cNvPr>
            <p:cNvSpPr/>
            <p:nvPr/>
          </p:nvSpPr>
          <p:spPr bwMode="auto">
            <a:xfrm>
              <a:off x="64770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D6452D-1571-4D19-87AF-B14761A44B6C}"/>
                </a:ext>
              </a:extLst>
            </p:cNvPr>
            <p:cNvSpPr/>
            <p:nvPr/>
          </p:nvSpPr>
          <p:spPr bwMode="auto">
            <a:xfrm>
              <a:off x="64008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CA495DB-AC3A-453E-AE15-F9F89CDA5F6B}"/>
                </a:ext>
              </a:extLst>
            </p:cNvPr>
            <p:cNvSpPr/>
            <p:nvPr/>
          </p:nvSpPr>
          <p:spPr bwMode="auto">
            <a:xfrm>
              <a:off x="63246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3E37C00-69A3-4A64-AEA2-0F054A361934}"/>
                </a:ext>
              </a:extLst>
            </p:cNvPr>
            <p:cNvSpPr/>
            <p:nvPr/>
          </p:nvSpPr>
          <p:spPr bwMode="auto">
            <a:xfrm>
              <a:off x="62484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2DC7965-BE7B-4560-B4D4-1522C8ED4FB8}"/>
                </a:ext>
              </a:extLst>
            </p:cNvPr>
            <p:cNvSpPr/>
            <p:nvPr/>
          </p:nvSpPr>
          <p:spPr bwMode="auto">
            <a:xfrm>
              <a:off x="61722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873315D-080D-4DBE-BF11-18407F415260}"/>
                </a:ext>
              </a:extLst>
            </p:cNvPr>
            <p:cNvSpPr/>
            <p:nvPr/>
          </p:nvSpPr>
          <p:spPr bwMode="auto">
            <a:xfrm>
              <a:off x="60960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D0197D2-5337-4440-8407-DA7799C3A9E3}"/>
                </a:ext>
              </a:extLst>
            </p:cNvPr>
            <p:cNvSpPr/>
            <p:nvPr/>
          </p:nvSpPr>
          <p:spPr bwMode="auto">
            <a:xfrm>
              <a:off x="60198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F0E2F50-6F54-4949-8397-A1CDB22075E2}"/>
                </a:ext>
              </a:extLst>
            </p:cNvPr>
            <p:cNvSpPr/>
            <p:nvPr/>
          </p:nvSpPr>
          <p:spPr bwMode="auto">
            <a:xfrm>
              <a:off x="59436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203B04A-2551-4AC0-8252-0DCF8ABFB643}"/>
                </a:ext>
              </a:extLst>
            </p:cNvPr>
            <p:cNvSpPr/>
            <p:nvPr/>
          </p:nvSpPr>
          <p:spPr bwMode="auto">
            <a:xfrm>
              <a:off x="58674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8358EC6-F2BE-4D47-BC8F-5807A005F9F7}"/>
                </a:ext>
              </a:extLst>
            </p:cNvPr>
            <p:cNvSpPr/>
            <p:nvPr/>
          </p:nvSpPr>
          <p:spPr bwMode="auto">
            <a:xfrm>
              <a:off x="57912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A05A381-E000-4E5D-BBE2-C5F1DFAF5B13}"/>
                </a:ext>
              </a:extLst>
            </p:cNvPr>
            <p:cNvSpPr/>
            <p:nvPr/>
          </p:nvSpPr>
          <p:spPr bwMode="auto">
            <a:xfrm>
              <a:off x="57150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A3CE87-07BD-4BBC-A2AD-117089DD3D5D}"/>
                </a:ext>
              </a:extLst>
            </p:cNvPr>
            <p:cNvSpPr/>
            <p:nvPr/>
          </p:nvSpPr>
          <p:spPr bwMode="auto">
            <a:xfrm>
              <a:off x="56388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9EDCA94-B46D-47B9-99D0-B9FBBE59EA76}"/>
                </a:ext>
              </a:extLst>
            </p:cNvPr>
            <p:cNvSpPr/>
            <p:nvPr/>
          </p:nvSpPr>
          <p:spPr bwMode="auto">
            <a:xfrm>
              <a:off x="5562600" y="2971800"/>
              <a:ext cx="76200" cy="609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7" name="Text Box 42">
              <a:extLst>
                <a:ext uri="{FF2B5EF4-FFF2-40B4-BE49-F238E27FC236}">
                  <a16:creationId xmlns:a16="http://schemas.microsoft.com/office/drawing/2014/main" id="{7E9ADABA-5A3D-470F-BBEF-8FDB1D13B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2909888"/>
              <a:ext cx="533400" cy="5191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800" dirty="0">
                  <a:latin typeface="Arial Rounded MT Bold" charset="0"/>
                  <a:ea typeface="ヒラギノ角ゴ Pro W3" charset="-128"/>
                  <a:cs typeface="ヒラギノ角ゴ Pro W3" charset="-128"/>
                </a:rPr>
                <a:t>...</a:t>
              </a:r>
            </a:p>
          </p:txBody>
        </p:sp>
      </p:grpSp>
      <p:sp>
        <p:nvSpPr>
          <p:cNvPr id="79880" name="TextBox 177">
            <a:extLst>
              <a:ext uri="{FF2B5EF4-FFF2-40B4-BE49-F238E27FC236}">
                <a16:creationId xmlns:a16="http://schemas.microsoft.com/office/drawing/2014/main" id="{C603B7B3-4A7F-4738-9F2F-4B85C0ECB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57488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>
                <a:solidFill>
                  <a:srgbClr val="003C75"/>
                </a:solidFill>
              </a:rPr>
              <a:t>L2 Cache</a:t>
            </a:r>
          </a:p>
        </p:txBody>
      </p:sp>
      <p:sp>
        <p:nvSpPr>
          <p:cNvPr id="79881" name="TextBox 178">
            <a:extLst>
              <a:ext uri="{FF2B5EF4-FFF2-40B4-BE49-F238E27FC236}">
                <a16:creationId xmlns:a16="http://schemas.microsoft.com/office/drawing/2014/main" id="{4715643A-D91A-4B70-BEA1-0D205776E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59213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>
                <a:solidFill>
                  <a:srgbClr val="003C75"/>
                </a:solidFill>
              </a:rPr>
              <a:t>L1 Caches</a:t>
            </a:r>
          </a:p>
        </p:txBody>
      </p:sp>
      <p:sp>
        <p:nvSpPr>
          <p:cNvPr id="79882" name="TextBox 252">
            <a:extLst>
              <a:ext uri="{FF2B5EF4-FFF2-40B4-BE49-F238E27FC236}">
                <a16:creationId xmlns:a16="http://schemas.microsoft.com/office/drawing/2014/main" id="{185BF2A8-5A8C-4FB2-9C10-5D4220F49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32400"/>
            <a:ext cx="1371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>
                <a:solidFill>
                  <a:srgbClr val="003C75"/>
                </a:solidFill>
              </a:rPr>
              <a:t>Processor Cores</a:t>
            </a:r>
          </a:p>
        </p:txBody>
      </p:sp>
      <p:cxnSp>
        <p:nvCxnSpPr>
          <p:cNvPr id="79883" name="Straight Arrow Connector 261">
            <a:extLst>
              <a:ext uri="{FF2B5EF4-FFF2-40B4-BE49-F238E27FC236}">
                <a16:creationId xmlns:a16="http://schemas.microsoft.com/office/drawing/2014/main" id="{515D7623-2DA8-4779-B0A0-29CA3DDF70A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14082" y="2489994"/>
            <a:ext cx="323850" cy="15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4" name="Curved Connector 265">
            <a:extLst>
              <a:ext uri="{FF2B5EF4-FFF2-40B4-BE49-F238E27FC236}">
                <a16:creationId xmlns:a16="http://schemas.microsoft.com/office/drawing/2014/main" id="{E4EAF51B-E606-4254-A6DA-8C7FCE30853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364706" y="2336007"/>
            <a:ext cx="471487" cy="23241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Curved Connector 268">
            <a:extLst>
              <a:ext uri="{FF2B5EF4-FFF2-40B4-BE49-F238E27FC236}">
                <a16:creationId xmlns:a16="http://schemas.microsoft.com/office/drawing/2014/main" id="{A51BA439-7784-4652-834D-AA7108383D3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088606" y="2983707"/>
            <a:ext cx="471487" cy="10287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6" name="Curved Connector 270">
            <a:extLst>
              <a:ext uri="{FF2B5EF4-FFF2-40B4-BE49-F238E27FC236}">
                <a16:creationId xmlns:a16="http://schemas.microsoft.com/office/drawing/2014/main" id="{EF3BB3D3-AD06-4FEE-96EF-5F158E69D0C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260306" y="2678907"/>
            <a:ext cx="471487" cy="1638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Curved Connector 272">
            <a:extLst>
              <a:ext uri="{FF2B5EF4-FFF2-40B4-BE49-F238E27FC236}">
                <a16:creationId xmlns:a16="http://schemas.microsoft.com/office/drawing/2014/main" id="{1C5F1C5B-C0EA-4A54-872A-6B61496E2CB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536406" y="3326607"/>
            <a:ext cx="471487" cy="3429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9888" name="Group 279">
            <a:extLst>
              <a:ext uri="{FF2B5EF4-FFF2-40B4-BE49-F238E27FC236}">
                <a16:creationId xmlns:a16="http://schemas.microsoft.com/office/drawing/2014/main" id="{46625D6B-CA11-41BB-B052-78F4D63FBBA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876800"/>
            <a:ext cx="3124200" cy="1295400"/>
            <a:chOff x="1676400" y="4953000"/>
            <a:chExt cx="3124200" cy="12954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D9659EF-CEFE-4DC8-8D06-B5D652934367}"/>
                </a:ext>
              </a:extLst>
            </p:cNvPr>
            <p:cNvSpPr/>
            <p:nvPr/>
          </p:nvSpPr>
          <p:spPr bwMode="auto">
            <a:xfrm>
              <a:off x="1828800" y="5638800"/>
              <a:ext cx="838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Functional unit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D042BF5-1673-40DA-B2E5-FC450699F5B1}"/>
                </a:ext>
              </a:extLst>
            </p:cNvPr>
            <p:cNvSpPr/>
            <p:nvPr/>
          </p:nvSpPr>
          <p:spPr bwMode="auto">
            <a:xfrm>
              <a:off x="1828800" y="5067300"/>
              <a:ext cx="838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Functional unit</a:t>
              </a:r>
            </a:p>
          </p:txBody>
        </p:sp>
        <p:sp>
          <p:nvSpPr>
            <p:cNvPr id="79998" name="Rectangle 82">
              <a:extLst>
                <a:ext uri="{FF2B5EF4-FFF2-40B4-BE49-F238E27FC236}">
                  <a16:creationId xmlns:a16="http://schemas.microsoft.com/office/drawing/2014/main" id="{3C144768-04AA-40A0-9936-DA0DEC3F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1054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99" name="Rectangle 83">
              <a:extLst>
                <a:ext uri="{FF2B5EF4-FFF2-40B4-BE49-F238E27FC236}">
                  <a16:creationId xmlns:a16="http://schemas.microsoft.com/office/drawing/2014/main" id="{2FBD9763-3A64-45C1-8887-04D9C924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1816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0" name="Rectangle 84">
              <a:extLst>
                <a:ext uri="{FF2B5EF4-FFF2-40B4-BE49-F238E27FC236}">
                  <a16:creationId xmlns:a16="http://schemas.microsoft.com/office/drawing/2014/main" id="{00A69C90-D5DE-4B37-B811-12602965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2578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1" name="Rectangle 85">
              <a:extLst>
                <a:ext uri="{FF2B5EF4-FFF2-40B4-BE49-F238E27FC236}">
                  <a16:creationId xmlns:a16="http://schemas.microsoft.com/office/drawing/2014/main" id="{DB777581-AC5B-4932-B176-DF5D19930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3340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2" name="Rectangle 86">
              <a:extLst>
                <a:ext uri="{FF2B5EF4-FFF2-40B4-BE49-F238E27FC236}">
                  <a16:creationId xmlns:a16="http://schemas.microsoft.com/office/drawing/2014/main" id="{64E21ACD-C2EC-44E9-B17D-A5D85902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4102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3" name="Rectangle 87">
              <a:extLst>
                <a:ext uri="{FF2B5EF4-FFF2-40B4-BE49-F238E27FC236}">
                  <a16:creationId xmlns:a16="http://schemas.microsoft.com/office/drawing/2014/main" id="{B62A5337-E07E-4CA6-81EB-A6D0C97F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4864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4" name="Rectangle 88">
              <a:extLst>
                <a:ext uri="{FF2B5EF4-FFF2-40B4-BE49-F238E27FC236}">
                  <a16:creationId xmlns:a16="http://schemas.microsoft.com/office/drawing/2014/main" id="{FF76CE79-F4A2-41B0-9479-E20D84386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5626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5" name="Rectangle 89">
              <a:extLst>
                <a:ext uri="{FF2B5EF4-FFF2-40B4-BE49-F238E27FC236}">
                  <a16:creationId xmlns:a16="http://schemas.microsoft.com/office/drawing/2014/main" id="{C6E6619F-3267-46E4-8B9F-1067FAC1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6388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6" name="Rectangle 90">
              <a:extLst>
                <a:ext uri="{FF2B5EF4-FFF2-40B4-BE49-F238E27FC236}">
                  <a16:creationId xmlns:a16="http://schemas.microsoft.com/office/drawing/2014/main" id="{698BBB2B-CA0C-46CB-B83E-D61E4A7CA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7150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7" name="Rectangle 91">
              <a:extLst>
                <a:ext uri="{FF2B5EF4-FFF2-40B4-BE49-F238E27FC236}">
                  <a16:creationId xmlns:a16="http://schemas.microsoft.com/office/drawing/2014/main" id="{FC68E34C-B993-49CA-8619-6E3F1A92F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7912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8" name="Rectangle 92">
              <a:extLst>
                <a:ext uri="{FF2B5EF4-FFF2-40B4-BE49-F238E27FC236}">
                  <a16:creationId xmlns:a16="http://schemas.microsoft.com/office/drawing/2014/main" id="{F52E310E-E370-46E4-B29C-94C78C36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8674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09" name="Rectangle 93">
              <a:extLst>
                <a:ext uri="{FF2B5EF4-FFF2-40B4-BE49-F238E27FC236}">
                  <a16:creationId xmlns:a16="http://schemas.microsoft.com/office/drawing/2014/main" id="{C3AFA6EE-9F81-4054-9DC5-4C5A42B4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9436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80010" name="Rectangle 94">
              <a:extLst>
                <a:ext uri="{FF2B5EF4-FFF2-40B4-BE49-F238E27FC236}">
                  <a16:creationId xmlns:a16="http://schemas.microsoft.com/office/drawing/2014/main" id="{12A88A64-BDC8-4F24-A659-446C4089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60198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80011" name="Straight Arrow Connector 103">
              <a:extLst>
                <a:ext uri="{FF2B5EF4-FFF2-40B4-BE49-F238E27FC236}">
                  <a16:creationId xmlns:a16="http://schemas.microsoft.com/office/drawing/2014/main" id="{ED84F128-2975-44FE-AE8E-1DB5A3F46B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5314156"/>
              <a:ext cx="304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012" name="Straight Arrow Connector 104">
              <a:extLst>
                <a:ext uri="{FF2B5EF4-FFF2-40B4-BE49-F238E27FC236}">
                  <a16:creationId xmlns:a16="http://schemas.microsoft.com/office/drawing/2014/main" id="{B8EEA013-9257-4A69-BD95-13C175EEFB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5866606"/>
              <a:ext cx="304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013" name="Straight Arrow Connector 105">
              <a:extLst>
                <a:ext uri="{FF2B5EF4-FFF2-40B4-BE49-F238E27FC236}">
                  <a16:creationId xmlns:a16="http://schemas.microsoft.com/office/drawing/2014/main" id="{E1C08EC4-B0D4-4F2F-8728-37ED1B7177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81400" y="5866606"/>
              <a:ext cx="304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014" name="Straight Arrow Connector 106">
              <a:extLst>
                <a:ext uri="{FF2B5EF4-FFF2-40B4-BE49-F238E27FC236}">
                  <a16:creationId xmlns:a16="http://schemas.microsoft.com/office/drawing/2014/main" id="{12BE578F-F546-49F0-A899-A17D4E6A07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81400" y="5314156"/>
              <a:ext cx="304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9892EB4-931A-4708-8BD3-F106177D3DEB}"/>
                </a:ext>
              </a:extLst>
            </p:cNvPr>
            <p:cNvSpPr/>
            <p:nvPr/>
          </p:nvSpPr>
          <p:spPr bwMode="auto">
            <a:xfrm>
              <a:off x="3886200" y="5638800"/>
              <a:ext cx="838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Functional unit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72365F96-7CBB-4C13-94B0-264CBCCD97FA}"/>
                </a:ext>
              </a:extLst>
            </p:cNvPr>
            <p:cNvSpPr/>
            <p:nvPr/>
          </p:nvSpPr>
          <p:spPr bwMode="auto">
            <a:xfrm>
              <a:off x="3886200" y="5067300"/>
              <a:ext cx="838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Functional unit</a:t>
              </a:r>
            </a:p>
          </p:txBody>
        </p:sp>
        <p:sp>
          <p:nvSpPr>
            <p:cNvPr id="80017" name="Rounded Rectangle 278">
              <a:extLst>
                <a:ext uri="{FF2B5EF4-FFF2-40B4-BE49-F238E27FC236}">
                  <a16:creationId xmlns:a16="http://schemas.microsoft.com/office/drawing/2014/main" id="{5E7C1A70-D1C8-47E8-90FD-A33200BF7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953000"/>
              <a:ext cx="3124200" cy="12954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79889" name="Group 280">
            <a:extLst>
              <a:ext uri="{FF2B5EF4-FFF2-40B4-BE49-F238E27FC236}">
                <a16:creationId xmlns:a16="http://schemas.microsoft.com/office/drawing/2014/main" id="{8DA6E8DD-3E7F-4258-809C-F60BB95E702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876800"/>
            <a:ext cx="3124200" cy="1295400"/>
            <a:chOff x="1676400" y="4953000"/>
            <a:chExt cx="3124200" cy="1295400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AE841B5E-10AA-4A54-B1DD-EBEFED5E21A3}"/>
                </a:ext>
              </a:extLst>
            </p:cNvPr>
            <p:cNvSpPr/>
            <p:nvPr/>
          </p:nvSpPr>
          <p:spPr bwMode="auto">
            <a:xfrm>
              <a:off x="1828800" y="5638800"/>
              <a:ext cx="838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Functional unit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DFEF3D0-E334-47E8-8529-516A1790054D}"/>
                </a:ext>
              </a:extLst>
            </p:cNvPr>
            <p:cNvSpPr/>
            <p:nvPr/>
          </p:nvSpPr>
          <p:spPr bwMode="auto">
            <a:xfrm>
              <a:off x="1828800" y="5067300"/>
              <a:ext cx="838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Functional unit</a:t>
              </a:r>
            </a:p>
          </p:txBody>
        </p:sp>
        <p:sp>
          <p:nvSpPr>
            <p:cNvPr id="79976" name="Rectangle 283">
              <a:extLst>
                <a:ext uri="{FF2B5EF4-FFF2-40B4-BE49-F238E27FC236}">
                  <a16:creationId xmlns:a16="http://schemas.microsoft.com/office/drawing/2014/main" id="{5C65DC7D-2853-4A1F-BB6B-3E4D613BA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1054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77" name="Rectangle 284">
              <a:extLst>
                <a:ext uri="{FF2B5EF4-FFF2-40B4-BE49-F238E27FC236}">
                  <a16:creationId xmlns:a16="http://schemas.microsoft.com/office/drawing/2014/main" id="{5A67E1C1-AF9E-4D44-84C5-4CD2B9861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1816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78" name="Rectangle 285">
              <a:extLst>
                <a:ext uri="{FF2B5EF4-FFF2-40B4-BE49-F238E27FC236}">
                  <a16:creationId xmlns:a16="http://schemas.microsoft.com/office/drawing/2014/main" id="{9612C6FA-9C7A-46C0-A9E0-B602354F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2578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79" name="Rectangle 286">
              <a:extLst>
                <a:ext uri="{FF2B5EF4-FFF2-40B4-BE49-F238E27FC236}">
                  <a16:creationId xmlns:a16="http://schemas.microsoft.com/office/drawing/2014/main" id="{EB71236A-CA5D-41C2-9325-86236C166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3340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80" name="Rectangle 287">
              <a:extLst>
                <a:ext uri="{FF2B5EF4-FFF2-40B4-BE49-F238E27FC236}">
                  <a16:creationId xmlns:a16="http://schemas.microsoft.com/office/drawing/2014/main" id="{6C2FDC65-6AAB-4476-95A2-1715B899D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4102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81" name="Rectangle 288">
              <a:extLst>
                <a:ext uri="{FF2B5EF4-FFF2-40B4-BE49-F238E27FC236}">
                  <a16:creationId xmlns:a16="http://schemas.microsoft.com/office/drawing/2014/main" id="{18C6027D-0408-42A7-AD29-A6D2CCE4C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4864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82" name="Rectangle 289">
              <a:extLst>
                <a:ext uri="{FF2B5EF4-FFF2-40B4-BE49-F238E27FC236}">
                  <a16:creationId xmlns:a16="http://schemas.microsoft.com/office/drawing/2014/main" id="{F657F6F1-7235-4D4D-82FA-7D45101E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5626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83" name="Rectangle 290">
              <a:extLst>
                <a:ext uri="{FF2B5EF4-FFF2-40B4-BE49-F238E27FC236}">
                  <a16:creationId xmlns:a16="http://schemas.microsoft.com/office/drawing/2014/main" id="{22D805DE-6CBA-4AD8-98AE-BE1307E24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6388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84" name="Rectangle 291">
              <a:extLst>
                <a:ext uri="{FF2B5EF4-FFF2-40B4-BE49-F238E27FC236}">
                  <a16:creationId xmlns:a16="http://schemas.microsoft.com/office/drawing/2014/main" id="{604B11C8-3659-4001-AC22-807B6A47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7150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85" name="Rectangle 292">
              <a:extLst>
                <a:ext uri="{FF2B5EF4-FFF2-40B4-BE49-F238E27FC236}">
                  <a16:creationId xmlns:a16="http://schemas.microsoft.com/office/drawing/2014/main" id="{09534F0D-F075-4B7A-9AB4-941888533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7912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86" name="Rectangle 293">
              <a:extLst>
                <a:ext uri="{FF2B5EF4-FFF2-40B4-BE49-F238E27FC236}">
                  <a16:creationId xmlns:a16="http://schemas.microsoft.com/office/drawing/2014/main" id="{CBEDC4C9-B65F-4956-8A40-B2CCE560C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8674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87" name="Rectangle 294">
              <a:extLst>
                <a:ext uri="{FF2B5EF4-FFF2-40B4-BE49-F238E27FC236}">
                  <a16:creationId xmlns:a16="http://schemas.microsoft.com/office/drawing/2014/main" id="{26728F80-314F-47AE-B99B-D25B4C5D8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9436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79988" name="Rectangle 295">
              <a:extLst>
                <a:ext uri="{FF2B5EF4-FFF2-40B4-BE49-F238E27FC236}">
                  <a16:creationId xmlns:a16="http://schemas.microsoft.com/office/drawing/2014/main" id="{0CE6D28D-63D0-4730-90AA-519472F19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6019800"/>
              <a:ext cx="609600" cy="76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79989" name="Straight Arrow Connector 296">
              <a:extLst>
                <a:ext uri="{FF2B5EF4-FFF2-40B4-BE49-F238E27FC236}">
                  <a16:creationId xmlns:a16="http://schemas.microsoft.com/office/drawing/2014/main" id="{F584F6C9-2FD2-466F-A6FD-1DBEDC400C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5314156"/>
              <a:ext cx="304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90" name="Straight Arrow Connector 297">
              <a:extLst>
                <a:ext uri="{FF2B5EF4-FFF2-40B4-BE49-F238E27FC236}">
                  <a16:creationId xmlns:a16="http://schemas.microsoft.com/office/drawing/2014/main" id="{F09D1305-09EA-4B62-8F84-9227A674D8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5866606"/>
              <a:ext cx="304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91" name="Straight Arrow Connector 298">
              <a:extLst>
                <a:ext uri="{FF2B5EF4-FFF2-40B4-BE49-F238E27FC236}">
                  <a16:creationId xmlns:a16="http://schemas.microsoft.com/office/drawing/2014/main" id="{3BE2D236-77D0-4020-B264-1CCACCB8F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81400" y="5866606"/>
              <a:ext cx="304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92" name="Straight Arrow Connector 299">
              <a:extLst>
                <a:ext uri="{FF2B5EF4-FFF2-40B4-BE49-F238E27FC236}">
                  <a16:creationId xmlns:a16="http://schemas.microsoft.com/office/drawing/2014/main" id="{3CFAAB03-9F90-4584-9AA0-0A83706F2F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81400" y="5314156"/>
              <a:ext cx="3048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EAD4E33C-387B-43BB-9E3D-A9012C697B32}"/>
                </a:ext>
              </a:extLst>
            </p:cNvPr>
            <p:cNvSpPr/>
            <p:nvPr/>
          </p:nvSpPr>
          <p:spPr bwMode="auto">
            <a:xfrm>
              <a:off x="3886200" y="5638800"/>
              <a:ext cx="838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Functional unit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3C2067B-D9A3-4A28-81E8-ED1B947DADCC}"/>
                </a:ext>
              </a:extLst>
            </p:cNvPr>
            <p:cNvSpPr/>
            <p:nvPr/>
          </p:nvSpPr>
          <p:spPr bwMode="auto">
            <a:xfrm>
              <a:off x="3886200" y="5067300"/>
              <a:ext cx="838200" cy="457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Functional unit</a:t>
              </a:r>
            </a:p>
          </p:txBody>
        </p:sp>
        <p:sp>
          <p:nvSpPr>
            <p:cNvPr id="79995" name="Rounded Rectangle 302">
              <a:extLst>
                <a:ext uri="{FF2B5EF4-FFF2-40B4-BE49-F238E27FC236}">
                  <a16:creationId xmlns:a16="http://schemas.microsoft.com/office/drawing/2014/main" id="{B8E0443E-C96F-4DD7-A3C5-F68FB0987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953000"/>
              <a:ext cx="3124200" cy="12954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79890" name="Group 308">
            <a:extLst>
              <a:ext uri="{FF2B5EF4-FFF2-40B4-BE49-F238E27FC236}">
                <a16:creationId xmlns:a16="http://schemas.microsoft.com/office/drawing/2014/main" id="{B63C1C3D-24FF-4CD5-9207-C88B663326A9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733800"/>
            <a:ext cx="2514600" cy="609600"/>
            <a:chOff x="2019300" y="3962400"/>
            <a:chExt cx="2514600" cy="609600"/>
          </a:xfrm>
        </p:grpSpPr>
        <p:grpSp>
          <p:nvGrpSpPr>
            <p:cNvPr id="79937" name="Group 216">
              <a:extLst>
                <a:ext uri="{FF2B5EF4-FFF2-40B4-BE49-F238E27FC236}">
                  <a16:creationId xmlns:a16="http://schemas.microsoft.com/office/drawing/2014/main" id="{AF204770-E635-4E56-82F0-8C4BD74CF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9300" y="3962400"/>
              <a:ext cx="2514600" cy="609600"/>
              <a:chOff x="1828800" y="4038600"/>
              <a:chExt cx="2514600" cy="609600"/>
            </a:xfrm>
          </p:grpSpPr>
          <p:grpSp>
            <p:nvGrpSpPr>
              <p:cNvPr id="79940" name="Group 198">
                <a:extLst>
                  <a:ext uri="{FF2B5EF4-FFF2-40B4-BE49-F238E27FC236}">
                    <a16:creationId xmlns:a16="http://schemas.microsoft.com/office/drawing/2014/main" id="{3AD5A70D-7CDE-46D4-BA26-69B2969EC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8800" y="4038600"/>
                <a:ext cx="1143000" cy="609600"/>
                <a:chOff x="1981200" y="4038600"/>
                <a:chExt cx="1143000" cy="609600"/>
              </a:xfrm>
            </p:grpSpPr>
            <p:sp>
              <p:nvSpPr>
                <p:cNvPr id="79958" name="Rectangle 179">
                  <a:extLst>
                    <a:ext uri="{FF2B5EF4-FFF2-40B4-BE49-F238E27FC236}">
                      <a16:creationId xmlns:a16="http://schemas.microsoft.com/office/drawing/2014/main" id="{83C9AD8E-81C8-41E7-90F8-40873D483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59" name="Rectangle 180">
                  <a:extLst>
                    <a:ext uri="{FF2B5EF4-FFF2-40B4-BE49-F238E27FC236}">
                      <a16:creationId xmlns:a16="http://schemas.microsoft.com/office/drawing/2014/main" id="{BCE1A30C-3DB0-4581-A1CD-A888EC314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7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0" name="Rectangle 181">
                  <a:extLst>
                    <a:ext uri="{FF2B5EF4-FFF2-40B4-BE49-F238E27FC236}">
                      <a16:creationId xmlns:a16="http://schemas.microsoft.com/office/drawing/2014/main" id="{E3F8FA8B-B17A-4083-BAF8-5AE071DFC6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3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1" name="Rectangle 182">
                  <a:extLst>
                    <a:ext uri="{FF2B5EF4-FFF2-40B4-BE49-F238E27FC236}">
                      <a16:creationId xmlns:a16="http://schemas.microsoft.com/office/drawing/2014/main" id="{2440C6E7-02FD-4042-9D84-0A8A59F03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9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2" name="Rectangle 183">
                  <a:extLst>
                    <a:ext uri="{FF2B5EF4-FFF2-40B4-BE49-F238E27FC236}">
                      <a16:creationId xmlns:a16="http://schemas.microsoft.com/office/drawing/2014/main" id="{78DC7B76-2210-4CF9-87E5-BF499FE158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3" name="Rectangle 184">
                  <a:extLst>
                    <a:ext uri="{FF2B5EF4-FFF2-40B4-BE49-F238E27FC236}">
                      <a16:creationId xmlns:a16="http://schemas.microsoft.com/office/drawing/2014/main" id="{0F3F61D8-47DB-4B9D-9A3F-D0613839C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2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4" name="Rectangle 185">
                  <a:extLst>
                    <a:ext uri="{FF2B5EF4-FFF2-40B4-BE49-F238E27FC236}">
                      <a16:creationId xmlns:a16="http://schemas.microsoft.com/office/drawing/2014/main" id="{3ACA96BA-E2CB-4FBF-AB86-D0F4E410F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8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5" name="Rectangle 186">
                  <a:extLst>
                    <a:ext uri="{FF2B5EF4-FFF2-40B4-BE49-F238E27FC236}">
                      <a16:creationId xmlns:a16="http://schemas.microsoft.com/office/drawing/2014/main" id="{048770CC-3FC3-4C0F-9732-81CF9E2C5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6" name="Rectangle 187">
                  <a:extLst>
                    <a:ext uri="{FF2B5EF4-FFF2-40B4-BE49-F238E27FC236}">
                      <a16:creationId xmlns:a16="http://schemas.microsoft.com/office/drawing/2014/main" id="{A062B165-B4F6-4B0D-B405-A1BABCCF0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7" name="Rectangle 188">
                  <a:extLst>
                    <a:ext uri="{FF2B5EF4-FFF2-40B4-BE49-F238E27FC236}">
                      <a16:creationId xmlns:a16="http://schemas.microsoft.com/office/drawing/2014/main" id="{016FD355-7CFB-4496-B6A9-115201F62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8" name="Rectangle 189">
                  <a:extLst>
                    <a:ext uri="{FF2B5EF4-FFF2-40B4-BE49-F238E27FC236}">
                      <a16:creationId xmlns:a16="http://schemas.microsoft.com/office/drawing/2014/main" id="{1CCEBBBC-FFB3-482F-8578-13F7857EF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69" name="Rectangle 190">
                  <a:extLst>
                    <a:ext uri="{FF2B5EF4-FFF2-40B4-BE49-F238E27FC236}">
                      <a16:creationId xmlns:a16="http://schemas.microsoft.com/office/drawing/2014/main" id="{D40F50CB-2A09-4605-9C6C-367A787F8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9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70" name="Rectangle 191">
                  <a:extLst>
                    <a:ext uri="{FF2B5EF4-FFF2-40B4-BE49-F238E27FC236}">
                      <a16:creationId xmlns:a16="http://schemas.microsoft.com/office/drawing/2014/main" id="{0B3DCB8E-C3A5-453B-806A-9A03502C8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5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71" name="Rectangle 192">
                  <a:extLst>
                    <a:ext uri="{FF2B5EF4-FFF2-40B4-BE49-F238E27FC236}">
                      <a16:creationId xmlns:a16="http://schemas.microsoft.com/office/drawing/2014/main" id="{B3064B26-BF27-437F-A8BA-976EFE2E3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72" name="Rectangle 193">
                  <a:extLst>
                    <a:ext uri="{FF2B5EF4-FFF2-40B4-BE49-F238E27FC236}">
                      <a16:creationId xmlns:a16="http://schemas.microsoft.com/office/drawing/2014/main" id="{90FE3D7C-D12D-47CC-8E88-E35340638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8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73" name="Rectangle 197">
                  <a:extLst>
                    <a:ext uri="{FF2B5EF4-FFF2-40B4-BE49-F238E27FC236}">
                      <a16:creationId xmlns:a16="http://schemas.microsoft.com/office/drawing/2014/main" id="{5C0C8B04-425A-4BBF-9242-D8A9B9402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4038600"/>
                  <a:ext cx="11430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</p:grpSp>
          <p:grpSp>
            <p:nvGrpSpPr>
              <p:cNvPr id="79941" name="Group 199">
                <a:extLst>
                  <a:ext uri="{FF2B5EF4-FFF2-40B4-BE49-F238E27FC236}">
                    <a16:creationId xmlns:a16="http://schemas.microsoft.com/office/drawing/2014/main" id="{6FE64038-2391-4257-BDDF-7913AFDE5D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0400" y="4038600"/>
                <a:ext cx="1143000" cy="609600"/>
                <a:chOff x="1981200" y="4038600"/>
                <a:chExt cx="1143000" cy="609600"/>
              </a:xfrm>
            </p:grpSpPr>
            <p:sp>
              <p:nvSpPr>
                <p:cNvPr id="79942" name="Rectangle 200">
                  <a:extLst>
                    <a:ext uri="{FF2B5EF4-FFF2-40B4-BE49-F238E27FC236}">
                      <a16:creationId xmlns:a16="http://schemas.microsoft.com/office/drawing/2014/main" id="{A48B91AF-A80D-42F0-A940-3163C1364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43" name="Rectangle 201">
                  <a:extLst>
                    <a:ext uri="{FF2B5EF4-FFF2-40B4-BE49-F238E27FC236}">
                      <a16:creationId xmlns:a16="http://schemas.microsoft.com/office/drawing/2014/main" id="{622C6C5C-99A8-4310-8CDD-916F09F891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7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44" name="Rectangle 202">
                  <a:extLst>
                    <a:ext uri="{FF2B5EF4-FFF2-40B4-BE49-F238E27FC236}">
                      <a16:creationId xmlns:a16="http://schemas.microsoft.com/office/drawing/2014/main" id="{ABAF5BF3-0AA3-462E-9080-C9FB8E9603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3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45" name="Rectangle 203">
                  <a:extLst>
                    <a:ext uri="{FF2B5EF4-FFF2-40B4-BE49-F238E27FC236}">
                      <a16:creationId xmlns:a16="http://schemas.microsoft.com/office/drawing/2014/main" id="{C2829FAF-F29C-450F-8281-008EA9924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9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46" name="Rectangle 204">
                  <a:extLst>
                    <a:ext uri="{FF2B5EF4-FFF2-40B4-BE49-F238E27FC236}">
                      <a16:creationId xmlns:a16="http://schemas.microsoft.com/office/drawing/2014/main" id="{94FC8E81-7880-4D50-9DA2-3459C0C0BF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47" name="Rectangle 205">
                  <a:extLst>
                    <a:ext uri="{FF2B5EF4-FFF2-40B4-BE49-F238E27FC236}">
                      <a16:creationId xmlns:a16="http://schemas.microsoft.com/office/drawing/2014/main" id="{0C30FD47-AFC5-46AF-A5E4-CD3683011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2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48" name="Rectangle 206">
                  <a:extLst>
                    <a:ext uri="{FF2B5EF4-FFF2-40B4-BE49-F238E27FC236}">
                      <a16:creationId xmlns:a16="http://schemas.microsoft.com/office/drawing/2014/main" id="{7DCFA08E-3A76-4B1F-85A2-258AC7C0BA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8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49" name="Rectangle 207">
                  <a:extLst>
                    <a:ext uri="{FF2B5EF4-FFF2-40B4-BE49-F238E27FC236}">
                      <a16:creationId xmlns:a16="http://schemas.microsoft.com/office/drawing/2014/main" id="{3768DCA8-2721-4587-982D-15A789FDCC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50" name="Rectangle 208">
                  <a:extLst>
                    <a:ext uri="{FF2B5EF4-FFF2-40B4-BE49-F238E27FC236}">
                      <a16:creationId xmlns:a16="http://schemas.microsoft.com/office/drawing/2014/main" id="{4B9F6833-D2FC-45B1-99F4-698180731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51" name="Rectangle 209">
                  <a:extLst>
                    <a:ext uri="{FF2B5EF4-FFF2-40B4-BE49-F238E27FC236}">
                      <a16:creationId xmlns:a16="http://schemas.microsoft.com/office/drawing/2014/main" id="{99E85FA7-2A25-4BC1-84D3-C0108C33FC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52" name="Rectangle 210">
                  <a:extLst>
                    <a:ext uri="{FF2B5EF4-FFF2-40B4-BE49-F238E27FC236}">
                      <a16:creationId xmlns:a16="http://schemas.microsoft.com/office/drawing/2014/main" id="{0F3D0449-DE56-4E0B-B5F5-BC6C071711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53" name="Rectangle 211">
                  <a:extLst>
                    <a:ext uri="{FF2B5EF4-FFF2-40B4-BE49-F238E27FC236}">
                      <a16:creationId xmlns:a16="http://schemas.microsoft.com/office/drawing/2014/main" id="{D5FD4AA7-A75E-41AB-9AF5-9126AB8F9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9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54" name="Rectangle 212">
                  <a:extLst>
                    <a:ext uri="{FF2B5EF4-FFF2-40B4-BE49-F238E27FC236}">
                      <a16:creationId xmlns:a16="http://schemas.microsoft.com/office/drawing/2014/main" id="{77092982-A702-4B3C-ACC0-9FA725A5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5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55" name="Rectangle 213">
                  <a:extLst>
                    <a:ext uri="{FF2B5EF4-FFF2-40B4-BE49-F238E27FC236}">
                      <a16:creationId xmlns:a16="http://schemas.microsoft.com/office/drawing/2014/main" id="{16D49076-72C6-41C4-A346-7363EE1C16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56" name="Rectangle 214">
                  <a:extLst>
                    <a:ext uri="{FF2B5EF4-FFF2-40B4-BE49-F238E27FC236}">
                      <a16:creationId xmlns:a16="http://schemas.microsoft.com/office/drawing/2014/main" id="{F77EF003-C55B-4C09-9D8D-93C1C938E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8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57" name="Rectangle 215">
                  <a:extLst>
                    <a:ext uri="{FF2B5EF4-FFF2-40B4-BE49-F238E27FC236}">
                      <a16:creationId xmlns:a16="http://schemas.microsoft.com/office/drawing/2014/main" id="{34123C9A-72BD-4C86-ACB3-41A0786E6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4038600"/>
                  <a:ext cx="11430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</p:grpSp>
        </p:grpSp>
        <p:sp>
          <p:nvSpPr>
            <p:cNvPr id="79938" name="TextBox 253">
              <a:extLst>
                <a:ext uri="{FF2B5EF4-FFF2-40B4-BE49-F238E27FC236}">
                  <a16:creationId xmlns:a16="http://schemas.microsoft.com/office/drawing/2014/main" id="{544CD966-F3BE-4B92-A558-ACDE9ADC6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335" y="4114800"/>
              <a:ext cx="533400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/>
                <a:t>Code</a:t>
              </a:r>
            </a:p>
          </p:txBody>
        </p:sp>
        <p:sp>
          <p:nvSpPr>
            <p:cNvPr id="79939" name="TextBox 305">
              <a:extLst>
                <a:ext uri="{FF2B5EF4-FFF2-40B4-BE49-F238E27FC236}">
                  <a16:creationId xmlns:a16="http://schemas.microsoft.com/office/drawing/2014/main" id="{DD1D802F-C991-413D-A255-F56E09A61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935" y="4114800"/>
              <a:ext cx="533400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</p:grpSp>
      <p:grpSp>
        <p:nvGrpSpPr>
          <p:cNvPr id="79891" name="Group 309">
            <a:extLst>
              <a:ext uri="{FF2B5EF4-FFF2-40B4-BE49-F238E27FC236}">
                <a16:creationId xmlns:a16="http://schemas.microsoft.com/office/drawing/2014/main" id="{2E21111A-18BB-4C8A-92C7-8B7AD8DCF26A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3733800"/>
            <a:ext cx="2514600" cy="609600"/>
            <a:chOff x="5524500" y="3962400"/>
            <a:chExt cx="2514600" cy="609600"/>
          </a:xfrm>
        </p:grpSpPr>
        <p:grpSp>
          <p:nvGrpSpPr>
            <p:cNvPr id="79900" name="Group 217">
              <a:extLst>
                <a:ext uri="{FF2B5EF4-FFF2-40B4-BE49-F238E27FC236}">
                  <a16:creationId xmlns:a16="http://schemas.microsoft.com/office/drawing/2014/main" id="{CAB6E2A9-06F2-4AAC-A5D9-3B3A414EC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500" y="3962400"/>
              <a:ext cx="2514600" cy="609600"/>
              <a:chOff x="1828800" y="4038600"/>
              <a:chExt cx="2514600" cy="609600"/>
            </a:xfrm>
          </p:grpSpPr>
          <p:grpSp>
            <p:nvGrpSpPr>
              <p:cNvPr id="79903" name="Group 218">
                <a:extLst>
                  <a:ext uri="{FF2B5EF4-FFF2-40B4-BE49-F238E27FC236}">
                    <a16:creationId xmlns:a16="http://schemas.microsoft.com/office/drawing/2014/main" id="{6C33FF6F-F5D1-46EB-8771-6BE1B6ADC6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8800" y="4038600"/>
                <a:ext cx="1143000" cy="609600"/>
                <a:chOff x="1981200" y="4038600"/>
                <a:chExt cx="1143000" cy="609600"/>
              </a:xfrm>
            </p:grpSpPr>
            <p:sp>
              <p:nvSpPr>
                <p:cNvPr id="79921" name="Rectangle 236">
                  <a:extLst>
                    <a:ext uri="{FF2B5EF4-FFF2-40B4-BE49-F238E27FC236}">
                      <a16:creationId xmlns:a16="http://schemas.microsoft.com/office/drawing/2014/main" id="{80E63346-68D4-41CA-BD75-9B46C03CF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22" name="Rectangle 237">
                  <a:extLst>
                    <a:ext uri="{FF2B5EF4-FFF2-40B4-BE49-F238E27FC236}">
                      <a16:creationId xmlns:a16="http://schemas.microsoft.com/office/drawing/2014/main" id="{BB8FC65F-AFAA-4118-A08F-DC5BEEDF0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7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23" name="Rectangle 238">
                  <a:extLst>
                    <a:ext uri="{FF2B5EF4-FFF2-40B4-BE49-F238E27FC236}">
                      <a16:creationId xmlns:a16="http://schemas.microsoft.com/office/drawing/2014/main" id="{41105CF7-BE9E-4782-A48A-0C5C905DEA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3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24" name="Rectangle 239">
                  <a:extLst>
                    <a:ext uri="{FF2B5EF4-FFF2-40B4-BE49-F238E27FC236}">
                      <a16:creationId xmlns:a16="http://schemas.microsoft.com/office/drawing/2014/main" id="{44D2BDED-F558-4FC3-A3E2-50CE71F0C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9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25" name="Rectangle 240">
                  <a:extLst>
                    <a:ext uri="{FF2B5EF4-FFF2-40B4-BE49-F238E27FC236}">
                      <a16:creationId xmlns:a16="http://schemas.microsoft.com/office/drawing/2014/main" id="{ECA657CF-1E9F-4B96-A510-FE31DA98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26" name="Rectangle 241">
                  <a:extLst>
                    <a:ext uri="{FF2B5EF4-FFF2-40B4-BE49-F238E27FC236}">
                      <a16:creationId xmlns:a16="http://schemas.microsoft.com/office/drawing/2014/main" id="{DB75A08A-58E4-4A56-B6DD-79C0412EA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2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27" name="Rectangle 242">
                  <a:extLst>
                    <a:ext uri="{FF2B5EF4-FFF2-40B4-BE49-F238E27FC236}">
                      <a16:creationId xmlns:a16="http://schemas.microsoft.com/office/drawing/2014/main" id="{F4D33011-2B47-43BC-BEF7-430EB3448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8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28" name="Rectangle 243">
                  <a:extLst>
                    <a:ext uri="{FF2B5EF4-FFF2-40B4-BE49-F238E27FC236}">
                      <a16:creationId xmlns:a16="http://schemas.microsoft.com/office/drawing/2014/main" id="{B51FEBC7-4EF1-4C19-BE3C-B41826F32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29" name="Rectangle 244">
                  <a:extLst>
                    <a:ext uri="{FF2B5EF4-FFF2-40B4-BE49-F238E27FC236}">
                      <a16:creationId xmlns:a16="http://schemas.microsoft.com/office/drawing/2014/main" id="{3BFBB670-6280-4DE6-807F-47AFC4F78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30" name="Rectangle 245">
                  <a:extLst>
                    <a:ext uri="{FF2B5EF4-FFF2-40B4-BE49-F238E27FC236}">
                      <a16:creationId xmlns:a16="http://schemas.microsoft.com/office/drawing/2014/main" id="{B59C2704-8BA0-4FBC-9C90-9A0EC62C09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31" name="Rectangle 246">
                  <a:extLst>
                    <a:ext uri="{FF2B5EF4-FFF2-40B4-BE49-F238E27FC236}">
                      <a16:creationId xmlns:a16="http://schemas.microsoft.com/office/drawing/2014/main" id="{C9B0D45D-D9BC-4DE2-AC76-97247C051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32" name="Rectangle 247">
                  <a:extLst>
                    <a:ext uri="{FF2B5EF4-FFF2-40B4-BE49-F238E27FC236}">
                      <a16:creationId xmlns:a16="http://schemas.microsoft.com/office/drawing/2014/main" id="{652EAE71-810D-43F0-88FA-60E27C14F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9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33" name="Rectangle 248">
                  <a:extLst>
                    <a:ext uri="{FF2B5EF4-FFF2-40B4-BE49-F238E27FC236}">
                      <a16:creationId xmlns:a16="http://schemas.microsoft.com/office/drawing/2014/main" id="{FA5A00C3-244C-420C-ACE4-20DE6C21C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5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34" name="Rectangle 249">
                  <a:extLst>
                    <a:ext uri="{FF2B5EF4-FFF2-40B4-BE49-F238E27FC236}">
                      <a16:creationId xmlns:a16="http://schemas.microsoft.com/office/drawing/2014/main" id="{62C3CB35-4EB4-407C-8AEB-67406A1D8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35" name="Rectangle 250">
                  <a:extLst>
                    <a:ext uri="{FF2B5EF4-FFF2-40B4-BE49-F238E27FC236}">
                      <a16:creationId xmlns:a16="http://schemas.microsoft.com/office/drawing/2014/main" id="{9032FA94-48F3-4DD7-BEB2-A699FFA11C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8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36" name="Rectangle 251">
                  <a:extLst>
                    <a:ext uri="{FF2B5EF4-FFF2-40B4-BE49-F238E27FC236}">
                      <a16:creationId xmlns:a16="http://schemas.microsoft.com/office/drawing/2014/main" id="{B459E514-E733-44D3-A269-BF1921A75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4038600"/>
                  <a:ext cx="11430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</p:grpSp>
          <p:grpSp>
            <p:nvGrpSpPr>
              <p:cNvPr id="79904" name="Group 219">
                <a:extLst>
                  <a:ext uri="{FF2B5EF4-FFF2-40B4-BE49-F238E27FC236}">
                    <a16:creationId xmlns:a16="http://schemas.microsoft.com/office/drawing/2014/main" id="{48F25ABD-5926-4CCE-8F34-117A0E265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0400" y="4038600"/>
                <a:ext cx="1143000" cy="609600"/>
                <a:chOff x="1981200" y="4038600"/>
                <a:chExt cx="1143000" cy="609600"/>
              </a:xfrm>
            </p:grpSpPr>
            <p:sp>
              <p:nvSpPr>
                <p:cNvPr id="79905" name="Rectangle 220">
                  <a:extLst>
                    <a:ext uri="{FF2B5EF4-FFF2-40B4-BE49-F238E27FC236}">
                      <a16:creationId xmlns:a16="http://schemas.microsoft.com/office/drawing/2014/main" id="{ECA7C058-8673-4164-A41B-52B81E96A8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06" name="Rectangle 221">
                  <a:extLst>
                    <a:ext uri="{FF2B5EF4-FFF2-40B4-BE49-F238E27FC236}">
                      <a16:creationId xmlns:a16="http://schemas.microsoft.com/office/drawing/2014/main" id="{146D021F-0C39-47C0-BB0A-FA1E14396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7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07" name="Rectangle 222">
                  <a:extLst>
                    <a:ext uri="{FF2B5EF4-FFF2-40B4-BE49-F238E27FC236}">
                      <a16:creationId xmlns:a16="http://schemas.microsoft.com/office/drawing/2014/main" id="{1876C3D8-D735-455E-AACE-DBDED03A28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3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08" name="Rectangle 223">
                  <a:extLst>
                    <a:ext uri="{FF2B5EF4-FFF2-40B4-BE49-F238E27FC236}">
                      <a16:creationId xmlns:a16="http://schemas.microsoft.com/office/drawing/2014/main" id="{4FC21CF7-20C0-43B0-A240-A6FAF6DBD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9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09" name="Rectangle 224">
                  <a:extLst>
                    <a:ext uri="{FF2B5EF4-FFF2-40B4-BE49-F238E27FC236}">
                      <a16:creationId xmlns:a16="http://schemas.microsoft.com/office/drawing/2014/main" id="{78447F21-7D9B-4D15-BA1E-C3D8A86A5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0" name="Rectangle 225">
                  <a:extLst>
                    <a:ext uri="{FF2B5EF4-FFF2-40B4-BE49-F238E27FC236}">
                      <a16:creationId xmlns:a16="http://schemas.microsoft.com/office/drawing/2014/main" id="{06A53851-9E6B-4692-B6D3-0CCB1C079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2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1" name="Rectangle 226">
                  <a:extLst>
                    <a:ext uri="{FF2B5EF4-FFF2-40B4-BE49-F238E27FC236}">
                      <a16:creationId xmlns:a16="http://schemas.microsoft.com/office/drawing/2014/main" id="{104B2D12-5E88-4BB4-842E-278931A2F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8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2" name="Rectangle 227">
                  <a:extLst>
                    <a:ext uri="{FF2B5EF4-FFF2-40B4-BE49-F238E27FC236}">
                      <a16:creationId xmlns:a16="http://schemas.microsoft.com/office/drawing/2014/main" id="{B0E592A4-7C58-4BA3-97B7-6B8DCBD46E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3" name="Rectangle 228">
                  <a:extLst>
                    <a:ext uri="{FF2B5EF4-FFF2-40B4-BE49-F238E27FC236}">
                      <a16:creationId xmlns:a16="http://schemas.microsoft.com/office/drawing/2014/main" id="{047DB099-DE7A-49D4-8507-D2E028C4A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4" name="Rectangle 229">
                  <a:extLst>
                    <a:ext uri="{FF2B5EF4-FFF2-40B4-BE49-F238E27FC236}">
                      <a16:creationId xmlns:a16="http://schemas.microsoft.com/office/drawing/2014/main" id="{4D764360-AA5C-49C5-921B-F82D78E17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7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5" name="Rectangle 230">
                  <a:extLst>
                    <a:ext uri="{FF2B5EF4-FFF2-40B4-BE49-F238E27FC236}">
                      <a16:creationId xmlns:a16="http://schemas.microsoft.com/office/drawing/2014/main" id="{7865E154-BBF9-4129-BBC2-EE355DA6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32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6" name="Rectangle 231">
                  <a:extLst>
                    <a:ext uri="{FF2B5EF4-FFF2-40B4-BE49-F238E27FC236}">
                      <a16:creationId xmlns:a16="http://schemas.microsoft.com/office/drawing/2014/main" id="{04E0F1CF-9BE4-497F-8725-0C922FDD8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94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7" name="Rectangle 232">
                  <a:extLst>
                    <a:ext uri="{FF2B5EF4-FFF2-40B4-BE49-F238E27FC236}">
                      <a16:creationId xmlns:a16="http://schemas.microsoft.com/office/drawing/2014/main" id="{9C956CA5-E736-47B8-9545-BBAE53B26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56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8" name="Rectangle 233">
                  <a:extLst>
                    <a:ext uri="{FF2B5EF4-FFF2-40B4-BE49-F238E27FC236}">
                      <a16:creationId xmlns:a16="http://schemas.microsoft.com/office/drawing/2014/main" id="{F44192B4-D093-4AF9-A98F-09EC08DD6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8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19" name="Rectangle 234">
                  <a:extLst>
                    <a:ext uri="{FF2B5EF4-FFF2-40B4-BE49-F238E27FC236}">
                      <a16:creationId xmlns:a16="http://schemas.microsoft.com/office/drawing/2014/main" id="{01502FB1-609F-4A61-8644-32D0F87632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8000" y="4038600"/>
                  <a:ext cx="762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79920" name="Rectangle 235">
                  <a:extLst>
                    <a:ext uri="{FF2B5EF4-FFF2-40B4-BE49-F238E27FC236}">
                      <a16:creationId xmlns:a16="http://schemas.microsoft.com/office/drawing/2014/main" id="{607C0462-37A4-4FE0-A8E5-EE8B1AECA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4038600"/>
                  <a:ext cx="1143000" cy="609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</p:grpSp>
        </p:grpSp>
        <p:sp>
          <p:nvSpPr>
            <p:cNvPr id="79901" name="TextBox 306">
              <a:extLst>
                <a:ext uri="{FF2B5EF4-FFF2-40B4-BE49-F238E27FC236}">
                  <a16:creationId xmlns:a16="http://schemas.microsoft.com/office/drawing/2014/main" id="{A4F05782-4042-4DDC-A95C-29000EB20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535" y="4125667"/>
              <a:ext cx="533400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/>
                <a:t>Code</a:t>
              </a:r>
            </a:p>
          </p:txBody>
        </p:sp>
        <p:sp>
          <p:nvSpPr>
            <p:cNvPr id="79902" name="TextBox 307">
              <a:extLst>
                <a:ext uri="{FF2B5EF4-FFF2-40B4-BE49-F238E27FC236}">
                  <a16:creationId xmlns:a16="http://schemas.microsoft.com/office/drawing/2014/main" id="{0F88CE75-DE9F-4BD8-8DFB-912D89B8E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5135" y="4125667"/>
              <a:ext cx="533400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200"/>
                <a:t>Data</a:t>
              </a:r>
            </a:p>
          </p:txBody>
        </p:sp>
      </p:grpSp>
      <p:cxnSp>
        <p:nvCxnSpPr>
          <p:cNvPr id="79892" name="Curved Connector 311">
            <a:extLst>
              <a:ext uri="{FF2B5EF4-FFF2-40B4-BE49-F238E27FC236}">
                <a16:creationId xmlns:a16="http://schemas.microsoft.com/office/drawing/2014/main" id="{A0F43C6B-C11A-4813-8CDA-2A0F800F71F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495550" y="4286250"/>
            <a:ext cx="533400" cy="6477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3" name="Curved Connector 313">
            <a:extLst>
              <a:ext uri="{FF2B5EF4-FFF2-40B4-BE49-F238E27FC236}">
                <a16:creationId xmlns:a16="http://schemas.microsoft.com/office/drawing/2014/main" id="{D17F5726-7404-4888-9270-BAE109238D0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181350" y="4248150"/>
            <a:ext cx="533400" cy="7239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4" name="Curved Connector 315">
            <a:extLst>
              <a:ext uri="{FF2B5EF4-FFF2-40B4-BE49-F238E27FC236}">
                <a16:creationId xmlns:a16="http://schemas.microsoft.com/office/drawing/2014/main" id="{93430F2D-0056-4F5D-9E15-BD5134345A1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038850" y="4248150"/>
            <a:ext cx="533400" cy="7239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5" name="Curved Connector 317">
            <a:extLst>
              <a:ext uri="{FF2B5EF4-FFF2-40B4-BE49-F238E27FC236}">
                <a16:creationId xmlns:a16="http://schemas.microsoft.com/office/drawing/2014/main" id="{28054F9D-AFDD-4B56-9146-D2CEA4E016F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724650" y="4286250"/>
            <a:ext cx="533400" cy="6477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DDD93F1B-1B3D-4E41-967B-40532C42E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52400"/>
            <a:ext cx="1752600" cy="738188"/>
          </a:xfrm>
          <a:prstGeom prst="rect">
            <a:avLst/>
          </a:prstGeom>
          <a:solidFill>
            <a:srgbClr val="BFBFBF"/>
          </a:solidFill>
          <a:ln w="9525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Most systems now include L3 caches. L4 is on its way.</a:t>
            </a:r>
          </a:p>
        </p:txBody>
      </p:sp>
      <p:grpSp>
        <p:nvGrpSpPr>
          <p:cNvPr id="16" name="Group 322">
            <a:extLst>
              <a:ext uri="{FF2B5EF4-FFF2-40B4-BE49-F238E27FC236}">
                <a16:creationId xmlns:a16="http://schemas.microsoft.com/office/drawing/2014/main" id="{8E8CDE58-4DE0-4C9E-9E49-9285E34F1D59}"/>
              </a:ext>
            </a:extLst>
          </p:cNvPr>
          <p:cNvGrpSpPr>
            <a:grpSpLocks/>
          </p:cNvGrpSpPr>
          <p:nvPr/>
        </p:nvGrpSpPr>
        <p:grpSpPr bwMode="auto">
          <a:xfrm>
            <a:off x="2336800" y="2590800"/>
            <a:ext cx="6654800" cy="4010025"/>
            <a:chOff x="2362201" y="2667000"/>
            <a:chExt cx="6654800" cy="4010851"/>
          </a:xfrm>
        </p:grpSpPr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FEA4ADA4-D940-4B72-BB21-95A9A42A031E}"/>
                </a:ext>
              </a:extLst>
            </p:cNvPr>
            <p:cNvSpPr txBox="1"/>
            <p:nvPr/>
          </p:nvSpPr>
          <p:spPr>
            <a:xfrm>
              <a:off x="7340601" y="2667000"/>
              <a:ext cx="1676400" cy="104161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7F7F7F"/>
              </a:solidFill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ts val="400"/>
                </a:spcBef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Caches can use physical or virtual addresses</a:t>
              </a:r>
            </a:p>
            <a:p>
              <a:pPr eaLnBrk="0" hangingPunct="0">
                <a:spcBef>
                  <a:spcPts val="400"/>
                </a:spcBef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Caches can be inclusive or exclusive</a:t>
              </a:r>
            </a:p>
            <a:p>
              <a:pPr eaLnBrk="0" hangingPunct="0">
                <a:spcBef>
                  <a:spcPts val="400"/>
                </a:spcBef>
                <a:defRPr/>
              </a:pPr>
              <a:r>
                <a:rPr lang="en-US" sz="105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Caches can be shared</a:t>
              </a:r>
            </a:p>
          </p:txBody>
        </p:sp>
        <p:sp>
          <p:nvSpPr>
            <p:cNvPr id="46110" name="TextBox 321">
              <a:extLst>
                <a:ext uri="{FF2B5EF4-FFF2-40B4-BE49-F238E27FC236}">
                  <a16:creationId xmlns:a16="http://schemas.microsoft.com/office/drawing/2014/main" id="{45775104-A3FD-4C05-BEFF-54DB9926B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1" y="6401569"/>
              <a:ext cx="4445000" cy="276282"/>
            </a:xfrm>
            <a:prstGeom prst="rect">
              <a:avLst/>
            </a:prstGeom>
            <a:solidFill>
              <a:srgbClr val="BFBFBF"/>
            </a:solidFill>
            <a:ln w="9525">
              <a:solidFill>
                <a:srgbClr val="7F7F7F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lang="en-US" sz="12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Cache structure matters for performance, not correctness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1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7ABA-B8BB-149B-5D0E-2B18985E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 for Data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9811-A7ED-7D8B-D0FF-DC733757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dirty="0"/>
              <a:t>The compiler groups together the storage for values with the same </a:t>
            </a:r>
            <a:r>
              <a:rPr lang="en-US" sz="3100" dirty="0">
                <a:solidFill>
                  <a:srgbClr val="FF0000"/>
                </a:solidFill>
              </a:rPr>
              <a:t>lifetimes</a:t>
            </a:r>
            <a:r>
              <a:rPr lang="en-US" sz="3100" dirty="0"/>
              <a:t> and </a:t>
            </a:r>
            <a:r>
              <a:rPr lang="en-US" sz="3100" dirty="0">
                <a:solidFill>
                  <a:srgbClr val="FF0000"/>
                </a:solidFill>
              </a:rPr>
              <a:t>visibility</a:t>
            </a:r>
            <a:r>
              <a:rPr lang="en-US" sz="3100" dirty="0"/>
              <a:t>; it creates distinct data areas for them.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100" dirty="0"/>
              <a:t>The placement of these data areas depends on language rules about lifetimes and visibility of values. </a:t>
            </a:r>
          </a:p>
          <a:p>
            <a:pPr>
              <a:spcBef>
                <a:spcPts val="2400"/>
              </a:spcBef>
              <a:defRPr/>
            </a:pPr>
            <a:r>
              <a:rPr lang="en-US" dirty="0" smtClean="0"/>
              <a:t>If </a:t>
            </a:r>
            <a:r>
              <a:rPr lang="en-US" dirty="0"/>
              <a:t>lifetime of data area matches procedure invocation </a:t>
            </a:r>
            <a:r>
              <a:rPr lang="en-US" sz="1800" i="1" dirty="0"/>
              <a:t>AND </a:t>
            </a:r>
            <a:r>
              <a:rPr lang="en-US" dirty="0"/>
              <a:t>if procedures normally return then</a:t>
            </a:r>
          </a:p>
          <a:p>
            <a:pPr>
              <a:spcBef>
                <a:spcPts val="600"/>
              </a:spcBef>
              <a:buFont typeface="Lucida Grande"/>
              <a:buChar char="⇒"/>
              <a:defRPr/>
            </a:pP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/>
              <a:t> them with control information </a:t>
            </a:r>
            <a:r>
              <a:rPr lang="en-US" dirty="0" smtClean="0"/>
              <a:t>(Activation Record)</a:t>
            </a:r>
            <a:endParaRPr lang="en-US" dirty="0"/>
          </a:p>
          <a:p>
            <a:pPr>
              <a:spcBef>
                <a:spcPts val="2400"/>
              </a:spcBef>
              <a:defRPr/>
            </a:pPr>
            <a:r>
              <a:rPr lang="en-US" dirty="0"/>
              <a:t>If lifetime of data area is entire execution then</a:t>
            </a:r>
          </a:p>
          <a:p>
            <a:pPr>
              <a:spcBef>
                <a:spcPts val="600"/>
              </a:spcBef>
              <a:buFont typeface="Lucida Grande"/>
              <a:buChar char="⇒"/>
              <a:defRPr/>
            </a:pPr>
            <a:r>
              <a:rPr lang="en-US" dirty="0"/>
              <a:t>Allocate space for data area </a:t>
            </a:r>
            <a:r>
              <a:rPr lang="en-US" dirty="0">
                <a:solidFill>
                  <a:srgbClr val="FF0000"/>
                </a:solidFill>
              </a:rPr>
              <a:t>statically </a:t>
            </a:r>
            <a:r>
              <a:rPr lang="en-US" dirty="0"/>
              <a:t>(assembler directive)</a:t>
            </a:r>
          </a:p>
          <a:p>
            <a:pPr>
              <a:spcBef>
                <a:spcPts val="2400"/>
              </a:spcBef>
              <a:defRPr/>
            </a:pPr>
            <a:r>
              <a:rPr lang="en-US" dirty="0"/>
              <a:t>If lifetime of data is less than entire execution </a:t>
            </a:r>
            <a:r>
              <a:rPr lang="en-US" i="1" dirty="0"/>
              <a:t>BUT</a:t>
            </a:r>
            <a:r>
              <a:rPr lang="en-US" dirty="0"/>
              <a:t> longer than procedure invocation then</a:t>
            </a:r>
          </a:p>
          <a:p>
            <a:pPr>
              <a:spcBef>
                <a:spcPts val="600"/>
              </a:spcBef>
              <a:buFont typeface="Lucida Grande"/>
              <a:buChar char="⇒"/>
              <a:defRPr/>
            </a:pPr>
            <a:r>
              <a:rPr lang="en-US" dirty="0"/>
              <a:t>Allocate space for data area on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heap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E8609-7CB7-D832-B377-68B3B89ACD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24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73" y="5182469"/>
            <a:ext cx="277216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charset="2"/>
              </a:rPr>
              <a:t>Assigning </a:t>
            </a:r>
            <a:r>
              <a:rPr lang="en-US" dirty="0">
                <a:sym typeface="Symbol" charset="2"/>
              </a:rPr>
              <a:t>offsets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ym typeface="Symbol" charset="2"/>
              </a:rPr>
              <a:t>The compiler needs to assign offsets to each variable kept in </a:t>
            </a:r>
            <a:r>
              <a:rPr lang="en-US" sz="1800" b="1" dirty="0" smtClean="0">
                <a:sym typeface="Symbol" charset="2"/>
              </a:rPr>
              <a:t>RAM</a:t>
            </a:r>
          </a:p>
          <a:p>
            <a:r>
              <a:rPr lang="en-US" dirty="0"/>
              <a:t>For each </a:t>
            </a:r>
            <a:r>
              <a:rPr lang="en-US" dirty="0" smtClean="0"/>
              <a:t>local</a:t>
            </a:r>
            <a:r>
              <a:rPr lang="en-US" dirty="0"/>
              <a:t>, static, and global data areas, the compiler must </a:t>
            </a:r>
            <a:r>
              <a:rPr lang="en-US" dirty="0" smtClean="0"/>
              <a:t>assign each </a:t>
            </a:r>
            <a:r>
              <a:rPr lang="en-US" dirty="0"/>
              <a:t>name an offset inside the data area. </a:t>
            </a:r>
            <a:endParaRPr lang="en-US" dirty="0" smtClean="0"/>
          </a:p>
          <a:p>
            <a:r>
              <a:rPr lang="en-US" dirty="0" smtClean="0">
                <a:sym typeface="Symbol" charset="2"/>
              </a:rPr>
              <a:t>Order </a:t>
            </a:r>
            <a:r>
              <a:rPr lang="en-US" dirty="0">
                <a:sym typeface="Symbol" charset="2"/>
              </a:rPr>
              <a:t>them by alignment constraints and assign most constrained objects first    (</a:t>
            </a:r>
            <a:r>
              <a:rPr lang="en-US" sz="1800" i="1" dirty="0">
                <a:sym typeface="Symbol" charset="2"/>
              </a:rPr>
              <a:t>e.g., double-word, then word, then half-word, then byte,</a:t>
            </a:r>
            <a:r>
              <a:rPr lang="en-US" sz="1800" dirty="0">
                <a:sym typeface="Symbol" charset="2"/>
              </a:rPr>
              <a:t> …</a:t>
            </a:r>
            <a:r>
              <a:rPr lang="en-US" dirty="0">
                <a:sym typeface="Symbol" charset="2"/>
              </a:rPr>
              <a:t>)</a:t>
            </a:r>
          </a:p>
          <a:p>
            <a:pPr lvl="1"/>
            <a:r>
              <a:rPr lang="en-US" dirty="0">
                <a:sym typeface="Symbol" charset="2"/>
              </a:rPr>
              <a:t>Reduce padding needed to maintain alignment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dirty="0">
                <a:latin typeface="Myriad-Light"/>
              </a:rPr>
              <a:t>Intermediate Language</a:t>
            </a:r>
            <a:endParaRPr lang="en-US" dirty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sz="2400" b="1" dirty="0">
                <a:solidFill>
                  <a:srgbClr val="074073"/>
                </a:solidFill>
              </a:rPr>
              <a:t>ILOC</a:t>
            </a:r>
            <a:r>
              <a:rPr lang="en-US" sz="2400" b="0" i="0" u="none" strike="noStrike" baseline="0" dirty="0">
                <a:latin typeface="Times-Roman"/>
              </a:rPr>
              <a:t>—</a:t>
            </a:r>
            <a:r>
              <a:rPr lang="en-US" sz="2400" b="0" i="0" u="none" strike="noStrike" baseline="0" dirty="0">
                <a:latin typeface="Myriad-Light"/>
              </a:rPr>
              <a:t>"intermediate language for an optimizing compiler</a:t>
            </a:r>
          </a:p>
          <a:p>
            <a:pPr>
              <a:spcBef>
                <a:spcPct val="25000"/>
              </a:spcBef>
              <a:buNone/>
            </a:pPr>
            <a:r>
              <a:rPr lang="en-US" sz="2400" dirty="0"/>
              <a:t>Three-address code</a:t>
            </a:r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endParaRPr lang="en-US" sz="2400" dirty="0"/>
          </a:p>
          <a:p>
            <a:pPr>
              <a:spcBef>
                <a:spcPct val="25000"/>
              </a:spcBef>
              <a:buNone/>
            </a:pPr>
            <a:r>
              <a:rPr lang="en-US" sz="2400" dirty="0"/>
              <a:t>                         …</a:t>
            </a:r>
          </a:p>
          <a:p>
            <a:pPr eaLnBrk="1" hangingPunct="1">
              <a:spcBef>
                <a:spcPct val="25000"/>
              </a:spcBef>
              <a:buFont typeface="Times" charset="0"/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5E86AA-9043-447B-B8CB-C194B5D52C53}"/>
              </a:ext>
            </a:extLst>
          </p:cNvPr>
          <p:cNvGrpSpPr/>
          <p:nvPr/>
        </p:nvGrpSpPr>
        <p:grpSpPr>
          <a:xfrm>
            <a:off x="2177954" y="2082007"/>
            <a:ext cx="5633342" cy="4107681"/>
            <a:chOff x="1921922" y="1794596"/>
            <a:chExt cx="5633342" cy="41076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A2CB9E-DA12-473B-BD30-2D1234D2E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1922" y="2896991"/>
              <a:ext cx="4572638" cy="8097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25EE78-C137-4CB7-B6CD-41B0630E8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1922" y="3706028"/>
              <a:ext cx="5420481" cy="87642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2EA87A-4C08-4BB0-B530-F5110A39A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922" y="4582450"/>
              <a:ext cx="4124901" cy="3048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D3EF21-1A4F-4195-9CC6-7B5003935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5203" y="4902012"/>
              <a:ext cx="5630061" cy="10002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E967AA-A9C3-495C-96D7-C90A8709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3843" y="1794596"/>
              <a:ext cx="4448796" cy="1028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5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dirty="0"/>
              <a:t>Code for Expressions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The desired three-address code is simple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US" dirty="0"/>
              <a:t>Basic paradigm is simple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Get the two operands into registers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Issue the operation with its result going into a register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Assume unlimited registers (before allocation)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6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ct val="25000"/>
              </a:spcBef>
            </a:pPr>
            <a:r>
              <a:rPr lang="en-US" sz="3200" dirty="0"/>
              <a:t>Generating 3-Address </a:t>
            </a:r>
            <a:r>
              <a:rPr lang="en-US" sz="3200" dirty="0" smtClean="0"/>
              <a:t>Code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Times-Roman"/>
              </a:rPr>
              <a:t>Trivial expression:  a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latin typeface="Times-Roman"/>
              </a:rPr>
              <a:t>The compiler first emits code to ensure that the values of </a:t>
            </a:r>
            <a:r>
              <a:rPr lang="en-US" sz="3400" dirty="0">
                <a:solidFill>
                  <a:srgbClr val="FF0000"/>
                </a:solidFill>
                <a:latin typeface="LetterGothic"/>
              </a:rPr>
              <a:t>a</a:t>
            </a:r>
            <a:r>
              <a:rPr lang="en-US" sz="3400" dirty="0">
                <a:latin typeface="LetterGothic"/>
              </a:rPr>
              <a:t> </a:t>
            </a:r>
            <a:r>
              <a:rPr lang="en-US" sz="3400" dirty="0">
                <a:latin typeface="Times-Roman"/>
              </a:rPr>
              <a:t>and </a:t>
            </a:r>
            <a:r>
              <a:rPr lang="en-US" sz="3400" dirty="0">
                <a:solidFill>
                  <a:srgbClr val="FF0000"/>
                </a:solidFill>
                <a:latin typeface="LetterGothic"/>
              </a:rPr>
              <a:t>b</a:t>
            </a:r>
            <a:r>
              <a:rPr lang="en-US" sz="3400" dirty="0">
                <a:latin typeface="LetterGothic"/>
              </a:rPr>
              <a:t> </a:t>
            </a:r>
            <a:r>
              <a:rPr lang="en-US" sz="3400" dirty="0">
                <a:latin typeface="Times-Roman"/>
              </a:rPr>
              <a:t>are in registers, say </a:t>
            </a:r>
            <a:r>
              <a:rPr lang="en-US" sz="3400" dirty="0" err="1">
                <a:latin typeface="LetterGothic"/>
              </a:rPr>
              <a:t>r</a:t>
            </a:r>
            <a:r>
              <a:rPr lang="en-US" sz="3400" baseline="-25000" dirty="0" err="1">
                <a:latin typeface="LetterGothic"/>
              </a:rPr>
              <a:t>a</a:t>
            </a:r>
            <a:r>
              <a:rPr lang="en-US" sz="3400" dirty="0">
                <a:latin typeface="LetterGothic"/>
              </a:rPr>
              <a:t> </a:t>
            </a:r>
            <a:r>
              <a:rPr lang="en-US" sz="3400" dirty="0">
                <a:latin typeface="Times-Roman"/>
              </a:rPr>
              <a:t>and </a:t>
            </a:r>
            <a:r>
              <a:rPr lang="en-US" sz="3400" dirty="0" err="1">
                <a:latin typeface="LetterGothic"/>
              </a:rPr>
              <a:t>r</a:t>
            </a:r>
            <a:r>
              <a:rPr lang="en-US" sz="3400" baseline="-25000" dirty="0" err="1">
                <a:latin typeface="LetterGothic"/>
              </a:rPr>
              <a:t>b</a:t>
            </a:r>
            <a:r>
              <a:rPr lang="en-US" sz="3400" dirty="0">
                <a:latin typeface="Times-Roman"/>
              </a:rPr>
              <a:t>. </a:t>
            </a:r>
          </a:p>
          <a:p>
            <a:pPr marL="684213" lvl="2"/>
            <a:r>
              <a:rPr lang="en-US" sz="2600" dirty="0">
                <a:latin typeface="Times-Roman"/>
              </a:rPr>
              <a:t>If </a:t>
            </a:r>
            <a:r>
              <a:rPr lang="en-US" sz="2600" dirty="0">
                <a:solidFill>
                  <a:srgbClr val="FF0000"/>
                </a:solidFill>
                <a:latin typeface="LetterGothic"/>
              </a:rPr>
              <a:t>a</a:t>
            </a:r>
            <a:r>
              <a:rPr lang="en-US" sz="2600" dirty="0">
                <a:latin typeface="LetterGothic"/>
              </a:rPr>
              <a:t> </a:t>
            </a:r>
            <a:r>
              <a:rPr lang="en-US" sz="2600" dirty="0">
                <a:latin typeface="Times-Roman"/>
              </a:rPr>
              <a:t>is stored in memory at offset </a:t>
            </a:r>
            <a:r>
              <a:rPr lang="en-US" sz="2600" dirty="0">
                <a:solidFill>
                  <a:srgbClr val="FF0000"/>
                </a:solidFill>
                <a:latin typeface="LetterGothic"/>
              </a:rPr>
              <a:t>@a</a:t>
            </a:r>
            <a:r>
              <a:rPr lang="en-US" sz="2600" dirty="0">
                <a:latin typeface="LetterGothic"/>
              </a:rPr>
              <a:t> </a:t>
            </a:r>
            <a:r>
              <a:rPr lang="en-US" sz="2600" dirty="0">
                <a:latin typeface="Times-Roman"/>
              </a:rPr>
              <a:t>in the current </a:t>
            </a:r>
            <a:r>
              <a:rPr lang="en-US" sz="2600" dirty="0">
                <a:latin typeface="Times-RomanSC"/>
              </a:rPr>
              <a:t>AR</a:t>
            </a:r>
            <a:r>
              <a:rPr lang="en-US" sz="2600" dirty="0">
                <a:latin typeface="Times-Roman"/>
              </a:rPr>
              <a:t>, and </a:t>
            </a:r>
            <a:r>
              <a:rPr lang="en-US" sz="2600" dirty="0">
                <a:solidFill>
                  <a:srgbClr val="FF0000"/>
                </a:solidFill>
                <a:latin typeface="LetterGothic"/>
              </a:rPr>
              <a:t>b</a:t>
            </a:r>
            <a:r>
              <a:rPr lang="en-US" sz="2600" dirty="0">
                <a:latin typeface="LetterGothic"/>
              </a:rPr>
              <a:t> </a:t>
            </a:r>
            <a:r>
              <a:rPr lang="en-US" sz="2600" dirty="0">
                <a:latin typeface="Times-Roman"/>
              </a:rPr>
              <a:t>is stored in memory at offset </a:t>
            </a:r>
            <a:r>
              <a:rPr lang="en-US" sz="2600" dirty="0">
                <a:solidFill>
                  <a:srgbClr val="FF0000"/>
                </a:solidFill>
                <a:latin typeface="LetterGothic"/>
              </a:rPr>
              <a:t>@b</a:t>
            </a:r>
            <a:r>
              <a:rPr lang="en-US" sz="2600" dirty="0">
                <a:latin typeface="LetterGothic"/>
              </a:rPr>
              <a:t> </a:t>
            </a:r>
            <a:r>
              <a:rPr lang="en-US" sz="2600" dirty="0">
                <a:latin typeface="Times-Roman"/>
              </a:rPr>
              <a:t>in the current </a:t>
            </a:r>
            <a:r>
              <a:rPr lang="en-US" sz="2600" dirty="0">
                <a:latin typeface="Times-RomanSC"/>
              </a:rPr>
              <a:t>AR</a:t>
            </a:r>
            <a:r>
              <a:rPr lang="en-US" sz="2600" dirty="0">
                <a:latin typeface="Times-Roman"/>
              </a:rPr>
              <a:t>, the resulting code might be</a:t>
            </a:r>
          </a:p>
          <a:p>
            <a:pPr lvl="1"/>
            <a:endParaRPr lang="en-US" sz="1300" dirty="0">
              <a:latin typeface="Times-Roman"/>
            </a:endParaRPr>
          </a:p>
          <a:p>
            <a:pPr marL="914400" lvl="2" indent="0">
              <a:buNone/>
            </a:pPr>
            <a:r>
              <a:rPr lang="en-US" sz="2900" dirty="0" err="1">
                <a:latin typeface="LetterGothic"/>
              </a:rPr>
              <a:t>loadI</a:t>
            </a:r>
            <a:r>
              <a:rPr lang="en-US" sz="2900" dirty="0">
                <a:latin typeface="LetterGothic"/>
              </a:rPr>
              <a:t> @a </a:t>
            </a:r>
            <a:r>
              <a:rPr lang="en-US" sz="2900" dirty="0">
                <a:latin typeface="MTSY"/>
              </a:rPr>
              <a:t> </a:t>
            </a:r>
            <a:r>
              <a:rPr lang="en-US" sz="2900" dirty="0">
                <a:latin typeface="LetterGothic"/>
              </a:rPr>
              <a:t>r</a:t>
            </a:r>
            <a:r>
              <a:rPr lang="en-US" sz="2900" baseline="-25000" dirty="0">
                <a:latin typeface="LetterGothic"/>
              </a:rPr>
              <a:t>1</a:t>
            </a:r>
          </a:p>
          <a:p>
            <a:pPr marL="914400" lvl="2" indent="0">
              <a:buNone/>
            </a:pPr>
            <a:r>
              <a:rPr lang="en-US" sz="2900" dirty="0" err="1">
                <a:latin typeface="LetterGothic"/>
              </a:rPr>
              <a:t>loadAO</a:t>
            </a:r>
            <a:r>
              <a:rPr lang="en-US" sz="2900" dirty="0">
                <a:latin typeface="LetterGothic"/>
              </a:rPr>
              <a:t> </a:t>
            </a:r>
            <a:r>
              <a:rPr lang="en-US" sz="2900" dirty="0" err="1">
                <a:latin typeface="LetterGothic"/>
              </a:rPr>
              <a:t>r</a:t>
            </a:r>
            <a:r>
              <a:rPr lang="en-US" sz="2900" baseline="-25000" dirty="0" err="1">
                <a:latin typeface="LetterGothic"/>
              </a:rPr>
              <a:t>arp</a:t>
            </a:r>
            <a:r>
              <a:rPr lang="en-US" sz="2900" dirty="0">
                <a:latin typeface="LetterGothic"/>
              </a:rPr>
              <a:t> </a:t>
            </a:r>
            <a:r>
              <a:rPr lang="en-US" sz="2900" dirty="0" smtClean="0">
                <a:latin typeface="LetterGothic"/>
              </a:rPr>
              <a:t>r</a:t>
            </a:r>
            <a:r>
              <a:rPr lang="en-US" sz="2900" baseline="-25000" dirty="0" smtClean="0">
                <a:latin typeface="LetterGothic"/>
              </a:rPr>
              <a:t>1</a:t>
            </a:r>
            <a:r>
              <a:rPr lang="en-US" sz="2900" dirty="0" smtClean="0">
                <a:latin typeface="LetterGothic"/>
              </a:rPr>
              <a:t> </a:t>
            </a:r>
            <a:r>
              <a:rPr lang="en-US" sz="2900" dirty="0" err="1" smtClean="0">
                <a:latin typeface="LetterGothic"/>
              </a:rPr>
              <a:t>r</a:t>
            </a:r>
            <a:r>
              <a:rPr lang="en-US" sz="2900" baseline="-25000" dirty="0" err="1" smtClean="0">
                <a:latin typeface="LetterGothic"/>
              </a:rPr>
              <a:t>a</a:t>
            </a:r>
            <a:endParaRPr lang="en-US" sz="2900" baseline="-25000" dirty="0">
              <a:latin typeface="LetterGothic"/>
            </a:endParaRPr>
          </a:p>
          <a:p>
            <a:pPr marL="914400" lvl="2" indent="0">
              <a:buNone/>
            </a:pPr>
            <a:r>
              <a:rPr lang="en-US" sz="2900" dirty="0" err="1" smtClean="0">
                <a:latin typeface="LetterGothic"/>
              </a:rPr>
              <a:t>loadI</a:t>
            </a:r>
            <a:r>
              <a:rPr lang="en-US" sz="2900" dirty="0" smtClean="0">
                <a:latin typeface="LetterGothic"/>
              </a:rPr>
              <a:t> </a:t>
            </a:r>
            <a:r>
              <a:rPr lang="en-US" sz="2900" dirty="0">
                <a:latin typeface="LetterGothic"/>
              </a:rPr>
              <a:t>@b r</a:t>
            </a:r>
            <a:r>
              <a:rPr lang="en-US" sz="2900" baseline="-25000" dirty="0">
                <a:latin typeface="LetterGothic"/>
              </a:rPr>
              <a:t>2</a:t>
            </a:r>
            <a:endParaRPr lang="en-US" sz="2900" dirty="0">
              <a:latin typeface="LetterGothic"/>
            </a:endParaRPr>
          </a:p>
          <a:p>
            <a:pPr marL="914400" lvl="2" indent="0">
              <a:buNone/>
            </a:pPr>
            <a:r>
              <a:rPr lang="en-US" sz="2900" dirty="0" err="1">
                <a:latin typeface="LetterGothic"/>
              </a:rPr>
              <a:t>loadAO</a:t>
            </a:r>
            <a:r>
              <a:rPr lang="en-US" sz="2900" dirty="0">
                <a:latin typeface="LetterGothic"/>
              </a:rPr>
              <a:t> </a:t>
            </a:r>
            <a:r>
              <a:rPr lang="en-US" sz="2900" dirty="0" err="1">
                <a:latin typeface="LetterGothic"/>
              </a:rPr>
              <a:t>r</a:t>
            </a:r>
            <a:r>
              <a:rPr lang="en-US" sz="2900" baseline="-25000" dirty="0" err="1">
                <a:latin typeface="LetterGothic"/>
              </a:rPr>
              <a:t>arp</a:t>
            </a:r>
            <a:r>
              <a:rPr lang="en-US" sz="2900" dirty="0">
                <a:latin typeface="LetterGothic"/>
              </a:rPr>
              <a:t> r</a:t>
            </a:r>
            <a:r>
              <a:rPr lang="en-US" sz="2900" baseline="-25000" dirty="0">
                <a:latin typeface="LetterGothic"/>
              </a:rPr>
              <a:t>2</a:t>
            </a:r>
            <a:r>
              <a:rPr lang="en-US" sz="2900" dirty="0">
                <a:latin typeface="LetterGothic"/>
              </a:rPr>
              <a:t> </a:t>
            </a:r>
            <a:r>
              <a:rPr lang="en-US" sz="2900" dirty="0" err="1">
                <a:latin typeface="LetterGothic"/>
              </a:rPr>
              <a:t>r</a:t>
            </a:r>
            <a:r>
              <a:rPr lang="en-US" sz="2900" baseline="-25000" dirty="0" err="1">
                <a:latin typeface="LetterGothic"/>
              </a:rPr>
              <a:t>b</a:t>
            </a:r>
            <a:endParaRPr lang="en-US" sz="2900" baseline="-25000" dirty="0">
              <a:latin typeface="LetterGothic"/>
            </a:endParaRPr>
          </a:p>
          <a:p>
            <a:pPr marL="0" indent="0">
              <a:buNone/>
            </a:pPr>
            <a:endParaRPr lang="en-US" sz="2200" baseline="-25000" dirty="0">
              <a:latin typeface="LetterGothic"/>
            </a:endParaRPr>
          </a:p>
          <a:p>
            <a:pPr marL="0" indent="0">
              <a:buNone/>
            </a:pPr>
            <a:endParaRPr lang="en-US" sz="1800" dirty="0">
              <a:latin typeface="LetterGothic"/>
            </a:endParaRPr>
          </a:p>
          <a:p>
            <a:endParaRPr lang="en-US" sz="1800" dirty="0">
              <a:latin typeface="LetterGothic"/>
            </a:endParaRPr>
          </a:p>
          <a:p>
            <a:endParaRPr lang="en-US" sz="1800" dirty="0">
              <a:latin typeface="Letter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>
                <a:latin typeface="Times-Roman"/>
              </a:rPr>
              <a:t>Then it emits an instruction to perform the addition, such as</a:t>
            </a:r>
          </a:p>
          <a:p>
            <a:pPr indent="0">
              <a:buNone/>
            </a:pPr>
            <a:r>
              <a:rPr lang="en-US" sz="2900" dirty="0">
                <a:latin typeface="LetterGothic"/>
              </a:rPr>
              <a:t>        add </a:t>
            </a:r>
            <a:r>
              <a:rPr lang="en-US" sz="2900" dirty="0" err="1">
                <a:latin typeface="LetterGothic"/>
              </a:rPr>
              <a:t>r</a:t>
            </a:r>
            <a:r>
              <a:rPr lang="en-US" sz="2900" baseline="-25000" dirty="0" err="1">
                <a:latin typeface="LetterGothic"/>
              </a:rPr>
              <a:t>a</a:t>
            </a:r>
            <a:r>
              <a:rPr lang="en-US" sz="2900" dirty="0">
                <a:latin typeface="LetterGothic"/>
              </a:rPr>
              <a:t>, </a:t>
            </a:r>
            <a:r>
              <a:rPr lang="en-US" sz="2900" dirty="0" err="1">
                <a:latin typeface="LetterGothic"/>
              </a:rPr>
              <a:t>r</a:t>
            </a:r>
            <a:r>
              <a:rPr lang="en-US" sz="2900" baseline="-25000" dirty="0" err="1">
                <a:latin typeface="LetterGothic"/>
              </a:rPr>
              <a:t>b</a:t>
            </a:r>
            <a:r>
              <a:rPr lang="en-US" sz="2900" dirty="0">
                <a:latin typeface="LetterGothic"/>
              </a:rPr>
              <a:t> </a:t>
            </a:r>
            <a:r>
              <a:rPr lang="en-US" sz="2900" dirty="0" err="1">
                <a:latin typeface="LetterGothic"/>
              </a:rPr>
              <a:t>r</a:t>
            </a:r>
            <a:r>
              <a:rPr lang="en-US" sz="2900" baseline="-25000" dirty="0" err="1">
                <a:latin typeface="LetterGothic"/>
              </a:rPr>
              <a:t>t</a:t>
            </a:r>
            <a:endParaRPr lang="en-US" sz="2900" baseline="-25000" dirty="0">
              <a:latin typeface="LetterGothic"/>
            </a:endParaRPr>
          </a:p>
          <a:p>
            <a:endParaRPr lang="en-US" sz="2200" dirty="0">
              <a:latin typeface="LetterGothic"/>
            </a:endParaRPr>
          </a:p>
          <a:p>
            <a:r>
              <a:rPr lang="en-US" sz="3400" dirty="0">
                <a:latin typeface="Times-Roman"/>
              </a:rPr>
              <a:t>If, however, the value of a is already in a register, the compiler can simply use that register in place of </a:t>
            </a:r>
            <a:r>
              <a:rPr lang="en-US" sz="3400" dirty="0" err="1">
                <a:latin typeface="Times-Roman"/>
              </a:rPr>
              <a:t>r</a:t>
            </a:r>
            <a:r>
              <a:rPr lang="en-US" sz="3400" baseline="-25000" dirty="0" err="1">
                <a:latin typeface="Times-Roman"/>
              </a:rPr>
              <a:t>a</a:t>
            </a:r>
            <a:r>
              <a:rPr lang="en-US" sz="3400" dirty="0" err="1">
                <a:latin typeface="Times-Roman"/>
              </a:rPr>
              <a:t>.</a:t>
            </a:r>
            <a:r>
              <a:rPr lang="en-US" sz="3400" dirty="0">
                <a:latin typeface="Times-Roman"/>
              </a:rPr>
              <a:t> </a:t>
            </a:r>
            <a:endParaRPr lang="en-US" sz="3400" dirty="0">
              <a:latin typeface="Times-Roman"/>
              <a:sym typeface="Symbol" charset="2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48400" y="2362200"/>
            <a:ext cx="2209800" cy="2222867"/>
            <a:chOff x="46832" y="3125084"/>
            <a:chExt cx="2344737" cy="3475038"/>
          </a:xfrm>
        </p:grpSpPr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098E3781-5287-48C2-968B-55A4328B2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2" y="3882323"/>
              <a:ext cx="609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400" dirty="0">
                  <a:solidFill>
                    <a:srgbClr val="FF0065"/>
                  </a:solidFill>
                  <a:latin typeface="+mn-lt"/>
                  <a:ea typeface="ヒラギノ角ゴ Pro W3" charset="-128"/>
                  <a:cs typeface="ヒラギノ角ゴ Pro W3" charset="-128"/>
                </a:rPr>
                <a:t>ARP</a:t>
              </a:r>
              <a:endParaRPr lang="en-US" sz="1600" dirty="0">
                <a:latin typeface="+mn-lt"/>
                <a:ea typeface="ヒラギノ角ゴ Pro W3" charset="-128"/>
                <a:cs typeface="ヒラギノ角ゴ Pro W3" charset="-128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3682" y="3125084"/>
              <a:ext cx="2147887" cy="3475038"/>
              <a:chOff x="243682" y="3125084"/>
              <a:chExt cx="2147887" cy="3475038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B06C329F-2CD6-4445-ADA2-C3FB55BCC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432" y="3126672"/>
                <a:ext cx="1600200" cy="34734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6AAB1FB9-E25C-45EC-990C-D8AE649D7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432" y="6009256"/>
                <a:ext cx="1600200" cy="555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parameters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CD41E29A-A39F-4C19-8066-903AE878B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845" y="5412672"/>
                <a:ext cx="1600200" cy="5857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register </a:t>
                </a:r>
              </a:p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save area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520411A6-DE3F-4E99-B8D7-9662B72F9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558" y="5031672"/>
                <a:ext cx="1600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return value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78062373-4202-47E1-ABA6-BCA14C8AC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082" y="4650672"/>
                <a:ext cx="1600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solidFill>
                      <a:srgbClr val="FF0065"/>
                    </a:solidFill>
                    <a:latin typeface="+mn-lt"/>
                    <a:ea typeface="ヒラギノ角ゴ Pro W3" charset="-128"/>
                    <a:cs typeface="ヒラギノ角ゴ Pro W3" charset="-128"/>
                  </a:rPr>
                  <a:t>return address</a:t>
                </a:r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DE0D41EC-2659-4ABA-8CF5-2E7A17DF6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082" y="4269672"/>
                <a:ext cx="1600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addressability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97C2DD3F-0377-4D16-9F66-7AFA3FB35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369" y="3882323"/>
                <a:ext cx="1600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solidFill>
                      <a:srgbClr val="FF0065"/>
                    </a:solidFill>
                    <a:latin typeface="+mn-lt"/>
                    <a:ea typeface="ヒラギノ角ゴ Pro W3" charset="-128"/>
                    <a:cs typeface="ヒラギノ角ゴ Pro W3" charset="-128"/>
                  </a:rPr>
                  <a:t>caller’s </a:t>
                </a:r>
                <a:r>
                  <a:rPr lang="en-US" sz="1400" i="1" dirty="0">
                    <a:solidFill>
                      <a:srgbClr val="FF0065"/>
                    </a:solidFill>
                    <a:latin typeface="+mn-lt"/>
                    <a:ea typeface="ヒラギノ角ゴ Pro W3" charset="-128"/>
                    <a:cs typeface="ヒラギノ角ゴ Pro W3" charset="-128"/>
                  </a:rPr>
                  <a:t>ARP</a:t>
                </a:r>
                <a:endParaRPr lang="en-US" sz="1600" dirty="0">
                  <a:solidFill>
                    <a:srgbClr val="FF0065"/>
                  </a:solidFill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6DCF680B-1F81-4544-AE14-494F166BC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845" y="3125084"/>
                <a:ext cx="1600200" cy="7635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local </a:t>
                </a:r>
              </a:p>
              <a:p>
                <a:pPr algn="ctr" eaLnBrk="0" hangingPunct="0">
                  <a:defRPr/>
                </a:pPr>
                <a:r>
                  <a:rPr lang="en-US" sz="1600" i="1" dirty="0">
                    <a:latin typeface="+mn-lt"/>
                    <a:ea typeface="ヒラギノ角ゴ Pro W3" charset="-128"/>
                    <a:cs typeface="ヒラギノ角ゴ Pro W3" charset="-128"/>
                  </a:rPr>
                  <a:t>variables</a:t>
                </a:r>
                <a:endParaRPr lang="en-US" sz="1600" dirty="0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E365D594-52EC-455E-8CB6-3BC74E91E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82" y="4234431"/>
                <a:ext cx="538163" cy="4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>
                  <a:latin typeface="+mn-lt"/>
                  <a:ea typeface="ヒラギノ角ゴ Pro W3" charset="-128"/>
                  <a:cs typeface="ヒラギノ角ゴ Pro W3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43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2">
            <a:extLst>
              <a:ext uri="{FF2B5EF4-FFF2-40B4-BE49-F238E27FC236}">
                <a16:creationId xmlns:a16="http://schemas.microsoft.com/office/drawing/2014/main" id="{2D0CCF85-2647-4023-AEF8-A1E741A51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B1113C2-9D9F-49BB-A203-82BD22B99560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8E21000-90EB-4B3C-A001-105CA38038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Addressability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A8FF743-4262-4412-8510-8F33D4CF03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How does the compiler find the variables?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They are at known offsets from the </a:t>
            </a:r>
            <a:r>
              <a:rPr lang="en-US" altLang="en-US" sz="1800" dirty="0"/>
              <a:t>AR pointer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The static coordinate leads to a “</a:t>
            </a:r>
            <a:r>
              <a:rPr lang="en-US" altLang="en-US" dirty="0" err="1"/>
              <a:t>loadAI</a:t>
            </a:r>
            <a:r>
              <a:rPr lang="en-US" altLang="en-US" dirty="0"/>
              <a:t>” operation</a:t>
            </a:r>
          </a:p>
          <a:p>
            <a:pPr lvl="1" eaLnBrk="1" hangingPunct="1"/>
            <a:r>
              <a:rPr lang="en-US" altLang="en-US" dirty="0">
                <a:solidFill>
                  <a:srgbClr val="FF0065"/>
                </a:solidFill>
              </a:rPr>
              <a:t>Level </a:t>
            </a:r>
            <a:r>
              <a:rPr lang="en-US" altLang="en-US" dirty="0"/>
              <a:t>specifies an ARP, </a:t>
            </a:r>
            <a:r>
              <a:rPr lang="en-US" altLang="en-US" dirty="0">
                <a:solidFill>
                  <a:srgbClr val="FF0065"/>
                </a:solidFill>
              </a:rPr>
              <a:t>offset </a:t>
            </a:r>
            <a:r>
              <a:rPr lang="en-US" altLang="en-US" dirty="0"/>
              <a:t>is the constant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667000"/>
            <a:ext cx="2743200" cy="2155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9AFE0-A90B-AD4D-631F-D927C08F1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31459"/>
            <a:ext cx="4567524" cy="3645541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4EC66971-FBAB-40FE-B579-C080C0554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Generating 3-Address </a:t>
            </a:r>
            <a:r>
              <a:rPr lang="en-US" dirty="0" smtClean="0"/>
              <a:t>Code </a:t>
            </a:r>
            <a:r>
              <a:rPr lang="en-US" dirty="0"/>
              <a:t>from a Tree</a:t>
            </a:r>
            <a:endParaRPr lang="en-US" altLang="en-US" dirty="0"/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9914F05E-E704-47E3-B155-28C405749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F91A232-789F-4C62-AA89-E91DEA88D8BA}" type="slidenum">
              <a:rPr lang="en-US" altLang="en-US" smtClean="0"/>
              <a:pPr/>
              <a:t>29</a:t>
            </a:fld>
            <a:endParaRPr lang="en-US" altLang="en-US"/>
          </a:p>
        </p:txBody>
      </p:sp>
      <p:grpSp>
        <p:nvGrpSpPr>
          <p:cNvPr id="34821" name="Group 4">
            <a:extLst>
              <a:ext uri="{FF2B5EF4-FFF2-40B4-BE49-F238E27FC236}">
                <a16:creationId xmlns:a16="http://schemas.microsoft.com/office/drawing/2014/main" id="{2DB2F19F-E61C-4102-8889-7BC96F05BE56}"/>
              </a:ext>
            </a:extLst>
          </p:cNvPr>
          <p:cNvGrpSpPr>
            <a:grpSpLocks/>
          </p:cNvGrpSpPr>
          <p:nvPr/>
        </p:nvGrpSpPr>
        <p:grpSpPr bwMode="auto">
          <a:xfrm>
            <a:off x="1128085" y="3420031"/>
            <a:ext cx="2805493" cy="1717103"/>
            <a:chOff x="3264" y="1163"/>
            <a:chExt cx="1008" cy="810"/>
          </a:xfrm>
        </p:grpSpPr>
        <p:sp>
          <p:nvSpPr>
            <p:cNvPr id="34825" name="Text Box 5">
              <a:extLst>
                <a:ext uri="{FF2B5EF4-FFF2-40B4-BE49-F238E27FC236}">
                  <a16:creationId xmlns:a16="http://schemas.microsoft.com/office/drawing/2014/main" id="{BCBCDE8B-03A2-4B8C-BF62-7944CCA15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1163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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4826" name="Text Box 6">
              <a:extLst>
                <a:ext uri="{FF2B5EF4-FFF2-40B4-BE49-F238E27FC236}">
                  <a16:creationId xmlns:a16="http://schemas.microsoft.com/office/drawing/2014/main" id="{F2087B22-CB78-4735-9814-EDED776DE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4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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4827" name="Text Box 7">
              <a:extLst>
                <a:ext uri="{FF2B5EF4-FFF2-40B4-BE49-F238E27FC236}">
                  <a16:creationId xmlns:a16="http://schemas.microsoft.com/office/drawing/2014/main" id="{6DB72CCF-99D6-43B7-813A-D044BD180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x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4828" name="Text Box 8">
              <a:extLst>
                <a:ext uri="{FF2B5EF4-FFF2-40B4-BE49-F238E27FC236}">
                  <a16:creationId xmlns:a16="http://schemas.microsoft.com/office/drawing/2014/main" id="{7C059316-71A8-4D54-9AE7-98B889FA8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4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y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4829" name="Text Box 9">
              <a:extLst>
                <a:ext uri="{FF2B5EF4-FFF2-40B4-BE49-F238E27FC236}">
                  <a16:creationId xmlns:a16="http://schemas.microsoft.com/office/drawing/2014/main" id="{B99842AE-91C3-44FC-84EC-BC2963826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830" name="Line 10">
              <a:extLst>
                <a:ext uri="{FF2B5EF4-FFF2-40B4-BE49-F238E27FC236}">
                  <a16:creationId xmlns:a16="http://schemas.microsoft.com/office/drawing/2014/main" id="{CBE762E9-E36B-44A2-801A-8735A4A85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3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11">
              <a:extLst>
                <a:ext uri="{FF2B5EF4-FFF2-40B4-BE49-F238E27FC236}">
                  <a16:creationId xmlns:a16="http://schemas.microsoft.com/office/drawing/2014/main" id="{954AECEA-63EA-4080-9DE0-BDAD71930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6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12">
              <a:extLst>
                <a:ext uri="{FF2B5EF4-FFF2-40B4-BE49-F238E27FC236}">
                  <a16:creationId xmlns:a16="http://schemas.microsoft.com/office/drawing/2014/main" id="{21596F5C-9577-41BC-B7D6-02E9D23E5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6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13">
              <a:extLst>
                <a:ext uri="{FF2B5EF4-FFF2-40B4-BE49-F238E27FC236}">
                  <a16:creationId xmlns:a16="http://schemas.microsoft.com/office/drawing/2014/main" id="{F91F85B1-BD7B-43DA-AE82-50E4D808D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33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4824" name="Rectangle 138">
            <a:extLst>
              <a:ext uri="{FF2B5EF4-FFF2-40B4-BE49-F238E27FC236}">
                <a16:creationId xmlns:a16="http://schemas.microsoft.com/office/drawing/2014/main" id="{668D004A-B27B-4404-9A43-9BB6AA7D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525" y="4371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59B9CF85-9FAD-4ECB-B680-12C7DEF0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32580"/>
            <a:ext cx="3853348" cy="347018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30000"/>
              </a:spcBef>
            </a:pPr>
            <a:r>
              <a:rPr lang="en-US" b="1" dirty="0">
                <a:solidFill>
                  <a:schemeClr val="tx2"/>
                </a:solidFill>
              </a:rPr>
              <a:t>The Concept </a:t>
            </a:r>
          </a:p>
          <a:p>
            <a:pPr marL="177800" indent="-177800">
              <a:lnSpc>
                <a:spcPts val="2100"/>
              </a:lnSpc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Char char="•"/>
            </a:pPr>
            <a:r>
              <a:rPr lang="en-US" dirty="0"/>
              <a:t>Assume an </a:t>
            </a:r>
            <a:r>
              <a:rPr lang="en-US" b="1" dirty="0"/>
              <a:t>AST</a:t>
            </a:r>
            <a:r>
              <a:rPr lang="en-US" dirty="0">
                <a:solidFill>
                  <a:srgbClr val="073E74"/>
                </a:solidFill>
              </a:rPr>
              <a:t> </a:t>
            </a:r>
            <a:r>
              <a:rPr lang="en-US" dirty="0"/>
              <a:t>as input and </a:t>
            </a:r>
            <a:r>
              <a:rPr lang="en-US" b="1" dirty="0">
                <a:solidFill>
                  <a:srgbClr val="000000"/>
                </a:solidFill>
              </a:rPr>
              <a:t>ILOC</a:t>
            </a:r>
            <a:r>
              <a:rPr lang="en-US" dirty="0">
                <a:solidFill>
                  <a:srgbClr val="073E74"/>
                </a:solidFill>
              </a:rPr>
              <a:t> </a:t>
            </a:r>
            <a:r>
              <a:rPr lang="en-US" dirty="0"/>
              <a:t>as output</a:t>
            </a:r>
          </a:p>
          <a:p>
            <a:pPr lvl="1"/>
            <a:r>
              <a:rPr lang="en-US" b="0" i="0" u="none" strike="noStrike" baseline="0" dirty="0">
                <a:latin typeface="Myriad-Light-Condensed"/>
              </a:rPr>
              <a:t>AST is a contraction of the parse tree that omits most nodes for nonterminal symbols</a:t>
            </a:r>
            <a:endParaRPr lang="en-US" dirty="0"/>
          </a:p>
          <a:p>
            <a:pPr marL="177800" indent="-177800">
              <a:lnSpc>
                <a:spcPts val="2100"/>
              </a:lnSpc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Char char="•"/>
            </a:pPr>
            <a:r>
              <a:rPr lang="en-US" dirty="0"/>
              <a:t>Use a </a:t>
            </a:r>
            <a:r>
              <a:rPr lang="en-US" b="1" dirty="0">
                <a:solidFill>
                  <a:srgbClr val="000000"/>
                </a:solidFill>
              </a:rPr>
              <a:t>postorder </a:t>
            </a:r>
            <a:r>
              <a:rPr lang="en-US" b="1" dirty="0" err="1">
                <a:solidFill>
                  <a:srgbClr val="000000"/>
                </a:solidFill>
              </a:rPr>
              <a:t>treewalk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dirty="0"/>
              <a:t>evaluator</a:t>
            </a:r>
          </a:p>
          <a:p>
            <a:pPr marL="342900" lvl="1" indent="-165100">
              <a:lnSpc>
                <a:spcPts val="2100"/>
              </a:lnSpc>
              <a:spcBef>
                <a:spcPts val="600"/>
              </a:spcBef>
              <a:buClr>
                <a:srgbClr val="003C75"/>
              </a:buClr>
              <a:buSzPct val="90000"/>
              <a:buFontTx/>
              <a:buChar char="&gt;"/>
            </a:pPr>
            <a:r>
              <a:rPr lang="en-US" dirty="0"/>
              <a:t> Visits &amp; evaluates children</a:t>
            </a:r>
          </a:p>
          <a:p>
            <a:pPr marL="342900" lvl="1" indent="-165100">
              <a:lnSpc>
                <a:spcPts val="2100"/>
              </a:lnSpc>
              <a:spcBef>
                <a:spcPts val="600"/>
              </a:spcBef>
              <a:buClr>
                <a:srgbClr val="003C75"/>
              </a:buClr>
              <a:buSzPct val="90000"/>
              <a:buFontTx/>
              <a:buChar char="&gt;"/>
            </a:pPr>
            <a:r>
              <a:rPr lang="en-US" dirty="0"/>
              <a:t> Emits code for the op itself</a:t>
            </a:r>
          </a:p>
          <a:p>
            <a:pPr marL="342900" lvl="1" indent="-165100">
              <a:lnSpc>
                <a:spcPts val="2100"/>
              </a:lnSpc>
              <a:spcBef>
                <a:spcPts val="600"/>
              </a:spcBef>
              <a:buClr>
                <a:srgbClr val="003C75"/>
              </a:buClr>
              <a:buSzPct val="90000"/>
              <a:buFontTx/>
              <a:buChar char="&gt;"/>
            </a:pPr>
            <a:r>
              <a:rPr lang="en-US" dirty="0"/>
              <a:t> Returns register with result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C19514D3-1D65-4CB5-8177-A7D506FBED12}"/>
              </a:ext>
            </a:extLst>
          </p:cNvPr>
          <p:cNvGrpSpPr>
            <a:grpSpLocks/>
          </p:cNvGrpSpPr>
          <p:nvPr/>
        </p:nvGrpSpPr>
        <p:grpSpPr bwMode="auto">
          <a:xfrm>
            <a:off x="1575157" y="2212705"/>
            <a:ext cx="1108075" cy="798513"/>
            <a:chOff x="3840" y="864"/>
            <a:chExt cx="698" cy="503"/>
          </a:xfrm>
        </p:grpSpPr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A28C6EF6-5136-42D2-907E-92150BEB0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86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Arial Narrow Bold" panose="020B0706020202030204" pitchFamily="34" charset="0"/>
                  <a:sym typeface="Symbol" panose="05050102010706020507" pitchFamily="18" charset="2"/>
                </a:rPr>
                <a:t></a:t>
              </a:r>
              <a:endParaRPr lang="en-US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28724575-C665-47D3-9F3D-93B1DE5E4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3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x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F07C76E1-74CF-4D5C-8DB2-8AB2EEE4C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" y="113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y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8DE9E6E3-8C17-4E21-AE42-9052268E1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045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5F1976C0-4B2D-464B-8590-2F4C4F414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10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7920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077200" cy="5334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Generating 3-Address </a:t>
            </a:r>
            <a:r>
              <a:rPr lang="en-US" dirty="0" smtClean="0"/>
              <a:t>Code from </a:t>
            </a:r>
            <a:r>
              <a:rPr lang="en-US" dirty="0"/>
              <a:t>a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30</a:t>
            </a:fld>
            <a:endParaRPr lang="en-US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5032248" y="1964436"/>
            <a:ext cx="3903408" cy="31532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-Roman"/>
              </a:rPr>
              <a:t>The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LetterGothic-Slant_167"/>
              </a:rPr>
              <a:t>base</a:t>
            </a:r>
            <a:r>
              <a:rPr lang="en-US" sz="1600" b="0" i="0" u="none" strike="noStrike" baseline="0" dirty="0">
                <a:latin typeface="LetterGothic-Slant_167"/>
              </a:rPr>
              <a:t> </a:t>
            </a:r>
            <a:r>
              <a:rPr lang="en-US" sz="1600" b="0" i="0" u="none" strike="noStrike" baseline="0" dirty="0">
                <a:latin typeface="Times-Roman"/>
              </a:rPr>
              <a:t>routine returns the name of a register holding the base address for an identifier; if needed, it emits code to get that address into a register.</a:t>
            </a:r>
            <a:endParaRPr lang="en-US" sz="1600" dirty="0">
              <a:solidFill>
                <a:srgbClr val="073E74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-Roman"/>
              </a:rPr>
              <a:t>The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LetterGothic-Slant_167"/>
              </a:rPr>
              <a:t>offset</a:t>
            </a:r>
            <a:r>
              <a:rPr lang="en-US" sz="1600" b="0" i="0" u="none" strike="noStrike" baseline="0" dirty="0">
                <a:latin typeface="LetterGothic-Slant_167"/>
              </a:rPr>
              <a:t> </a:t>
            </a:r>
            <a:r>
              <a:rPr lang="en-US" sz="1600" b="0" i="0" u="none" strike="noStrike" baseline="0" dirty="0">
                <a:latin typeface="Times-Roman"/>
              </a:rPr>
              <a:t>routine has a similar function; it returns the name of a register holding the identifier’s offset relative to the address returned by </a:t>
            </a:r>
            <a:r>
              <a:rPr lang="en-US" sz="1600" b="0" i="0" u="none" strike="noStrike" baseline="0" dirty="0">
                <a:latin typeface="LetterGothic-Slant_167"/>
              </a:rPr>
              <a:t>base</a:t>
            </a:r>
            <a:r>
              <a:rPr lang="en-US" sz="1600" b="0" i="0" u="none" strike="noStrike" baseline="0" dirty="0">
                <a:latin typeface="Times-Roman"/>
              </a:rPr>
              <a:t>.</a:t>
            </a:r>
            <a:endParaRPr lang="en-US" sz="1600" dirty="0">
              <a:solidFill>
                <a:srgbClr val="073E74"/>
              </a:solidFill>
            </a:endParaRPr>
          </a:p>
          <a:p>
            <a:pPr marL="285750" indent="-285750">
              <a:lnSpc>
                <a:spcPts val="2100"/>
              </a:lnSpc>
              <a:spcBef>
                <a:spcPts val="600"/>
              </a:spcBef>
              <a:buClr>
                <a:srgbClr val="003C7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Val</a:t>
            </a:r>
            <a:r>
              <a:rPr lang="en-US" sz="1600" dirty="0"/>
              <a:t> gets a number into a register and returns </a:t>
            </a:r>
            <a:r>
              <a:rPr lang="en-US" sz="1600" b="0" i="0" u="none" strike="noStrike" baseline="0" dirty="0">
                <a:latin typeface="Times-Roman"/>
              </a:rPr>
              <a:t>the name of a register</a:t>
            </a:r>
            <a:endParaRPr lang="en-US" sz="1600" dirty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609600" y="1342093"/>
            <a:ext cx="4267200" cy="49149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b="1" i="1" dirty="0">
                <a:solidFill>
                  <a:schemeClr val="tx2"/>
                </a:solidFill>
              </a:rPr>
              <a:t>expr</a:t>
            </a:r>
            <a:r>
              <a:rPr lang="en-US" sz="1600" dirty="0"/>
              <a:t>(node) {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int result, t1, t2;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switch (</a:t>
            </a:r>
            <a:r>
              <a:rPr lang="en-US" sz="1600" i="1" dirty="0"/>
              <a:t>type</a:t>
            </a:r>
            <a:r>
              <a:rPr lang="en-US" sz="1600" dirty="0"/>
              <a:t>(node)) {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 case </a:t>
            </a:r>
            <a:r>
              <a:rPr lang="en-US" sz="1600" dirty="0">
                <a:sym typeface="Symbol" charset="2"/>
              </a:rPr>
              <a:t>,,, 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t1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expr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left child</a:t>
            </a:r>
            <a:r>
              <a:rPr lang="en-US" sz="1600" dirty="0">
                <a:sym typeface="Symbol" charset="2"/>
              </a:rPr>
              <a:t>(node));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t2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expr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right child</a:t>
            </a:r>
            <a:r>
              <a:rPr lang="en-US" sz="1600" dirty="0">
                <a:sym typeface="Symbol" charset="2"/>
              </a:rPr>
              <a:t>(node));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result 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NextRegister</a:t>
            </a:r>
            <a:r>
              <a:rPr lang="en-US" sz="1600" dirty="0">
                <a:sym typeface="Symbol" charset="2"/>
              </a:rPr>
              <a:t>();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              </a:t>
            </a:r>
            <a:r>
              <a:rPr lang="en-US" sz="1600" i="1" dirty="0">
                <a:solidFill>
                  <a:srgbClr val="073E74"/>
                </a:solidFill>
              </a:rPr>
              <a:t>emit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/>
              <a:t>op</a:t>
            </a:r>
            <a:r>
              <a:rPr lang="en-US" sz="1600" dirty="0"/>
              <a:t>(node), t1, t2, result);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      break;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 case IDENTIFIER: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             t1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base</a:t>
            </a:r>
            <a:r>
              <a:rPr lang="en-US" sz="1600" dirty="0">
                <a:sym typeface="Symbol" charset="2"/>
              </a:rPr>
              <a:t>(node);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t2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offset</a:t>
            </a:r>
            <a:r>
              <a:rPr lang="en-US" sz="1600" dirty="0">
                <a:sym typeface="Symbol" charset="2"/>
              </a:rPr>
              <a:t>(node);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result 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NextRegister</a:t>
            </a:r>
            <a:r>
              <a:rPr lang="en-US" sz="1600" dirty="0">
                <a:sym typeface="Symbol" charset="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emit </a:t>
            </a:r>
            <a:r>
              <a:rPr lang="en-US" sz="1600" dirty="0">
                <a:sym typeface="Symbol" charset="2"/>
              </a:rPr>
              <a:t>(loadAO, t1, t2, result);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break;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case NUMBER: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result 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NextRegister</a:t>
            </a:r>
            <a:r>
              <a:rPr lang="en-US" sz="1600" dirty="0">
                <a:sym typeface="Symbol" charset="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emit </a:t>
            </a:r>
            <a:r>
              <a:rPr lang="en-US" sz="1600" dirty="0">
                <a:sym typeface="Symbol" charset="2"/>
              </a:rPr>
              <a:t>(loadI, </a:t>
            </a:r>
            <a:r>
              <a:rPr lang="en-US" sz="1600" i="1" dirty="0">
                <a:solidFill>
                  <a:srgbClr val="073E74"/>
                </a:solidFill>
                <a:sym typeface="Symbol" charset="2"/>
              </a:rPr>
              <a:t>val</a:t>
            </a:r>
            <a:r>
              <a:rPr lang="en-US" sz="1600" dirty="0">
                <a:sym typeface="Symbol" charset="2"/>
              </a:rPr>
              <a:t>(node), none, result);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    break;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ym typeface="Symbol" charset="2"/>
              </a:rPr>
              <a:t>          }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Symbol" charset="2"/>
              </a:rPr>
              <a:t>          return result;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ym typeface="Symbol" charset="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117603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4BF24CC3-4D79-4C46-9F8B-6FA3E1272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Generating Code for Expressions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44F536F8-CFAA-4B53-BEEC-05C8C1D6A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F91A232-789F-4C62-AA89-E91DEA88D8BA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BEA98F0F-2D0F-4F9E-A46C-FB3ABFE7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447800"/>
            <a:ext cx="16002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en-US"/>
              <a:t>Example: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endParaRPr lang="en-US" altLang="en-US"/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en-US"/>
              <a:t>Produces:</a:t>
            </a:r>
            <a:endParaRPr lang="en-US" altLang="en-US" sz="1600"/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C9C0C206-495C-4A97-AD8C-5AD123DFC5DC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447800"/>
            <a:ext cx="1108075" cy="798513"/>
            <a:chOff x="3840" y="864"/>
            <a:chExt cx="698" cy="503"/>
          </a:xfrm>
        </p:grpSpPr>
        <p:sp>
          <p:nvSpPr>
            <p:cNvPr id="32776" name="Text Box 5">
              <a:extLst>
                <a:ext uri="{FF2B5EF4-FFF2-40B4-BE49-F238E27FC236}">
                  <a16:creationId xmlns:a16="http://schemas.microsoft.com/office/drawing/2014/main" id="{40753236-F1E6-4A14-AEED-7C8D12DD7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86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Arial Narrow Bold" panose="020B0706020202030204" pitchFamily="34" charset="0"/>
                  <a:sym typeface="Symbol" panose="05050102010706020507" pitchFamily="18" charset="2"/>
                </a:rPr>
                <a:t></a:t>
              </a:r>
              <a:endParaRPr lang="en-US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2777" name="Text Box 6">
              <a:extLst>
                <a:ext uri="{FF2B5EF4-FFF2-40B4-BE49-F238E27FC236}">
                  <a16:creationId xmlns:a16="http://schemas.microsoft.com/office/drawing/2014/main" id="{58D80F82-FFB7-4271-B049-F4ACF6A3C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3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x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2778" name="Text Box 7">
              <a:extLst>
                <a:ext uri="{FF2B5EF4-FFF2-40B4-BE49-F238E27FC236}">
                  <a16:creationId xmlns:a16="http://schemas.microsoft.com/office/drawing/2014/main" id="{26FC4356-B16B-41BC-9AF1-9877E83A1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" y="113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y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2779" name="Line 8">
              <a:extLst>
                <a:ext uri="{FF2B5EF4-FFF2-40B4-BE49-F238E27FC236}">
                  <a16:creationId xmlns:a16="http://schemas.microsoft.com/office/drawing/2014/main" id="{3C1E5AA8-47EA-47B5-AB01-902219F07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045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9">
              <a:extLst>
                <a:ext uri="{FF2B5EF4-FFF2-40B4-BE49-F238E27FC236}">
                  <a16:creationId xmlns:a16="http://schemas.microsoft.com/office/drawing/2014/main" id="{F71DEA53-4AF2-48EA-ABC5-FE6F7B457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10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9" name="Text Box 11">
            <a:extLst>
              <a:ext uri="{FF2B5EF4-FFF2-40B4-BE49-F238E27FC236}">
                <a16:creationId xmlns:a16="http://schemas.microsoft.com/office/drawing/2014/main" id="{AC1F8067-7D86-419E-9CDF-A071B3005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4267200" cy="49149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expr(node)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int result, t1, t2;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switch (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</a:rPr>
              <a:t>type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(node))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</a:t>
            </a:r>
            <a:r>
              <a:rPr lang="en-US" sz="1600" dirty="0">
                <a:solidFill>
                  <a:srgbClr val="FF0000"/>
                </a:solidFill>
                <a:latin typeface="Arial Narrow Bold" charset="0"/>
                <a:ea typeface="ヒラギノ角ゴ Pro W3" charset="-128"/>
                <a:cs typeface="ヒラギノ角ゴ Pro W3" charset="-128"/>
              </a:rPr>
              <a:t>case </a:t>
            </a:r>
            <a:r>
              <a:rPr lang="en-US" sz="1600" dirty="0">
                <a:solidFill>
                  <a:srgbClr val="FF0000"/>
                </a:solidFill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,,, 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t1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expr(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left child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t2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expr(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right child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result 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NextRegister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();</a:t>
            </a:r>
            <a:endParaRPr lang="en-US" sz="1600" dirty="0">
              <a:latin typeface="Arial Narrow Bold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    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</a:rPr>
              <a:t>emit 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(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(node), t1, t2, result);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     break;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case IDENTIFIER: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     t1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base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t2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offset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result 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NextRegister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emit 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(loadAO, t1, t2, result);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break;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case NUMBER: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result 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NextRegister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emit 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(loadI,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val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(node), none, result);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break;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return result;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}</a:t>
            </a:r>
          </a:p>
        </p:txBody>
      </p:sp>
      <p:graphicFrame>
        <p:nvGraphicFramePr>
          <p:cNvPr id="11527" name="Group 263">
            <a:extLst>
              <a:ext uri="{FF2B5EF4-FFF2-40B4-BE49-F238E27FC236}">
                <a16:creationId xmlns:a16="http://schemas.microsoft.com/office/drawing/2014/main" id="{16A800FF-E177-4FC6-8E55-FB6B23E86E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34000" y="2971800"/>
          <a:ext cx="2819400" cy="3168396"/>
        </p:xfrm>
        <a:graphic>
          <a:graphicData uri="http://schemas.openxmlformats.org/drawingml/2006/table">
            <a:tbl>
              <a:tblPr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4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expr(“x”)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@x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arp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expr(“y”)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@y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r3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arp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NextRegister()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 r5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Emit(add,r2,r4,r5)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r2,r4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r5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28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4EC66971-FBAB-40FE-B579-C080C0554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Generating Code for Expressions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9914F05E-E704-47E3-B155-28C405749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F91A232-789F-4C62-AA89-E91DEA88D8BA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C4C6F4CE-0F67-476A-BE03-73A911417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1524000"/>
            <a:ext cx="16002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ym typeface="Symbol" panose="05050102010706020507" pitchFamily="18" charset="2"/>
              </a:rPr>
              <a:t>Example:</a:t>
            </a:r>
          </a:p>
          <a:p>
            <a:pPr>
              <a:spcBef>
                <a:spcPct val="30000"/>
              </a:spcBef>
            </a:pPr>
            <a:endParaRPr lang="en-US" altLang="en-US"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endParaRPr lang="en-US" altLang="en-US"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lang="en-US" altLang="en-US">
                <a:sym typeface="Symbol" panose="05050102010706020507" pitchFamily="18" charset="2"/>
              </a:rPr>
              <a:t>Produces:</a:t>
            </a:r>
            <a:endParaRPr lang="en-US" altLang="en-US" sz="1600">
              <a:sym typeface="Symbol" panose="05050102010706020507" pitchFamily="18" charset="2"/>
            </a:endParaRPr>
          </a:p>
        </p:txBody>
      </p:sp>
      <p:grpSp>
        <p:nvGrpSpPr>
          <p:cNvPr id="34821" name="Group 4">
            <a:extLst>
              <a:ext uri="{FF2B5EF4-FFF2-40B4-BE49-F238E27FC236}">
                <a16:creationId xmlns:a16="http://schemas.microsoft.com/office/drawing/2014/main" id="{2DB2F19F-E61C-4102-8889-7BC96F05BE56}"/>
              </a:ext>
            </a:extLst>
          </p:cNvPr>
          <p:cNvGrpSpPr>
            <a:grpSpLocks/>
          </p:cNvGrpSpPr>
          <p:nvPr/>
        </p:nvGrpSpPr>
        <p:grpSpPr bwMode="auto">
          <a:xfrm>
            <a:off x="6786563" y="1563688"/>
            <a:ext cx="1600200" cy="1285875"/>
            <a:chOff x="3264" y="1163"/>
            <a:chExt cx="1008" cy="810"/>
          </a:xfrm>
        </p:grpSpPr>
        <p:sp>
          <p:nvSpPr>
            <p:cNvPr id="34825" name="Text Box 5">
              <a:extLst>
                <a:ext uri="{FF2B5EF4-FFF2-40B4-BE49-F238E27FC236}">
                  <a16:creationId xmlns:a16="http://schemas.microsoft.com/office/drawing/2014/main" id="{BCBCDE8B-03A2-4B8C-BF62-7944CCA15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1163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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4826" name="Text Box 6">
              <a:extLst>
                <a:ext uri="{FF2B5EF4-FFF2-40B4-BE49-F238E27FC236}">
                  <a16:creationId xmlns:a16="http://schemas.microsoft.com/office/drawing/2014/main" id="{F2087B22-CB78-4735-9814-EDED776DE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4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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4827" name="Text Box 7">
              <a:extLst>
                <a:ext uri="{FF2B5EF4-FFF2-40B4-BE49-F238E27FC236}">
                  <a16:creationId xmlns:a16="http://schemas.microsoft.com/office/drawing/2014/main" id="{6DB72CCF-99D6-43B7-813A-D044BD180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x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4828" name="Text Box 8">
              <a:extLst>
                <a:ext uri="{FF2B5EF4-FFF2-40B4-BE49-F238E27FC236}">
                  <a16:creationId xmlns:a16="http://schemas.microsoft.com/office/drawing/2014/main" id="{7C059316-71A8-4D54-9AE7-98B889FA8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4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y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4829" name="Text Box 9">
              <a:extLst>
                <a:ext uri="{FF2B5EF4-FFF2-40B4-BE49-F238E27FC236}">
                  <a16:creationId xmlns:a16="http://schemas.microsoft.com/office/drawing/2014/main" id="{B99842AE-91C3-44FC-84EC-BC2963826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34830" name="Line 10">
              <a:extLst>
                <a:ext uri="{FF2B5EF4-FFF2-40B4-BE49-F238E27FC236}">
                  <a16:creationId xmlns:a16="http://schemas.microsoft.com/office/drawing/2014/main" id="{CBE762E9-E36B-44A2-801A-8735A4A85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3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11">
              <a:extLst>
                <a:ext uri="{FF2B5EF4-FFF2-40B4-BE49-F238E27FC236}">
                  <a16:creationId xmlns:a16="http://schemas.microsoft.com/office/drawing/2014/main" id="{954AECEA-63EA-4080-9DE0-BDAD71930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6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12">
              <a:extLst>
                <a:ext uri="{FF2B5EF4-FFF2-40B4-BE49-F238E27FC236}">
                  <a16:creationId xmlns:a16="http://schemas.microsoft.com/office/drawing/2014/main" id="{21596F5C-9577-41BC-B7D6-02E9D23E5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6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13">
              <a:extLst>
                <a:ext uri="{FF2B5EF4-FFF2-40B4-BE49-F238E27FC236}">
                  <a16:creationId xmlns:a16="http://schemas.microsoft.com/office/drawing/2014/main" id="{F91F85B1-BD7B-43DA-AE82-50E4D808D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33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7" name="Text Box 15">
            <a:extLst>
              <a:ext uri="{FF2B5EF4-FFF2-40B4-BE49-F238E27FC236}">
                <a16:creationId xmlns:a16="http://schemas.microsoft.com/office/drawing/2014/main" id="{3363DB53-E1DE-4073-B94C-73D72A8D5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4267200" cy="49149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expr(node)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int result, t1, t2;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switch (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</a:rPr>
              <a:t>type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(node))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case 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,,, 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t1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expr(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left child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t2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expr(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right child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result 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NextRegister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();</a:t>
            </a:r>
            <a:endParaRPr lang="en-US" sz="1600" dirty="0">
              <a:latin typeface="Arial Narrow Bold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    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</a:rPr>
              <a:t>emit 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(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(node), t1, t2, result);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     break;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case IDENTIFIER: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</a:rPr>
              <a:t>              t1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base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t2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offset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result 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NextRegister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emit 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(loadAO, t1, t2, result);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break;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case NUMBER: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result </a:t>
            </a:r>
            <a:r>
              <a:rPr lang="en-US" sz="14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NextRegister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emit 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(loadI, </a:t>
            </a:r>
            <a:r>
              <a:rPr lang="en-US" sz="1600" i="1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val</a:t>
            </a: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(node), none, result);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break;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return result;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1600" dirty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}</a:t>
            </a:r>
          </a:p>
        </p:txBody>
      </p:sp>
      <p:graphicFrame>
        <p:nvGraphicFramePr>
          <p:cNvPr id="13499" name="Group 187">
            <a:extLst>
              <a:ext uri="{FF2B5EF4-FFF2-40B4-BE49-F238E27FC236}">
                <a16:creationId xmlns:a16="http://schemas.microsoft.com/office/drawing/2014/main" id="{785946AA-FC65-4DA5-92D6-D12C6EBE3C98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276600"/>
          <a:ext cx="2667000" cy="2464308"/>
        </p:xfrm>
        <a:graphic>
          <a:graphicData uri="http://schemas.openxmlformats.org/drawingml/2006/table">
            <a:tbl>
              <a:tblPr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@x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arp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r3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@y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arp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r5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mult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r3,r5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r6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sub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R2,r6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r7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24" name="Rectangle 138">
            <a:extLst>
              <a:ext uri="{FF2B5EF4-FFF2-40B4-BE49-F238E27FC236}">
                <a16:creationId xmlns:a16="http://schemas.microsoft.com/office/drawing/2014/main" id="{668D004A-B27B-4404-9A43-9BB6AA7D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525" y="43719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0284656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ヒラギノ角ゴ Pro W3" charset="0"/>
                <a:cs typeface="ヒラギノ角ゴ Pro W3" charset="0"/>
              </a:rPr>
              <a:t>Code Shape &amp; Instruction Scheduling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118600"/>
            <a:ext cx="5943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2000" b="1" dirty="0">
                <a:solidFill>
                  <a:srgbClr val="074073"/>
                </a:solidFill>
                <a:latin typeface="+mn-lt"/>
              </a:rPr>
              <a:t>Consider </a:t>
            </a:r>
            <a:r>
              <a:rPr lang="ja-JP" altLang="en-US" sz="2000" b="1" dirty="0">
                <a:solidFill>
                  <a:srgbClr val="074073"/>
                </a:solidFill>
                <a:latin typeface="+mn-lt"/>
              </a:rPr>
              <a:t>“</a:t>
            </a:r>
            <a:r>
              <a:rPr lang="en-US" sz="1800" b="1" dirty="0">
                <a:solidFill>
                  <a:srgbClr val="074073"/>
                </a:solidFill>
                <a:latin typeface="+mn-lt"/>
                <a:cs typeface="Monaco" charset="0"/>
              </a:rPr>
              <a:t>a + b + c + d + e + f + g + h</a:t>
            </a:r>
            <a:r>
              <a:rPr lang="ja-JP" altLang="en-US" sz="1800" b="1" dirty="0">
                <a:solidFill>
                  <a:srgbClr val="074073"/>
                </a:solidFill>
                <a:latin typeface="+mn-lt"/>
                <a:cs typeface="Monaco" charset="0"/>
              </a:rPr>
              <a:t>”</a:t>
            </a:r>
            <a:endParaRPr lang="en-US" sz="2000" b="1" dirty="0">
              <a:solidFill>
                <a:srgbClr val="074073"/>
              </a:solidFill>
              <a:latin typeface="+mn-lt"/>
            </a:endParaRPr>
          </a:p>
        </p:txBody>
      </p:sp>
      <p:sp>
        <p:nvSpPr>
          <p:cNvPr id="20486" name="TextBox 57"/>
          <p:cNvSpPr txBox="1">
            <a:spLocks noChangeArrowheads="1"/>
          </p:cNvSpPr>
          <p:nvPr/>
        </p:nvSpPr>
        <p:spPr bwMode="auto">
          <a:xfrm>
            <a:off x="685800" y="5181600"/>
            <a:ext cx="7816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2000" dirty="0">
                <a:latin typeface="+mn-lt"/>
              </a:rPr>
              <a:t>Left-recursive expression grammar (</a:t>
            </a:r>
            <a:r>
              <a:rPr lang="en-US" sz="1800" i="1" dirty="0">
                <a:latin typeface="+mn-lt"/>
              </a:rPr>
              <a:t>e.g., LR parser</a:t>
            </a:r>
            <a:r>
              <a:rPr lang="en-US" sz="2000" dirty="0">
                <a:latin typeface="+mn-lt"/>
              </a:rPr>
              <a:t>) would produce a left-associative tree</a:t>
            </a:r>
          </a:p>
        </p:txBody>
      </p:sp>
      <p:grpSp>
        <p:nvGrpSpPr>
          <p:cNvPr id="20487" name="Group 60"/>
          <p:cNvGrpSpPr>
            <a:grpSpLocks/>
          </p:cNvGrpSpPr>
          <p:nvPr/>
        </p:nvGrpSpPr>
        <p:grpSpPr bwMode="auto">
          <a:xfrm>
            <a:off x="1295400" y="1828800"/>
            <a:ext cx="2514600" cy="2929530"/>
            <a:chOff x="1295400" y="1935779"/>
            <a:chExt cx="2514600" cy="2929328"/>
          </a:xfrm>
        </p:grpSpPr>
        <p:grpSp>
          <p:nvGrpSpPr>
            <p:cNvPr id="20501" name="Group 56"/>
            <p:cNvGrpSpPr>
              <a:grpSpLocks/>
            </p:cNvGrpSpPr>
            <p:nvPr/>
          </p:nvGrpSpPr>
          <p:grpSpPr bwMode="auto">
            <a:xfrm>
              <a:off x="1485900" y="1935779"/>
              <a:ext cx="2133600" cy="2438378"/>
              <a:chOff x="1143000" y="1752601"/>
              <a:chExt cx="2133600" cy="2438378"/>
            </a:xfrm>
          </p:grpSpPr>
          <p:sp>
            <p:nvSpPr>
              <p:cNvPr id="20503" name="TextBox 7"/>
              <p:cNvSpPr txBox="1">
                <a:spLocks noChangeArrowheads="1"/>
              </p:cNvSpPr>
              <p:nvPr/>
            </p:nvSpPr>
            <p:spPr bwMode="auto">
              <a:xfrm>
                <a:off x="2743200" y="1752601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+</a:t>
                </a:r>
              </a:p>
            </p:txBody>
          </p:sp>
          <p:sp>
            <p:nvSpPr>
              <p:cNvPr id="20504" name="TextBox 11"/>
              <p:cNvSpPr txBox="1">
                <a:spLocks noChangeArrowheads="1"/>
              </p:cNvSpPr>
              <p:nvPr/>
            </p:nvSpPr>
            <p:spPr bwMode="auto">
              <a:xfrm>
                <a:off x="2514600" y="205442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+</a:t>
                </a:r>
              </a:p>
            </p:txBody>
          </p:sp>
          <p:sp>
            <p:nvSpPr>
              <p:cNvPr id="20505" name="TextBox 12"/>
              <p:cNvSpPr txBox="1">
                <a:spLocks noChangeArrowheads="1"/>
              </p:cNvSpPr>
              <p:nvPr/>
            </p:nvSpPr>
            <p:spPr bwMode="auto">
              <a:xfrm>
                <a:off x="2286000" y="2356245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+</a:t>
                </a:r>
              </a:p>
            </p:txBody>
          </p:sp>
          <p:sp>
            <p:nvSpPr>
              <p:cNvPr id="20506" name="TextBox 13"/>
              <p:cNvSpPr txBox="1">
                <a:spLocks noChangeArrowheads="1"/>
              </p:cNvSpPr>
              <p:nvPr/>
            </p:nvSpPr>
            <p:spPr bwMode="auto">
              <a:xfrm>
                <a:off x="2057400" y="2658067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+</a:t>
                </a:r>
              </a:p>
            </p:txBody>
          </p:sp>
          <p:sp>
            <p:nvSpPr>
              <p:cNvPr id="20507" name="TextBox 14"/>
              <p:cNvSpPr txBox="1">
                <a:spLocks noChangeArrowheads="1"/>
              </p:cNvSpPr>
              <p:nvPr/>
            </p:nvSpPr>
            <p:spPr bwMode="auto">
              <a:xfrm>
                <a:off x="1828800" y="2959889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+</a:t>
                </a:r>
              </a:p>
            </p:txBody>
          </p:sp>
          <p:sp>
            <p:nvSpPr>
              <p:cNvPr id="20508" name="TextBox 15"/>
              <p:cNvSpPr txBox="1">
                <a:spLocks noChangeArrowheads="1"/>
              </p:cNvSpPr>
              <p:nvPr/>
            </p:nvSpPr>
            <p:spPr bwMode="auto">
              <a:xfrm>
                <a:off x="1600200" y="3261711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+</a:t>
                </a:r>
              </a:p>
            </p:txBody>
          </p:sp>
          <p:sp>
            <p:nvSpPr>
              <p:cNvPr id="20509" name="TextBox 16"/>
              <p:cNvSpPr txBox="1">
                <a:spLocks noChangeArrowheads="1"/>
              </p:cNvSpPr>
              <p:nvPr/>
            </p:nvSpPr>
            <p:spPr bwMode="auto">
              <a:xfrm>
                <a:off x="1371600" y="356353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+</a:t>
                </a:r>
              </a:p>
            </p:txBody>
          </p:sp>
          <p:sp>
            <p:nvSpPr>
              <p:cNvPr id="20510" name="TextBox 17"/>
              <p:cNvSpPr txBox="1">
                <a:spLocks noChangeArrowheads="1"/>
              </p:cNvSpPr>
              <p:nvPr/>
            </p:nvSpPr>
            <p:spPr bwMode="auto">
              <a:xfrm>
                <a:off x="1143000" y="388322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a</a:t>
                </a:r>
              </a:p>
            </p:txBody>
          </p:sp>
          <p:sp>
            <p:nvSpPr>
              <p:cNvPr id="20511" name="TextBox 18"/>
              <p:cNvSpPr txBox="1">
                <a:spLocks noChangeArrowheads="1"/>
              </p:cNvSpPr>
              <p:nvPr/>
            </p:nvSpPr>
            <p:spPr bwMode="auto">
              <a:xfrm>
                <a:off x="1600200" y="388322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b</a:t>
                </a:r>
              </a:p>
            </p:txBody>
          </p:sp>
          <p:sp>
            <p:nvSpPr>
              <p:cNvPr id="20512" name="TextBox 19"/>
              <p:cNvSpPr txBox="1">
                <a:spLocks noChangeArrowheads="1"/>
              </p:cNvSpPr>
              <p:nvPr/>
            </p:nvSpPr>
            <p:spPr bwMode="auto">
              <a:xfrm>
                <a:off x="1828800" y="357842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c</a:t>
                </a:r>
              </a:p>
            </p:txBody>
          </p:sp>
          <p:sp>
            <p:nvSpPr>
              <p:cNvPr id="20513" name="TextBox 20"/>
              <p:cNvSpPr txBox="1">
                <a:spLocks noChangeArrowheads="1"/>
              </p:cNvSpPr>
              <p:nvPr/>
            </p:nvSpPr>
            <p:spPr bwMode="auto">
              <a:xfrm>
                <a:off x="2057400" y="327362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d</a:t>
                </a:r>
              </a:p>
            </p:txBody>
          </p:sp>
          <p:sp>
            <p:nvSpPr>
              <p:cNvPr id="20514" name="TextBox 21"/>
              <p:cNvSpPr txBox="1">
                <a:spLocks noChangeArrowheads="1"/>
              </p:cNvSpPr>
              <p:nvPr/>
            </p:nvSpPr>
            <p:spPr bwMode="auto">
              <a:xfrm>
                <a:off x="2286000" y="296882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e</a:t>
                </a:r>
              </a:p>
            </p:txBody>
          </p:sp>
          <p:sp>
            <p:nvSpPr>
              <p:cNvPr id="20515" name="TextBox 22"/>
              <p:cNvSpPr txBox="1">
                <a:spLocks noChangeArrowheads="1"/>
              </p:cNvSpPr>
              <p:nvPr/>
            </p:nvSpPr>
            <p:spPr bwMode="auto">
              <a:xfrm>
                <a:off x="2514600" y="266402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f</a:t>
                </a:r>
              </a:p>
            </p:txBody>
          </p:sp>
          <p:sp>
            <p:nvSpPr>
              <p:cNvPr id="20516" name="TextBox 23"/>
              <p:cNvSpPr txBox="1">
                <a:spLocks noChangeArrowheads="1"/>
              </p:cNvSpPr>
              <p:nvPr/>
            </p:nvSpPr>
            <p:spPr bwMode="auto">
              <a:xfrm>
                <a:off x="2743200" y="235922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g</a:t>
                </a:r>
              </a:p>
            </p:txBody>
          </p:sp>
          <p:sp>
            <p:nvSpPr>
              <p:cNvPr id="20517" name="TextBox 24"/>
              <p:cNvSpPr txBox="1">
                <a:spLocks noChangeArrowheads="1"/>
              </p:cNvSpPr>
              <p:nvPr/>
            </p:nvSpPr>
            <p:spPr bwMode="auto">
              <a:xfrm>
                <a:off x="2971800" y="2054423"/>
                <a:ext cx="304800" cy="307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400">
                    <a:solidFill>
                      <a:srgbClr val="074073"/>
                    </a:solidFill>
                    <a:latin typeface="+mn-lt"/>
                    <a:cs typeface="Monaco" charset="0"/>
                  </a:rPr>
                  <a:t>h</a:t>
                </a:r>
              </a:p>
            </p:txBody>
          </p:sp>
          <p:cxnSp>
            <p:nvCxnSpPr>
              <p:cNvPr id="20518" name="Straight Connector 39"/>
              <p:cNvCxnSpPr>
                <a:cxnSpLocks noChangeShapeType="1"/>
              </p:cNvCxnSpPr>
              <p:nvPr/>
            </p:nvCxnSpPr>
            <p:spPr bwMode="auto">
              <a:xfrm rot="16200000" flipH="1">
                <a:off x="2964543" y="1988457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19" name="Straight Connector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2726872" y="2295073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0" name="Straight Connector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2489201" y="2601689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1" name="Straight Connector 45"/>
              <p:cNvCxnSpPr>
                <a:cxnSpLocks noChangeShapeType="1"/>
              </p:cNvCxnSpPr>
              <p:nvPr/>
            </p:nvCxnSpPr>
            <p:spPr bwMode="auto">
              <a:xfrm rot="16200000" flipH="1">
                <a:off x="2251530" y="2908305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2" name="Straight Connector 46"/>
              <p:cNvCxnSpPr>
                <a:cxnSpLocks noChangeShapeType="1"/>
              </p:cNvCxnSpPr>
              <p:nvPr/>
            </p:nvCxnSpPr>
            <p:spPr bwMode="auto">
              <a:xfrm rot="16200000" flipH="1">
                <a:off x="2030189" y="3205850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3" name="Straight Connector 47"/>
              <p:cNvCxnSpPr>
                <a:cxnSpLocks noChangeShapeType="1"/>
              </p:cNvCxnSpPr>
              <p:nvPr/>
            </p:nvCxnSpPr>
            <p:spPr bwMode="auto">
              <a:xfrm rot="16200000" flipH="1">
                <a:off x="1808848" y="3521537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4" name="Straight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1569365" y="3810011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5" name="Straight Connector 49"/>
              <p:cNvCxnSpPr>
                <a:cxnSpLocks noChangeShapeType="1"/>
              </p:cNvCxnSpPr>
              <p:nvPr/>
            </p:nvCxnSpPr>
            <p:spPr bwMode="auto">
              <a:xfrm rot="5400000">
                <a:off x="1366166" y="3826328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6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1592943" y="3521528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7" name="Straight Connector 51"/>
              <p:cNvCxnSpPr>
                <a:cxnSpLocks noChangeShapeType="1"/>
              </p:cNvCxnSpPr>
              <p:nvPr/>
            </p:nvCxnSpPr>
            <p:spPr bwMode="auto">
              <a:xfrm rot="5400000">
                <a:off x="1819720" y="3216728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8" name="Straight Connector 52"/>
              <p:cNvCxnSpPr>
                <a:cxnSpLocks noChangeShapeType="1"/>
              </p:cNvCxnSpPr>
              <p:nvPr/>
            </p:nvCxnSpPr>
            <p:spPr bwMode="auto">
              <a:xfrm rot="5400000">
                <a:off x="2046497" y="2911928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29" name="Straight Connector 53"/>
              <p:cNvCxnSpPr>
                <a:cxnSpLocks noChangeShapeType="1"/>
              </p:cNvCxnSpPr>
              <p:nvPr/>
            </p:nvCxnSpPr>
            <p:spPr bwMode="auto">
              <a:xfrm rot="5400000">
                <a:off x="2273274" y="2607128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30" name="Straight Connector 54"/>
              <p:cNvCxnSpPr>
                <a:cxnSpLocks noChangeShapeType="1"/>
              </p:cNvCxnSpPr>
              <p:nvPr/>
            </p:nvCxnSpPr>
            <p:spPr bwMode="auto">
              <a:xfrm rot="5400000">
                <a:off x="2500051" y="2302328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531" name="Straight Connector 55"/>
              <p:cNvCxnSpPr>
                <a:cxnSpLocks noChangeShapeType="1"/>
              </p:cNvCxnSpPr>
              <p:nvPr/>
            </p:nvCxnSpPr>
            <p:spPr bwMode="auto">
              <a:xfrm rot="5400000">
                <a:off x="2726828" y="1997528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0502" name="TextBox 58"/>
            <p:cNvSpPr txBox="1">
              <a:spLocks noChangeArrowheads="1"/>
            </p:cNvSpPr>
            <p:nvPr/>
          </p:nvSpPr>
          <p:spPr bwMode="auto">
            <a:xfrm>
              <a:off x="1295400" y="4495800"/>
              <a:ext cx="2514600" cy="369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800" b="1" dirty="0">
                  <a:solidFill>
                    <a:srgbClr val="074073"/>
                  </a:solidFill>
                  <a:latin typeface="+mn-lt"/>
                </a:rPr>
                <a:t>Left-associative tree</a:t>
              </a:r>
            </a:p>
          </p:txBody>
        </p:sp>
      </p:grpSp>
      <p:grpSp>
        <p:nvGrpSpPr>
          <p:cNvPr id="20488" name="Group 62"/>
          <p:cNvGrpSpPr>
            <a:grpSpLocks/>
          </p:cNvGrpSpPr>
          <p:nvPr/>
        </p:nvGrpSpPr>
        <p:grpSpPr bwMode="auto">
          <a:xfrm>
            <a:off x="4800600" y="2010683"/>
            <a:ext cx="2514600" cy="2747720"/>
            <a:chOff x="4724400" y="2117054"/>
            <a:chExt cx="2514600" cy="2748133"/>
          </a:xfrm>
        </p:grpSpPr>
        <p:sp>
          <p:nvSpPr>
            <p:cNvPr id="20499" name="TextBox 5"/>
            <p:cNvSpPr txBox="1">
              <a:spLocks noChangeArrowheads="1"/>
            </p:cNvSpPr>
            <p:nvPr/>
          </p:nvSpPr>
          <p:spPr bwMode="auto">
            <a:xfrm>
              <a:off x="5283901" y="2117054"/>
              <a:ext cx="1676400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1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← a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 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+ b</a:t>
              </a:r>
            </a:p>
            <a:p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2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← 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1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+ c</a:t>
              </a:r>
            </a:p>
            <a:p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3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← 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2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+ d</a:t>
              </a:r>
            </a:p>
            <a:p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4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← 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3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+ e</a:t>
              </a:r>
            </a:p>
            <a:p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5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← 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4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+ f</a:t>
              </a:r>
            </a:p>
            <a:p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6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← 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5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+ g</a:t>
              </a:r>
            </a:p>
            <a:p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7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← t</a:t>
              </a:r>
              <a:r>
                <a:rPr lang="en-US" sz="1600" baseline="-25000" dirty="0">
                  <a:solidFill>
                    <a:srgbClr val="074073"/>
                  </a:solidFill>
                  <a:latin typeface="+mn-lt"/>
                  <a:cs typeface="Monaco" charset="0"/>
                </a:rPr>
                <a:t>6</a:t>
              </a:r>
              <a:r>
                <a:rPr lang="en-US" sz="1600" dirty="0">
                  <a:solidFill>
                    <a:srgbClr val="074073"/>
                  </a:solidFill>
                  <a:latin typeface="+mn-lt"/>
                  <a:cs typeface="Monaco" charset="0"/>
                </a:rPr>
                <a:t> + h</a:t>
              </a:r>
            </a:p>
          </p:txBody>
        </p:sp>
        <p:sp>
          <p:nvSpPr>
            <p:cNvPr id="20500" name="TextBox 59"/>
            <p:cNvSpPr txBox="1">
              <a:spLocks noChangeArrowheads="1"/>
            </p:cNvSpPr>
            <p:nvPr/>
          </p:nvSpPr>
          <p:spPr bwMode="auto">
            <a:xfrm>
              <a:off x="4724400" y="4495800"/>
              <a:ext cx="2514600" cy="36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800" b="1" dirty="0">
                  <a:solidFill>
                    <a:srgbClr val="074073"/>
                  </a:solidFill>
                  <a:latin typeface="+mn-lt"/>
                </a:rPr>
                <a:t>Corresponding code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456853" y="2209788"/>
            <a:ext cx="3382347" cy="1329387"/>
            <a:chOff x="5456853" y="2209788"/>
            <a:chExt cx="3382347" cy="1329387"/>
          </a:xfrm>
        </p:grpSpPr>
        <p:sp>
          <p:nvSpPr>
            <p:cNvPr id="20492" name="TextBox 63"/>
            <p:cNvSpPr txBox="1">
              <a:spLocks noChangeArrowheads="1"/>
            </p:cNvSpPr>
            <p:nvPr/>
          </p:nvSpPr>
          <p:spPr bwMode="auto">
            <a:xfrm>
              <a:off x="6412430" y="2524303"/>
              <a:ext cx="242677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600" dirty="0">
                  <a:solidFill>
                    <a:schemeClr val="tx2"/>
                  </a:solidFill>
                  <a:latin typeface="+mn-lt"/>
                </a:rPr>
                <a:t>Sequential dependences constrain execution order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456853" y="2209788"/>
              <a:ext cx="562947" cy="1329387"/>
              <a:chOff x="5456853" y="2209788"/>
              <a:chExt cx="562947" cy="1329387"/>
            </a:xfrm>
          </p:grpSpPr>
          <p:cxnSp>
            <p:nvCxnSpPr>
              <p:cNvPr id="20493" name="Straight Arrow Connector 65"/>
              <p:cNvCxnSpPr>
                <a:cxnSpLocks noChangeShapeType="1"/>
              </p:cNvCxnSpPr>
              <p:nvPr/>
            </p:nvCxnSpPr>
            <p:spPr bwMode="auto">
              <a:xfrm>
                <a:off x="5456853" y="2209788"/>
                <a:ext cx="562947" cy="15241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4" name="Straight Arrow Connector 65"/>
              <p:cNvCxnSpPr>
                <a:cxnSpLocks noChangeShapeType="1"/>
              </p:cNvCxnSpPr>
              <p:nvPr/>
            </p:nvCxnSpPr>
            <p:spPr bwMode="auto">
              <a:xfrm>
                <a:off x="5456853" y="2437638"/>
                <a:ext cx="562947" cy="15241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5" name="Straight Arrow Connector 65"/>
              <p:cNvCxnSpPr>
                <a:cxnSpLocks noChangeShapeType="1"/>
              </p:cNvCxnSpPr>
              <p:nvPr/>
            </p:nvCxnSpPr>
            <p:spPr bwMode="auto">
              <a:xfrm>
                <a:off x="5456853" y="2665488"/>
                <a:ext cx="562947" cy="15241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6" name="Straight Arrow Connector 65"/>
              <p:cNvCxnSpPr>
                <a:cxnSpLocks noChangeShapeType="1"/>
              </p:cNvCxnSpPr>
              <p:nvPr/>
            </p:nvCxnSpPr>
            <p:spPr bwMode="auto">
              <a:xfrm>
                <a:off x="5456853" y="2918488"/>
                <a:ext cx="562947" cy="15241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7" name="Straight Arrow Connector 65"/>
              <p:cNvCxnSpPr>
                <a:cxnSpLocks noChangeShapeType="1"/>
              </p:cNvCxnSpPr>
              <p:nvPr/>
            </p:nvCxnSpPr>
            <p:spPr bwMode="auto">
              <a:xfrm>
                <a:off x="5456853" y="3146338"/>
                <a:ext cx="562947" cy="15241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8" name="Straight Arrow Connector 65"/>
              <p:cNvCxnSpPr>
                <a:cxnSpLocks noChangeShapeType="1"/>
              </p:cNvCxnSpPr>
              <p:nvPr/>
            </p:nvCxnSpPr>
            <p:spPr bwMode="auto">
              <a:xfrm>
                <a:off x="5456853" y="3386763"/>
                <a:ext cx="562947" cy="15241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8" name="TextBox 7"/>
          <p:cNvSpPr txBox="1"/>
          <p:nvPr/>
        </p:nvSpPr>
        <p:spPr>
          <a:xfrm>
            <a:off x="685800" y="113550"/>
            <a:ext cx="1694546" cy="338554"/>
          </a:xfrm>
          <a:prstGeom prst="rect">
            <a:avLst/>
          </a:prstGeom>
          <a:solidFill>
            <a:srgbClr val="BFBFBF"/>
          </a:solidFill>
          <a:ln>
            <a:solidFill>
              <a:srgbClr val="074073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74073"/>
                </a:solidFill>
              </a:rPr>
              <a:t>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25632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ヒラギノ角ゴ Pro W3" charset="0"/>
                <a:cs typeface="ヒラギノ角ゴ Pro W3" charset="0"/>
              </a:rPr>
              <a:t>Code Shape &amp; Instruction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34</a:t>
            </a:fld>
            <a:endParaRPr lang="en-US"/>
          </a:p>
        </p:txBody>
      </p:sp>
      <p:sp>
        <p:nvSpPr>
          <p:cNvPr id="21510" name="TextBox 57"/>
          <p:cNvSpPr txBox="1">
            <a:spLocks noChangeArrowheads="1"/>
          </p:cNvSpPr>
          <p:nvPr/>
        </p:nvSpPr>
        <p:spPr bwMode="auto">
          <a:xfrm>
            <a:off x="685800" y="5181600"/>
            <a:ext cx="75438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2000" dirty="0">
                <a:latin typeface="+mn-lt"/>
              </a:rPr>
              <a:t>No rational parser will produce this tree.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+mn-lt"/>
              </a:rPr>
              <a:t>In fact, a post-optimization, pre-scheduling pass makes sense.</a:t>
            </a:r>
          </a:p>
        </p:txBody>
      </p:sp>
      <p:sp>
        <p:nvSpPr>
          <p:cNvPr id="21511" name="TextBox 58"/>
          <p:cNvSpPr txBox="1">
            <a:spLocks noChangeArrowheads="1"/>
          </p:cNvSpPr>
          <p:nvPr/>
        </p:nvSpPr>
        <p:spPr bwMode="auto">
          <a:xfrm>
            <a:off x="1276350" y="4387850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74073"/>
                </a:solidFill>
                <a:latin typeface="+mn-lt"/>
              </a:rPr>
              <a:t>Balanced tree</a:t>
            </a:r>
          </a:p>
        </p:txBody>
      </p:sp>
      <p:sp>
        <p:nvSpPr>
          <p:cNvPr id="21513" name="TextBox 59"/>
          <p:cNvSpPr txBox="1">
            <a:spLocks noChangeArrowheads="1"/>
          </p:cNvSpPr>
          <p:nvPr/>
        </p:nvSpPr>
        <p:spPr bwMode="auto">
          <a:xfrm>
            <a:off x="4749800" y="4387850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 b="1" dirty="0">
                <a:solidFill>
                  <a:srgbClr val="074073"/>
                </a:solidFill>
                <a:latin typeface="+mn-lt"/>
              </a:rPr>
              <a:t>Corresponding code</a:t>
            </a:r>
          </a:p>
        </p:txBody>
      </p:sp>
      <p:grpSp>
        <p:nvGrpSpPr>
          <p:cNvPr id="21514" name="Group 90"/>
          <p:cNvGrpSpPr>
            <a:grpSpLocks/>
          </p:cNvGrpSpPr>
          <p:nvPr/>
        </p:nvGrpSpPr>
        <p:grpSpPr bwMode="auto">
          <a:xfrm>
            <a:off x="1143000" y="2286001"/>
            <a:ext cx="2781300" cy="1252360"/>
            <a:chOff x="1485900" y="3048000"/>
            <a:chExt cx="2781300" cy="1253174"/>
          </a:xfrm>
        </p:grpSpPr>
        <p:sp>
          <p:nvSpPr>
            <p:cNvPr id="21525" name="TextBox 12"/>
            <p:cNvSpPr txBox="1">
              <a:spLocks noChangeArrowheads="1"/>
            </p:cNvSpPr>
            <p:nvPr/>
          </p:nvSpPr>
          <p:spPr bwMode="auto">
            <a:xfrm>
              <a:off x="2705100" y="30480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+</a:t>
              </a:r>
            </a:p>
          </p:txBody>
        </p:sp>
        <p:sp>
          <p:nvSpPr>
            <p:cNvPr id="21526" name="TextBox 17"/>
            <p:cNvSpPr txBox="1">
              <a:spLocks noChangeArrowheads="1"/>
            </p:cNvSpPr>
            <p:nvPr/>
          </p:nvSpPr>
          <p:spPr bwMode="auto">
            <a:xfrm>
              <a:off x="1485900" y="3956447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a</a:t>
              </a:r>
            </a:p>
          </p:txBody>
        </p:sp>
        <p:sp>
          <p:nvSpPr>
            <p:cNvPr id="21527" name="TextBox 18"/>
            <p:cNvSpPr txBox="1">
              <a:spLocks noChangeArrowheads="1"/>
            </p:cNvSpPr>
            <p:nvPr/>
          </p:nvSpPr>
          <p:spPr bwMode="auto">
            <a:xfrm>
              <a:off x="1943100" y="3956447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b</a:t>
              </a:r>
            </a:p>
          </p:txBody>
        </p:sp>
        <p:sp>
          <p:nvSpPr>
            <p:cNvPr id="21528" name="TextBox 19"/>
            <p:cNvSpPr txBox="1">
              <a:spLocks noChangeArrowheads="1"/>
            </p:cNvSpPr>
            <p:nvPr/>
          </p:nvSpPr>
          <p:spPr bwMode="auto">
            <a:xfrm>
              <a:off x="21717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c</a:t>
              </a:r>
            </a:p>
          </p:txBody>
        </p:sp>
        <p:sp>
          <p:nvSpPr>
            <p:cNvPr id="21529" name="TextBox 20"/>
            <p:cNvSpPr txBox="1">
              <a:spLocks noChangeArrowheads="1"/>
            </p:cNvSpPr>
            <p:nvPr/>
          </p:nvSpPr>
          <p:spPr bwMode="auto">
            <a:xfrm>
              <a:off x="25908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d</a:t>
              </a:r>
            </a:p>
          </p:txBody>
        </p:sp>
        <p:sp>
          <p:nvSpPr>
            <p:cNvPr id="21530" name="TextBox 21"/>
            <p:cNvSpPr txBox="1">
              <a:spLocks noChangeArrowheads="1"/>
            </p:cNvSpPr>
            <p:nvPr/>
          </p:nvSpPr>
          <p:spPr bwMode="auto">
            <a:xfrm>
              <a:off x="28194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e</a:t>
              </a:r>
            </a:p>
          </p:txBody>
        </p:sp>
        <p:sp>
          <p:nvSpPr>
            <p:cNvPr id="21531" name="TextBox 22"/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f</a:t>
              </a:r>
            </a:p>
          </p:txBody>
        </p:sp>
        <p:sp>
          <p:nvSpPr>
            <p:cNvPr id="21532" name="TextBox 23"/>
            <p:cNvSpPr txBox="1">
              <a:spLocks noChangeArrowheads="1"/>
            </p:cNvSpPr>
            <p:nvPr/>
          </p:nvSpPr>
          <p:spPr bwMode="auto">
            <a:xfrm>
              <a:off x="35052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g</a:t>
              </a:r>
            </a:p>
          </p:txBody>
        </p:sp>
        <p:sp>
          <p:nvSpPr>
            <p:cNvPr id="21533" name="TextBox 24"/>
            <p:cNvSpPr txBox="1">
              <a:spLocks noChangeArrowheads="1"/>
            </p:cNvSpPr>
            <p:nvPr/>
          </p:nvSpPr>
          <p:spPr bwMode="auto">
            <a:xfrm>
              <a:off x="39624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h</a:t>
              </a:r>
            </a:p>
          </p:txBody>
        </p:sp>
        <p:cxnSp>
          <p:nvCxnSpPr>
            <p:cNvPr id="21534" name="Straight Connector 44"/>
            <p:cNvCxnSpPr>
              <a:cxnSpLocks noChangeShapeType="1"/>
            </p:cNvCxnSpPr>
            <p:nvPr/>
          </p:nvCxnSpPr>
          <p:spPr bwMode="auto">
            <a:xfrm>
              <a:off x="2915558" y="3286187"/>
              <a:ext cx="513442" cy="219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1535" name="Group 75"/>
            <p:cNvGrpSpPr>
              <a:grpSpLocks/>
            </p:cNvGrpSpPr>
            <p:nvPr/>
          </p:nvGrpSpPr>
          <p:grpSpPr bwMode="auto">
            <a:xfrm>
              <a:off x="1714500" y="3668762"/>
              <a:ext cx="304808" cy="369838"/>
              <a:chOff x="1714500" y="3636757"/>
              <a:chExt cx="304808" cy="369838"/>
            </a:xfrm>
          </p:grpSpPr>
          <p:sp>
            <p:nvSpPr>
              <p:cNvPr id="21557" name="TextBox 16"/>
              <p:cNvSpPr txBox="1">
                <a:spLocks noChangeArrowheads="1"/>
              </p:cNvSpPr>
              <p:nvPr/>
            </p:nvSpPr>
            <p:spPr bwMode="auto">
              <a:xfrm>
                <a:off x="1714500" y="3636757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21558" name="Straight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1912265" y="3883235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559" name="Straight Connector 49"/>
              <p:cNvCxnSpPr>
                <a:cxnSpLocks noChangeShapeType="1"/>
              </p:cNvCxnSpPr>
              <p:nvPr/>
            </p:nvCxnSpPr>
            <p:spPr bwMode="auto">
              <a:xfrm rot="5400000">
                <a:off x="1709066" y="3899552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1536" name="Group 76"/>
            <p:cNvGrpSpPr>
              <a:grpSpLocks/>
            </p:cNvGrpSpPr>
            <p:nvPr/>
          </p:nvGrpSpPr>
          <p:grpSpPr bwMode="auto">
            <a:xfrm>
              <a:off x="2389413" y="3668762"/>
              <a:ext cx="315691" cy="366869"/>
              <a:chOff x="2389413" y="3644518"/>
              <a:chExt cx="315691" cy="366869"/>
            </a:xfrm>
          </p:grpSpPr>
          <p:sp>
            <p:nvSpPr>
              <p:cNvPr id="21554" name="TextBox 15"/>
              <p:cNvSpPr txBox="1">
                <a:spLocks noChangeArrowheads="1"/>
              </p:cNvSpPr>
              <p:nvPr/>
            </p:nvSpPr>
            <p:spPr bwMode="auto">
              <a:xfrm>
                <a:off x="2389413" y="3644518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21555" name="Straight Connector 47"/>
              <p:cNvCxnSpPr>
                <a:cxnSpLocks noChangeShapeType="1"/>
              </p:cNvCxnSpPr>
              <p:nvPr/>
            </p:nvCxnSpPr>
            <p:spPr bwMode="auto">
              <a:xfrm rot="16200000" flipH="1">
                <a:off x="2598061" y="3904344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556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2382156" y="3904335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1537" name="Group 83"/>
            <p:cNvGrpSpPr>
              <a:grpSpLocks/>
            </p:cNvGrpSpPr>
            <p:nvPr/>
          </p:nvGrpSpPr>
          <p:grpSpPr bwMode="auto">
            <a:xfrm>
              <a:off x="1981200" y="3369918"/>
              <a:ext cx="457200" cy="363882"/>
              <a:chOff x="1981200" y="3369918"/>
              <a:chExt cx="457200" cy="363882"/>
            </a:xfrm>
          </p:grpSpPr>
          <p:sp>
            <p:nvSpPr>
              <p:cNvPr id="21551" name="TextBox 14"/>
              <p:cNvSpPr txBox="1">
                <a:spLocks noChangeArrowheads="1"/>
              </p:cNvSpPr>
              <p:nvPr/>
            </p:nvSpPr>
            <p:spPr bwMode="auto">
              <a:xfrm>
                <a:off x="2053768" y="3369918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21552" name="Straight Connector 46"/>
              <p:cNvCxnSpPr>
                <a:cxnSpLocks noChangeShapeType="1"/>
              </p:cNvCxnSpPr>
              <p:nvPr/>
            </p:nvCxnSpPr>
            <p:spPr bwMode="auto">
              <a:xfrm>
                <a:off x="2262414" y="3608622"/>
                <a:ext cx="175986" cy="125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553" name="Straight Connector 51"/>
              <p:cNvCxnSpPr>
                <a:cxnSpLocks noChangeShapeType="1"/>
              </p:cNvCxnSpPr>
              <p:nvPr/>
            </p:nvCxnSpPr>
            <p:spPr bwMode="auto">
              <a:xfrm rot="10800000" flipV="1">
                <a:off x="1981200" y="3619500"/>
                <a:ext cx="170532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cxnSp>
          <p:nvCxnSpPr>
            <p:cNvPr id="21538" name="Straight Connector 53"/>
            <p:cNvCxnSpPr>
              <a:cxnSpLocks noChangeShapeType="1"/>
            </p:cNvCxnSpPr>
            <p:nvPr/>
          </p:nvCxnSpPr>
          <p:spPr bwMode="auto">
            <a:xfrm rot="10800000" flipV="1">
              <a:off x="2286000" y="3285530"/>
              <a:ext cx="480786" cy="219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1539" name="Group 74"/>
            <p:cNvGrpSpPr>
              <a:grpSpLocks/>
            </p:cNvGrpSpPr>
            <p:nvPr/>
          </p:nvGrpSpPr>
          <p:grpSpPr bwMode="auto">
            <a:xfrm>
              <a:off x="3037109" y="3668762"/>
              <a:ext cx="315691" cy="366869"/>
              <a:chOff x="3037109" y="3581400"/>
              <a:chExt cx="315691" cy="366869"/>
            </a:xfrm>
          </p:grpSpPr>
          <p:sp>
            <p:nvSpPr>
              <p:cNvPr id="21548" name="TextBox 56"/>
              <p:cNvSpPr txBox="1">
                <a:spLocks noChangeArrowheads="1"/>
              </p:cNvSpPr>
              <p:nvPr/>
            </p:nvSpPr>
            <p:spPr bwMode="auto">
              <a:xfrm>
                <a:off x="3037109" y="3581400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21549" name="Straight Connector 60"/>
              <p:cNvCxnSpPr>
                <a:cxnSpLocks noChangeShapeType="1"/>
              </p:cNvCxnSpPr>
              <p:nvPr/>
            </p:nvCxnSpPr>
            <p:spPr bwMode="auto">
              <a:xfrm rot="16200000" flipH="1">
                <a:off x="3245757" y="3841226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550" name="Straight Connector 61"/>
              <p:cNvCxnSpPr>
                <a:cxnSpLocks noChangeShapeType="1"/>
              </p:cNvCxnSpPr>
              <p:nvPr/>
            </p:nvCxnSpPr>
            <p:spPr bwMode="auto">
              <a:xfrm rot="5400000">
                <a:off x="3029852" y="3841217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1540" name="Group 73"/>
            <p:cNvGrpSpPr>
              <a:grpSpLocks/>
            </p:cNvGrpSpPr>
            <p:nvPr/>
          </p:nvGrpSpPr>
          <p:grpSpPr bwMode="auto">
            <a:xfrm>
              <a:off x="3684805" y="3668762"/>
              <a:ext cx="315691" cy="366869"/>
              <a:chOff x="3684805" y="3518282"/>
              <a:chExt cx="315691" cy="366869"/>
            </a:xfrm>
          </p:grpSpPr>
          <p:sp>
            <p:nvSpPr>
              <p:cNvPr id="21545" name="TextBox 62"/>
              <p:cNvSpPr txBox="1">
                <a:spLocks noChangeArrowheads="1"/>
              </p:cNvSpPr>
              <p:nvPr/>
            </p:nvSpPr>
            <p:spPr bwMode="auto">
              <a:xfrm>
                <a:off x="3684805" y="3518282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21546" name="Straight Connector 64"/>
              <p:cNvCxnSpPr>
                <a:cxnSpLocks noChangeShapeType="1"/>
              </p:cNvCxnSpPr>
              <p:nvPr/>
            </p:nvCxnSpPr>
            <p:spPr bwMode="auto">
              <a:xfrm rot="16200000" flipH="1">
                <a:off x="3893453" y="3778108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547" name="Straight Connector 71"/>
              <p:cNvCxnSpPr>
                <a:cxnSpLocks noChangeShapeType="1"/>
              </p:cNvCxnSpPr>
              <p:nvPr/>
            </p:nvCxnSpPr>
            <p:spPr bwMode="auto">
              <a:xfrm rot="5400000">
                <a:off x="3677548" y="3778099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1541" name="Group 84"/>
            <p:cNvGrpSpPr>
              <a:grpSpLocks/>
            </p:cNvGrpSpPr>
            <p:nvPr/>
          </p:nvGrpSpPr>
          <p:grpSpPr bwMode="auto">
            <a:xfrm>
              <a:off x="3276600" y="3369918"/>
              <a:ext cx="457200" cy="363882"/>
              <a:chOff x="1981200" y="3369918"/>
              <a:chExt cx="457200" cy="363882"/>
            </a:xfrm>
          </p:grpSpPr>
          <p:sp>
            <p:nvSpPr>
              <p:cNvPr id="21542" name="TextBox 85"/>
              <p:cNvSpPr txBox="1">
                <a:spLocks noChangeArrowheads="1"/>
              </p:cNvSpPr>
              <p:nvPr/>
            </p:nvSpPr>
            <p:spPr bwMode="auto">
              <a:xfrm>
                <a:off x="2053768" y="3369918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21543" name="Straight Connector 86"/>
              <p:cNvCxnSpPr>
                <a:cxnSpLocks noChangeShapeType="1"/>
              </p:cNvCxnSpPr>
              <p:nvPr/>
            </p:nvCxnSpPr>
            <p:spPr bwMode="auto">
              <a:xfrm>
                <a:off x="2262414" y="3608622"/>
                <a:ext cx="175986" cy="125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544" name="Straight Connector 87"/>
              <p:cNvCxnSpPr>
                <a:cxnSpLocks noChangeShapeType="1"/>
              </p:cNvCxnSpPr>
              <p:nvPr/>
            </p:nvCxnSpPr>
            <p:spPr bwMode="auto">
              <a:xfrm rot="10800000" flipV="1">
                <a:off x="1981200" y="3619500"/>
                <a:ext cx="170532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20" name="Group 19"/>
          <p:cNvGrpSpPr/>
          <p:nvPr/>
        </p:nvGrpSpPr>
        <p:grpSpPr>
          <a:xfrm>
            <a:off x="5143500" y="1943068"/>
            <a:ext cx="3695697" cy="1814512"/>
            <a:chOff x="5143500" y="1943068"/>
            <a:chExt cx="3695697" cy="1814512"/>
          </a:xfrm>
        </p:grpSpPr>
        <p:sp>
          <p:nvSpPr>
            <p:cNvPr id="21512" name="TextBox 5"/>
            <p:cNvSpPr txBox="1">
              <a:spLocks noChangeArrowheads="1"/>
            </p:cNvSpPr>
            <p:nvPr/>
          </p:nvSpPr>
          <p:spPr bwMode="auto">
            <a:xfrm>
              <a:off x="5143500" y="1943068"/>
              <a:ext cx="1409700" cy="181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600" dirty="0"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latin typeface="+mn-lt"/>
                  <a:cs typeface="Monaco" charset="0"/>
                </a:rPr>
                <a:t>1</a:t>
              </a:r>
              <a:r>
                <a:rPr lang="en-US" sz="1600" dirty="0">
                  <a:latin typeface="+mn-lt"/>
                  <a:cs typeface="Monaco" charset="0"/>
                </a:rPr>
                <a:t> </a:t>
              </a:r>
              <a:r>
                <a:rPr lang="en-US" sz="1600" dirty="0">
                  <a:latin typeface="Symbol" charset="2"/>
                  <a:cs typeface="Symbol" charset="2"/>
                </a:rPr>
                <a:t>←</a:t>
              </a:r>
              <a:r>
                <a:rPr lang="en-US" sz="1600" dirty="0">
                  <a:latin typeface="+mn-lt"/>
                  <a:cs typeface="Monaco" charset="0"/>
                </a:rPr>
                <a:t>  a  +  b</a:t>
              </a:r>
            </a:p>
            <a:p>
              <a:r>
                <a:rPr lang="en-US" sz="1600" dirty="0"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latin typeface="+mn-lt"/>
                  <a:cs typeface="Monaco" charset="0"/>
                </a:rPr>
                <a:t>2</a:t>
              </a:r>
              <a:r>
                <a:rPr lang="en-US" sz="1600" dirty="0">
                  <a:latin typeface="+mn-lt"/>
                  <a:cs typeface="Monaco" charset="0"/>
                </a:rPr>
                <a:t> </a:t>
              </a:r>
              <a:r>
                <a:rPr lang="en-US" sz="1600" dirty="0">
                  <a:latin typeface="Symbol" charset="2"/>
                  <a:cs typeface="Symbol" charset="2"/>
                </a:rPr>
                <a:t>←</a:t>
              </a:r>
              <a:r>
                <a:rPr lang="en-US" sz="1600" dirty="0">
                  <a:latin typeface="+mn-lt"/>
                  <a:cs typeface="Monaco" charset="0"/>
                </a:rPr>
                <a:t>  c  +  d</a:t>
              </a:r>
            </a:p>
            <a:p>
              <a:r>
                <a:rPr lang="en-US" sz="1600" dirty="0"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latin typeface="+mn-lt"/>
                  <a:cs typeface="Monaco" charset="0"/>
                </a:rPr>
                <a:t>3</a:t>
              </a:r>
              <a:r>
                <a:rPr lang="en-US" sz="1600" dirty="0">
                  <a:latin typeface="+mn-lt"/>
                  <a:cs typeface="Monaco" charset="0"/>
                </a:rPr>
                <a:t> </a:t>
              </a:r>
              <a:r>
                <a:rPr lang="en-US" sz="1600" dirty="0">
                  <a:latin typeface="Symbol" charset="2"/>
                  <a:cs typeface="Symbol" charset="2"/>
                </a:rPr>
                <a:t>←</a:t>
              </a:r>
              <a:r>
                <a:rPr lang="en-US" sz="1600" dirty="0">
                  <a:latin typeface="+mn-lt"/>
                  <a:cs typeface="Monaco" charset="0"/>
                </a:rPr>
                <a:t>  e  +  f</a:t>
              </a:r>
            </a:p>
            <a:p>
              <a:r>
                <a:rPr lang="en-US" sz="1600" dirty="0"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latin typeface="+mn-lt"/>
                  <a:cs typeface="Monaco" charset="0"/>
                </a:rPr>
                <a:t>4</a:t>
              </a:r>
              <a:r>
                <a:rPr lang="en-US" sz="1600" dirty="0">
                  <a:latin typeface="+mn-lt"/>
                  <a:cs typeface="Monaco" charset="0"/>
                </a:rPr>
                <a:t> </a:t>
              </a:r>
              <a:r>
                <a:rPr lang="en-US" sz="1600" dirty="0">
                  <a:latin typeface="Symbol" charset="2"/>
                  <a:cs typeface="Symbol" charset="2"/>
                </a:rPr>
                <a:t>←</a:t>
              </a:r>
              <a:r>
                <a:rPr lang="en-US" sz="1600" dirty="0">
                  <a:latin typeface="+mn-lt"/>
                  <a:cs typeface="Monaco" charset="0"/>
                </a:rPr>
                <a:t>  g  +  h</a:t>
              </a:r>
            </a:p>
            <a:p>
              <a:r>
                <a:rPr lang="en-US" sz="1600" dirty="0"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latin typeface="+mn-lt"/>
                  <a:cs typeface="Monaco" charset="0"/>
                </a:rPr>
                <a:t>5</a:t>
              </a:r>
              <a:r>
                <a:rPr lang="en-US" sz="1600" dirty="0">
                  <a:latin typeface="+mn-lt"/>
                  <a:cs typeface="Monaco" charset="0"/>
                </a:rPr>
                <a:t> </a:t>
              </a:r>
              <a:r>
                <a:rPr lang="en-US" sz="1600" dirty="0">
                  <a:latin typeface="Symbol" charset="2"/>
                  <a:cs typeface="Symbol" charset="2"/>
                </a:rPr>
                <a:t>← </a:t>
              </a:r>
              <a:r>
                <a:rPr lang="en-US" sz="1600" dirty="0"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latin typeface="+mn-lt"/>
                  <a:cs typeface="Monaco" charset="0"/>
                </a:rPr>
                <a:t>1</a:t>
              </a:r>
              <a:r>
                <a:rPr lang="en-US" sz="1600" dirty="0">
                  <a:latin typeface="+mn-lt"/>
                  <a:cs typeface="Monaco" charset="0"/>
                </a:rPr>
                <a:t> +  t</a:t>
              </a:r>
              <a:r>
                <a:rPr lang="en-US" sz="1600" baseline="-25000" dirty="0">
                  <a:latin typeface="+mn-lt"/>
                  <a:cs typeface="Monaco" charset="0"/>
                </a:rPr>
                <a:t>2</a:t>
              </a:r>
            </a:p>
            <a:p>
              <a:r>
                <a:rPr lang="en-US" sz="1600" dirty="0"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latin typeface="+mn-lt"/>
                  <a:cs typeface="Monaco" charset="0"/>
                </a:rPr>
                <a:t>6</a:t>
              </a:r>
              <a:r>
                <a:rPr lang="en-US" sz="1600" dirty="0">
                  <a:latin typeface="+mn-lt"/>
                  <a:cs typeface="Monaco" charset="0"/>
                </a:rPr>
                <a:t> </a:t>
              </a:r>
              <a:r>
                <a:rPr lang="en-US" sz="1600" dirty="0">
                  <a:latin typeface="Symbol" charset="2"/>
                  <a:cs typeface="Symbol" charset="2"/>
                </a:rPr>
                <a:t>←</a:t>
              </a:r>
              <a:r>
                <a:rPr lang="en-US" sz="1600" dirty="0">
                  <a:latin typeface="+mn-lt"/>
                  <a:cs typeface="Monaco" charset="0"/>
                </a:rPr>
                <a:t> t</a:t>
              </a:r>
              <a:r>
                <a:rPr lang="en-US" sz="1600" baseline="-25000" dirty="0">
                  <a:latin typeface="+mn-lt"/>
                  <a:cs typeface="Monaco" charset="0"/>
                </a:rPr>
                <a:t>3 </a:t>
              </a:r>
              <a:r>
                <a:rPr lang="en-US" sz="1600" dirty="0">
                  <a:latin typeface="+mn-lt"/>
                  <a:cs typeface="Monaco" charset="0"/>
                </a:rPr>
                <a:t> + t</a:t>
              </a:r>
              <a:r>
                <a:rPr lang="en-US" sz="1600" baseline="-25000" dirty="0">
                  <a:latin typeface="+mn-lt"/>
                  <a:cs typeface="Monaco" charset="0"/>
                </a:rPr>
                <a:t>4</a:t>
              </a:r>
              <a:endParaRPr lang="en-US" sz="1600" dirty="0">
                <a:latin typeface="+mn-lt"/>
                <a:cs typeface="Monaco" charset="0"/>
              </a:endParaRPr>
            </a:p>
            <a:p>
              <a:r>
                <a:rPr lang="en-US" sz="1600" dirty="0">
                  <a:latin typeface="+mn-lt"/>
                  <a:cs typeface="Monaco" charset="0"/>
                </a:rPr>
                <a:t>t</a:t>
              </a:r>
              <a:r>
                <a:rPr lang="en-US" sz="1600" baseline="-25000" dirty="0">
                  <a:latin typeface="+mn-lt"/>
                  <a:cs typeface="Monaco" charset="0"/>
                </a:rPr>
                <a:t>7</a:t>
              </a:r>
              <a:r>
                <a:rPr lang="en-US" sz="1600" dirty="0">
                  <a:latin typeface="+mn-lt"/>
                  <a:cs typeface="Monaco" charset="0"/>
                </a:rPr>
                <a:t> </a:t>
              </a:r>
              <a:r>
                <a:rPr lang="en-US" sz="1600" dirty="0">
                  <a:latin typeface="Symbol" charset="2"/>
                  <a:cs typeface="Symbol" charset="2"/>
                </a:rPr>
                <a:t>←</a:t>
              </a:r>
              <a:r>
                <a:rPr lang="en-US" sz="1600" dirty="0">
                  <a:latin typeface="+mn-lt"/>
                  <a:cs typeface="Monaco" charset="0"/>
                </a:rPr>
                <a:t> t</a:t>
              </a:r>
              <a:r>
                <a:rPr lang="en-US" sz="1600" baseline="-25000" dirty="0">
                  <a:latin typeface="+mn-lt"/>
                  <a:cs typeface="Monaco" charset="0"/>
                </a:rPr>
                <a:t>5 </a:t>
              </a:r>
              <a:r>
                <a:rPr lang="en-US" sz="1600" dirty="0">
                  <a:latin typeface="+mn-lt"/>
                  <a:cs typeface="Monaco" charset="0"/>
                </a:rPr>
                <a:t> + t</a:t>
              </a:r>
              <a:r>
                <a:rPr lang="en-US" sz="1600" baseline="-25000" dirty="0">
                  <a:latin typeface="+mn-lt"/>
                  <a:cs typeface="Monaco" charset="0"/>
                </a:rPr>
                <a:t>6</a:t>
              </a:r>
              <a:endParaRPr lang="en-US" sz="1600" dirty="0">
                <a:latin typeface="+mn-lt"/>
                <a:cs typeface="Monaco" charset="0"/>
              </a:endParaRPr>
            </a:p>
          </p:txBody>
        </p:sp>
        <p:sp>
          <p:nvSpPr>
            <p:cNvPr id="21517" name="TextBox 63"/>
            <p:cNvSpPr txBox="1">
              <a:spLocks noChangeArrowheads="1"/>
            </p:cNvSpPr>
            <p:nvPr/>
          </p:nvSpPr>
          <p:spPr bwMode="auto">
            <a:xfrm>
              <a:off x="6425004" y="2322493"/>
              <a:ext cx="241419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600" dirty="0">
                  <a:solidFill>
                    <a:srgbClr val="074073"/>
                  </a:solidFill>
                  <a:latin typeface="+mn-lt"/>
                </a:rPr>
                <a:t>Sequential dependences are much more relaxed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5444279" y="2286000"/>
            <a:ext cx="346921" cy="762000"/>
          </a:xfrm>
          <a:prstGeom prst="straightConnector1">
            <a:avLst/>
          </a:prstGeom>
          <a:ln w="9525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44279" y="2523376"/>
            <a:ext cx="575521" cy="524624"/>
          </a:xfrm>
          <a:prstGeom prst="straightConnector1">
            <a:avLst/>
          </a:prstGeom>
          <a:ln w="9525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44279" y="2742903"/>
            <a:ext cx="301762" cy="533697"/>
          </a:xfrm>
          <a:prstGeom prst="straightConnector1">
            <a:avLst/>
          </a:prstGeom>
          <a:ln w="9525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4279" y="2906359"/>
            <a:ext cx="651721" cy="370241"/>
          </a:xfrm>
          <a:prstGeom prst="straightConnector1">
            <a:avLst/>
          </a:prstGeom>
          <a:ln w="9525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44279" y="3193857"/>
            <a:ext cx="301762" cy="389971"/>
          </a:xfrm>
          <a:prstGeom prst="straightConnector1">
            <a:avLst/>
          </a:prstGeom>
          <a:ln w="9525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44279" y="3470676"/>
            <a:ext cx="578376" cy="113152"/>
          </a:xfrm>
          <a:prstGeom prst="straightConnector1">
            <a:avLst/>
          </a:prstGeom>
          <a:ln w="9525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5800" y="1118600"/>
            <a:ext cx="5943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2000" b="1" dirty="0">
                <a:solidFill>
                  <a:srgbClr val="074073"/>
                </a:solidFill>
                <a:latin typeface="+mn-lt"/>
              </a:rPr>
              <a:t>Consider </a:t>
            </a:r>
            <a:r>
              <a:rPr lang="ja-JP" altLang="en-US" sz="2000" b="1" dirty="0">
                <a:solidFill>
                  <a:srgbClr val="074073"/>
                </a:solidFill>
                <a:latin typeface="+mn-lt"/>
              </a:rPr>
              <a:t>“</a:t>
            </a:r>
            <a:r>
              <a:rPr lang="en-US" sz="1800" b="1" dirty="0">
                <a:solidFill>
                  <a:srgbClr val="074073"/>
                </a:solidFill>
                <a:latin typeface="+mn-lt"/>
                <a:cs typeface="Monaco" charset="0"/>
              </a:rPr>
              <a:t>a + b + c + d + e + f + g + h</a:t>
            </a:r>
            <a:r>
              <a:rPr lang="ja-JP" altLang="en-US" sz="1800" b="1" dirty="0">
                <a:solidFill>
                  <a:srgbClr val="074073"/>
                </a:solidFill>
                <a:latin typeface="+mn-lt"/>
                <a:cs typeface="Monaco" charset="0"/>
              </a:rPr>
              <a:t>”</a:t>
            </a:r>
            <a:endParaRPr lang="en-US" sz="2000" b="1" dirty="0">
              <a:solidFill>
                <a:srgbClr val="074073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800" y="113550"/>
            <a:ext cx="1886858" cy="338554"/>
          </a:xfrm>
          <a:prstGeom prst="rect">
            <a:avLst/>
          </a:prstGeom>
          <a:solidFill>
            <a:srgbClr val="BFBFBF"/>
          </a:solidFill>
          <a:ln>
            <a:solidFill>
              <a:srgbClr val="074073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74073"/>
                </a:solidFill>
              </a:rPr>
              <a:t>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27688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ヒラギノ角ゴ Pro W3" charset="0"/>
                <a:cs typeface="ヒラギノ角ゴ Pro W3" charset="0"/>
              </a:rPr>
              <a:t>Code Shape &amp; Instruction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85800" y="1447800"/>
          <a:ext cx="7725800" cy="334327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0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0"/>
                          <a:cs typeface="ヒラギノ角ゴ Pro W3" charset="0"/>
                        </a:rPr>
                        <a:t>Balanced Tree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+mn-lt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0"/>
                          <a:cs typeface="ヒラギノ角ゴ Pro W3" charset="0"/>
                        </a:rPr>
                        <a:t>Left-Associative Tree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73E74"/>
                        </a:solidFill>
                        <a:effectLst/>
                        <a:latin typeface="+mn-lt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0"/>
                          <a:cs typeface="ヒラギノ角ゴ Pro W3" charset="0"/>
                        </a:rPr>
                        <a:t>Unit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0"/>
                          <a:cs typeface="ヒラギノ角ゴ Pro W3" charset="0"/>
                        </a:rPr>
                        <a:t>Unit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+mn-lt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74073"/>
                        </a:solidFill>
                        <a:effectLst/>
                        <a:latin typeface="+mn-lt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0"/>
                          <a:cs typeface="ヒラギノ角ゴ Pro W3" charset="0"/>
                        </a:rPr>
                        <a:t>Unit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0"/>
                          <a:cs typeface="ヒラギノ角ゴ Pro W3" charset="0"/>
                        </a:rPr>
                        <a:t>Unit 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a + b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c + 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a + b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⎯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e + f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g + 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+ c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⎯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+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6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+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+ d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⎯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7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t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5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+ t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⎯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+ e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⎯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+ f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⎯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6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5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+ g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⎯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E6E6E6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0"/>
                        <a:cs typeface="Monaco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7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← t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6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 + h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0"/>
                          <a:cs typeface="Monaco" charset="0"/>
                        </a:rPr>
                        <a:t>⎯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595" name="TextBox 6"/>
          <p:cNvSpPr txBox="1">
            <a:spLocks noChangeArrowheads="1"/>
          </p:cNvSpPr>
          <p:nvPr/>
        </p:nvSpPr>
        <p:spPr bwMode="auto">
          <a:xfrm>
            <a:off x="685800" y="5105400"/>
            <a:ext cx="784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tx2"/>
                </a:solidFill>
                <a:latin typeface="+mn-lt"/>
              </a:rPr>
              <a:t>Schedules for Balanced Tree versus Left-Associative Tree</a:t>
            </a:r>
          </a:p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Assumes two functional units</a:t>
            </a:r>
          </a:p>
        </p:txBody>
      </p:sp>
      <p:sp>
        <p:nvSpPr>
          <p:cNvPr id="22596" name="TextBox 7"/>
          <p:cNvSpPr txBox="1">
            <a:spLocks noChangeArrowheads="1"/>
          </p:cNvSpPr>
          <p:nvPr/>
        </p:nvSpPr>
        <p:spPr bwMode="auto">
          <a:xfrm rot="-480001">
            <a:off x="1143000" y="38862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Free for other 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13550"/>
            <a:ext cx="2057400" cy="338554"/>
          </a:xfrm>
          <a:prstGeom prst="rect">
            <a:avLst/>
          </a:prstGeom>
          <a:solidFill>
            <a:srgbClr val="BFBFBF"/>
          </a:solidFill>
          <a:ln>
            <a:solidFill>
              <a:srgbClr val="074073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74073"/>
                </a:solidFill>
              </a:rPr>
              <a:t>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4279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Code for Expressions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/>
              <a:t>compiler</a:t>
            </a:r>
            <a:r>
              <a:rPr lang="en-US" dirty="0"/>
              <a:t> needs to decide which values </a:t>
            </a:r>
            <a:r>
              <a:rPr lang="en-US" b="1" i="1" dirty="0"/>
              <a:t>can</a:t>
            </a:r>
            <a:r>
              <a:rPr lang="en-US" dirty="0"/>
              <a:t> live in registers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Symbol" charset="2"/>
              </a:rPr>
              <a:t>A value is ambiguous if the compiler can access it via more than one name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 charset="2"/>
              </a:rPr>
              <a:t>Some pointer based values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 charset="2"/>
              </a:rPr>
              <a:t>Some call-by-reference parameters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 charset="2"/>
              </a:rPr>
              <a:t>Most compilers treat array elements (</a:t>
            </a:r>
            <a:r>
              <a:rPr lang="en-US" i="1" dirty="0">
                <a:sym typeface="Symbol" charset="2"/>
              </a:rPr>
              <a:t>e.g.</a:t>
            </a:r>
            <a:r>
              <a:rPr lang="en-US" dirty="0">
                <a:sym typeface="Symbol" charset="2"/>
              </a:rPr>
              <a:t>, </a:t>
            </a:r>
            <a:r>
              <a:rPr lang="en-US" dirty="0">
                <a:latin typeface="Arial Narrow"/>
                <a:cs typeface="Arial Narrow"/>
                <a:sym typeface="Symbol" charset="2"/>
              </a:rPr>
              <a:t>A[</a:t>
            </a:r>
            <a:r>
              <a:rPr lang="en-US" dirty="0" err="1">
                <a:latin typeface="Arial Narrow"/>
                <a:cs typeface="Arial Narrow"/>
                <a:sym typeface="Symbol" charset="2"/>
              </a:rPr>
              <a:t>i,j</a:t>
            </a:r>
            <a:r>
              <a:rPr lang="en-US" dirty="0">
                <a:latin typeface="Arial Narrow"/>
                <a:cs typeface="Arial Narrow"/>
                <a:sym typeface="Symbol" charset="2"/>
              </a:rPr>
              <a:t>]</a:t>
            </a:r>
            <a:r>
              <a:rPr lang="en-US" dirty="0">
                <a:sym typeface="Symbol" charset="2"/>
              </a:rPr>
              <a:t>) as ambiguous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>
                <a:sym typeface="Symbol" charset="2"/>
              </a:rPr>
              <a:t>Any </a:t>
            </a:r>
            <a:r>
              <a:rPr lang="en-US" b="1" dirty="0">
                <a:sym typeface="Symbol" charset="2"/>
              </a:rPr>
              <a:t>unambiguous value</a:t>
            </a:r>
            <a:r>
              <a:rPr lang="en-US" dirty="0">
                <a:sym typeface="Symbol" charset="2"/>
              </a:rPr>
              <a:t> is a candidate for a register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>
                <a:sym typeface="Symbol" charset="2"/>
              </a:rPr>
              <a:t>Ambiguous</a:t>
            </a:r>
            <a:r>
              <a:rPr lang="en-US" dirty="0">
                <a:sym typeface="Symbol" charset="2"/>
              </a:rPr>
              <a:t> values must live in memory    (load </a:t>
            </a:r>
            <a:r>
              <a:rPr lang="en-US" sz="1800" dirty="0">
                <a:sym typeface="Symbol" charset="2"/>
              </a:rPr>
              <a:t>or</a:t>
            </a:r>
            <a:r>
              <a:rPr lang="en-US" dirty="0">
                <a:sym typeface="Symbol" charset="2"/>
              </a:rPr>
              <a:t> store at each access</a:t>
            </a:r>
            <a:r>
              <a:rPr lang="en-US" dirty="0" smtClean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36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Handling </a:t>
            </a:r>
            <a:r>
              <a:rPr lang="en-US" dirty="0" smtClean="0"/>
              <a:t>Assignment</a:t>
            </a:r>
            <a:r>
              <a:rPr lang="en-US" sz="2000" dirty="0" smtClean="0">
                <a:solidFill>
                  <a:srgbClr val="074073"/>
                </a:solidFill>
              </a:rPr>
              <a:t> </a:t>
            </a:r>
            <a:endParaRPr lang="en-US" dirty="0">
              <a:solidFill>
                <a:srgbClr val="074073"/>
              </a:solidFill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25000"/>
              </a:spcBef>
              <a:buNone/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Handle assignment as an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operator: </a:t>
            </a:r>
            <a:r>
              <a:rPr lang="en-US" b="1" i="1" dirty="0" smtClean="0">
                <a:solidFill>
                  <a:srgbClr val="074073"/>
                </a:solidFill>
                <a:latin typeface="Arial Narrow Bold Italic" charset="0"/>
              </a:rPr>
              <a:t>lhs</a:t>
            </a:r>
            <a:r>
              <a:rPr lang="en-US" b="1" dirty="0" smtClean="0">
                <a:solidFill>
                  <a:srgbClr val="074073"/>
                </a:solidFill>
                <a:latin typeface="Arial Narrow Bold Italic" charset="0"/>
              </a:rPr>
              <a:t> </a:t>
            </a:r>
            <a:r>
              <a:rPr lang="en-US" b="1" dirty="0">
                <a:solidFill>
                  <a:srgbClr val="074073"/>
                </a:solidFill>
                <a:latin typeface="Arial Narrow Bold Italic" charset="0"/>
                <a:sym typeface="Symbol" charset="2"/>
              </a:rPr>
              <a:t> </a:t>
            </a:r>
            <a:r>
              <a:rPr lang="en-US" b="1" i="1" dirty="0">
                <a:solidFill>
                  <a:srgbClr val="074073"/>
                </a:solidFill>
                <a:latin typeface="Arial Narrow Bold Italic" charset="0"/>
                <a:sym typeface="Symbol" charset="2"/>
              </a:rPr>
              <a:t>rhs</a:t>
            </a:r>
            <a:endParaRPr lang="en-US" b="1" dirty="0">
              <a:solidFill>
                <a:srgbClr val="074073"/>
              </a:solidFill>
            </a:endParaRPr>
          </a:p>
          <a:p>
            <a:pPr eaLnBrk="1" hangingPunct="1">
              <a:spcBef>
                <a:spcPts val="2400"/>
              </a:spcBef>
              <a:buFont typeface="Times" charset="0"/>
              <a:buNone/>
            </a:pPr>
            <a:r>
              <a:rPr lang="en-US" dirty="0">
                <a:solidFill>
                  <a:srgbClr val="074073"/>
                </a:solidFill>
              </a:rPr>
              <a:t>Strategy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Evaluate </a:t>
            </a:r>
            <a:r>
              <a:rPr lang="en-US" i="1" dirty="0"/>
              <a:t>rhs </a:t>
            </a:r>
            <a:r>
              <a:rPr lang="en-US" dirty="0"/>
              <a:t>to a </a:t>
            </a:r>
            <a:r>
              <a:rPr lang="en-US" b="1" dirty="0">
                <a:solidFill>
                  <a:srgbClr val="074073"/>
                </a:solidFill>
              </a:rPr>
              <a:t>value</a:t>
            </a:r>
            <a:r>
              <a:rPr lang="en-US" dirty="0">
                <a:solidFill>
                  <a:srgbClr val="FF0065"/>
                </a:solidFill>
              </a:rPr>
              <a:t>                              					</a:t>
            </a:r>
            <a:r>
              <a:rPr lang="en-US" i="1" dirty="0">
                <a:solidFill>
                  <a:srgbClr val="074073"/>
                </a:solidFill>
              </a:rPr>
              <a:t>(</a:t>
            </a:r>
            <a:r>
              <a:rPr lang="en-US" sz="1800" i="1" dirty="0">
                <a:solidFill>
                  <a:srgbClr val="074073"/>
                </a:solidFill>
              </a:rPr>
              <a:t>an rvalue</a:t>
            </a:r>
            <a:r>
              <a:rPr lang="en-US" i="1" dirty="0">
                <a:solidFill>
                  <a:srgbClr val="074073"/>
                </a:solidFill>
              </a:rPr>
              <a:t>)</a:t>
            </a:r>
            <a:endParaRPr lang="en-US" dirty="0">
              <a:solidFill>
                <a:srgbClr val="074073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Evaluate </a:t>
            </a:r>
            <a:r>
              <a:rPr lang="en-US" i="1" dirty="0"/>
              <a:t>lhs </a:t>
            </a:r>
            <a:r>
              <a:rPr lang="en-US" dirty="0"/>
              <a:t>to a </a:t>
            </a:r>
            <a:r>
              <a:rPr lang="en-US" b="1" dirty="0">
                <a:solidFill>
                  <a:srgbClr val="074073"/>
                </a:solidFill>
              </a:rPr>
              <a:t>location</a:t>
            </a:r>
            <a:r>
              <a:rPr lang="en-US" dirty="0">
                <a:solidFill>
                  <a:srgbClr val="FF0065"/>
                </a:solidFill>
              </a:rPr>
              <a:t>                                				</a:t>
            </a:r>
            <a:r>
              <a:rPr lang="en-US" i="1" dirty="0">
                <a:solidFill>
                  <a:srgbClr val="074073"/>
                </a:solidFill>
              </a:rPr>
              <a:t>(</a:t>
            </a:r>
            <a:r>
              <a:rPr lang="en-US" sz="1800" i="1" dirty="0">
                <a:solidFill>
                  <a:srgbClr val="074073"/>
                </a:solidFill>
              </a:rPr>
              <a:t>an lvalue</a:t>
            </a:r>
            <a:r>
              <a:rPr lang="en-US" i="1" dirty="0">
                <a:solidFill>
                  <a:srgbClr val="074073"/>
                </a:solidFill>
              </a:rPr>
              <a:t>)</a:t>
            </a:r>
            <a:endParaRPr lang="en-US" dirty="0">
              <a:solidFill>
                <a:srgbClr val="074073"/>
              </a:solidFill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US" i="1" dirty="0"/>
              <a:t>lvalue </a:t>
            </a:r>
            <a:r>
              <a:rPr lang="en-US" dirty="0"/>
              <a:t>is a register</a:t>
            </a:r>
            <a:r>
              <a:rPr lang="en-US" i="1" dirty="0"/>
              <a:t> </a:t>
            </a:r>
            <a:r>
              <a:rPr lang="en-US" dirty="0">
                <a:sym typeface="Symbol" charset="2"/>
              </a:rPr>
              <a:t> move rhs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i="1" dirty="0">
                <a:sym typeface="Symbol" charset="2"/>
              </a:rPr>
              <a:t>lvalue</a:t>
            </a:r>
            <a:r>
              <a:rPr lang="en-US" dirty="0">
                <a:sym typeface="Symbol" charset="2"/>
              </a:rPr>
              <a:t> is an address  store rhs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If </a:t>
            </a:r>
            <a:r>
              <a:rPr lang="en-US" i="1" dirty="0">
                <a:sym typeface="Symbol" charset="2"/>
              </a:rPr>
              <a:t>rvalue </a:t>
            </a:r>
            <a:r>
              <a:rPr lang="en-US" dirty="0">
                <a:sym typeface="Symbol" charset="2"/>
              </a:rPr>
              <a:t>&amp; </a:t>
            </a:r>
            <a:r>
              <a:rPr lang="en-US" i="1" dirty="0">
                <a:sym typeface="Symbol" charset="2"/>
              </a:rPr>
              <a:t>lvalue </a:t>
            </a:r>
            <a:r>
              <a:rPr lang="en-US" dirty="0">
                <a:sym typeface="Symbol" charset="2"/>
              </a:rPr>
              <a:t>have different types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Evaluate </a:t>
            </a:r>
            <a:r>
              <a:rPr lang="en-US" i="1" dirty="0">
                <a:sym typeface="Symbol" charset="2"/>
              </a:rPr>
              <a:t>rvalue</a:t>
            </a:r>
            <a:r>
              <a:rPr lang="en-US" dirty="0">
                <a:sym typeface="Symbol" charset="2"/>
              </a:rPr>
              <a:t> to its “</a:t>
            </a:r>
            <a:r>
              <a:rPr lang="en-US" i="1" dirty="0">
                <a:sym typeface="Symbol" charset="2"/>
              </a:rPr>
              <a:t>natural</a:t>
            </a:r>
            <a:r>
              <a:rPr lang="en-US" dirty="0">
                <a:sym typeface="Symbol" charset="2"/>
              </a:rPr>
              <a:t>” type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Convert that value to the type of *</a:t>
            </a:r>
            <a:r>
              <a:rPr lang="en-US" i="1" dirty="0">
                <a:sym typeface="Symbol" charset="2"/>
              </a:rPr>
              <a:t>lvalue</a:t>
            </a:r>
          </a:p>
          <a:p>
            <a:pPr lvl="1" eaLnBrk="1" hangingPunct="1">
              <a:spcBef>
                <a:spcPct val="25000"/>
              </a:spcBef>
            </a:pPr>
            <a:endParaRPr lang="en-US" dirty="0">
              <a:sym typeface="Symbol" charset="2"/>
            </a:endParaRPr>
          </a:p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dirty="0">
                <a:sym typeface="Symbol" charset="2"/>
              </a:rPr>
              <a:t>Unambiguous scalars go into registers</a:t>
            </a:r>
          </a:p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dirty="0">
                <a:sym typeface="Symbol" charset="2"/>
              </a:rPr>
              <a:t>Ambiguous scalars or aggregates go into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59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for </a:t>
            </a:r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= a + 2 - b + c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 err="1"/>
              <a:t>loadAI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arp</a:t>
            </a:r>
            <a:r>
              <a:rPr lang="en-US" sz="1600" dirty="0"/>
              <a:t>, @a 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            // load ‘a’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 err="1"/>
              <a:t>loadAI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arp</a:t>
            </a:r>
            <a:r>
              <a:rPr lang="en-US" sz="1600" dirty="0"/>
              <a:t>, @b  </a:t>
            </a:r>
            <a:r>
              <a:rPr lang="en-US" sz="1600" dirty="0" err="1"/>
              <a:t>r</a:t>
            </a:r>
            <a:r>
              <a:rPr lang="en-US" sz="1600" baseline="-25000" dirty="0" err="1"/>
              <a:t>b</a:t>
            </a:r>
            <a:r>
              <a:rPr lang="en-US" sz="1600" dirty="0"/>
              <a:t>           // load ‘b’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 err="1"/>
              <a:t>loadAI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arp</a:t>
            </a:r>
            <a:r>
              <a:rPr lang="en-US" sz="1600" dirty="0"/>
              <a:t>, @c   </a:t>
            </a:r>
            <a:r>
              <a:rPr lang="en-US" sz="1600" dirty="0" err="1"/>
              <a:t>r</a:t>
            </a:r>
            <a:r>
              <a:rPr lang="en-US" sz="1600" baseline="-25000" dirty="0" err="1"/>
              <a:t>c</a:t>
            </a:r>
            <a:r>
              <a:rPr lang="en-US" sz="1600" dirty="0"/>
              <a:t>           // load ‘c’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pt-BR" sz="1600" dirty="0">
                <a:solidFill>
                  <a:srgbClr val="FF0000"/>
                </a:solidFill>
              </a:rPr>
              <a:t>addI r</a:t>
            </a:r>
            <a:r>
              <a:rPr lang="pt-BR" sz="1600" baseline="-25000" dirty="0">
                <a:solidFill>
                  <a:srgbClr val="FF0000"/>
                </a:solidFill>
              </a:rPr>
              <a:t>a</a:t>
            </a:r>
            <a:r>
              <a:rPr lang="pt-BR" sz="1600" dirty="0">
                <a:solidFill>
                  <a:srgbClr val="FF0000"/>
                </a:solidFill>
              </a:rPr>
              <a:t>, 2   r</a:t>
            </a:r>
            <a:r>
              <a:rPr lang="pt-BR" sz="1600" baseline="-25000" dirty="0">
                <a:solidFill>
                  <a:srgbClr val="FF0000"/>
                </a:solidFill>
              </a:rPr>
              <a:t>a</a:t>
            </a:r>
            <a:r>
              <a:rPr lang="pt-BR" sz="1600" dirty="0">
                <a:solidFill>
                  <a:srgbClr val="FF0000"/>
                </a:solidFill>
              </a:rPr>
              <a:t>                   </a:t>
            </a:r>
            <a:r>
              <a:rPr lang="pt-BR" sz="1600" dirty="0"/>
              <a:t>//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&lt;-</a:t>
            </a:r>
            <a:r>
              <a:rPr lang="pt-BR" sz="1600" dirty="0"/>
              <a:t> a + 2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/>
              <a:t>sub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, </a:t>
            </a:r>
            <a:r>
              <a:rPr lang="en-US" sz="1600" dirty="0" err="1"/>
              <a:t>r</a:t>
            </a:r>
            <a:r>
              <a:rPr lang="en-US" sz="1600" baseline="-25000" dirty="0" err="1"/>
              <a:t>b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                    //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&lt;-  a + 2 - b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/>
              <a:t>add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, </a:t>
            </a:r>
            <a:r>
              <a:rPr lang="en-US" sz="1600" dirty="0" err="1"/>
              <a:t>r</a:t>
            </a:r>
            <a:r>
              <a:rPr lang="en-US" sz="1600" baseline="-25000" dirty="0" err="1"/>
              <a:t>c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                    //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&lt;-  a + 2 – b +  c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 err="1"/>
              <a:t>storeAI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arp</a:t>
            </a:r>
            <a:r>
              <a:rPr lang="en-US" sz="1600" dirty="0"/>
              <a:t>, @a       // write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back to ‘a’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587" y="3837709"/>
            <a:ext cx="6442364" cy="2639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Alternatively</a:t>
            </a:r>
          </a:p>
          <a:p>
            <a:pPr marL="0" indent="628650">
              <a:buFont typeface="Arial"/>
              <a:buNone/>
            </a:pPr>
            <a:r>
              <a:rPr lang="en-US" dirty="0" err="1"/>
              <a:t>loadAI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arp</a:t>
            </a:r>
            <a:r>
              <a:rPr lang="en-US" dirty="0"/>
              <a:t>, @a 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            // load ‘a’</a:t>
            </a:r>
          </a:p>
          <a:p>
            <a:pPr marL="0" indent="628650"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loadI</a:t>
            </a:r>
            <a:r>
              <a:rPr lang="en-US" dirty="0">
                <a:solidFill>
                  <a:srgbClr val="FF0000"/>
                </a:solidFill>
              </a:rPr>
              <a:t>  2               r2</a:t>
            </a:r>
          </a:p>
          <a:p>
            <a:pPr marL="0" indent="628650">
              <a:buNone/>
            </a:pPr>
            <a:r>
              <a:rPr lang="en-US" dirty="0" err="1"/>
              <a:t>loadAI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arp</a:t>
            </a:r>
            <a:r>
              <a:rPr lang="en-US" dirty="0"/>
              <a:t>, @b </a:t>
            </a:r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dirty="0"/>
              <a:t>         // load ‘b’</a:t>
            </a:r>
          </a:p>
          <a:p>
            <a:pPr marL="0" indent="628650">
              <a:buNone/>
            </a:pPr>
            <a:r>
              <a:rPr lang="en-US" dirty="0" err="1"/>
              <a:t>loadAI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arp</a:t>
            </a:r>
            <a:r>
              <a:rPr lang="en-US" dirty="0"/>
              <a:t>, @c   </a:t>
            </a:r>
            <a:r>
              <a:rPr lang="en-US" dirty="0" err="1"/>
              <a:t>rc</a:t>
            </a:r>
            <a:r>
              <a:rPr lang="en-US" dirty="0"/>
              <a:t>        // load ‘c’</a:t>
            </a:r>
          </a:p>
          <a:p>
            <a:pPr marL="0" indent="628650">
              <a:buNone/>
            </a:pPr>
            <a:r>
              <a:rPr lang="pt-BR" dirty="0"/>
              <a:t>add r</a:t>
            </a:r>
            <a:r>
              <a:rPr lang="pt-BR" baseline="-25000" dirty="0"/>
              <a:t>a</a:t>
            </a:r>
            <a:r>
              <a:rPr lang="pt-BR" dirty="0"/>
              <a:t>, r2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pt-BR" dirty="0"/>
              <a:t>                  //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&lt;-</a:t>
            </a:r>
            <a:r>
              <a:rPr lang="pt-BR" dirty="0"/>
              <a:t> a + 2</a:t>
            </a:r>
          </a:p>
          <a:p>
            <a:pPr marL="0" indent="628650">
              <a:buNone/>
            </a:pPr>
            <a:r>
              <a:rPr lang="en-US" dirty="0"/>
              <a:t>sub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                //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&lt;-  a + 2 - b</a:t>
            </a:r>
          </a:p>
          <a:p>
            <a:pPr marL="0" indent="628650">
              <a:buNone/>
            </a:pPr>
            <a:r>
              <a:rPr lang="en-US" dirty="0"/>
              <a:t>add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                 //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&lt;-  a + 2 – b  + c</a:t>
            </a:r>
          </a:p>
          <a:p>
            <a:pPr marL="0" indent="628650">
              <a:buNone/>
            </a:pPr>
            <a:r>
              <a:rPr lang="en-US" dirty="0" err="1"/>
              <a:t>storeAI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arp</a:t>
            </a:r>
            <a:r>
              <a:rPr lang="en-US" dirty="0"/>
              <a:t>, @a      // write </a:t>
            </a:r>
            <a:r>
              <a:rPr lang="en-US" dirty="0" err="1"/>
              <a:t>ra</a:t>
            </a:r>
            <a:r>
              <a:rPr lang="en-US" dirty="0"/>
              <a:t> back to ‘a’</a:t>
            </a:r>
          </a:p>
        </p:txBody>
      </p:sp>
    </p:spTree>
    <p:extLst>
      <p:ext uri="{BB962C8B-B14F-4D97-AF65-F5344CB8AC3E}">
        <p14:creationId xmlns:p14="http://schemas.microsoft.com/office/powerpoint/2010/main" val="1806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1C896F6C-8C5A-46EA-92AC-B951EC5ED1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DC64776-A406-4B73-AB01-51D0BCE37AC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EDE16B9-8839-4403-8EB2-A3C058116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/>
              <a:t>Establishing Addressability- Using Access Links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51F13D5-ABE4-4DB4-AC29-BAEF83255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dirty="0">
                <a:solidFill>
                  <a:srgbClr val="003C75"/>
                </a:solidFill>
              </a:rPr>
              <a:t>Compiler must compute base addresses for each kind of data area</a:t>
            </a:r>
          </a:p>
          <a:p>
            <a:pPr eaLnBrk="1" hangingPunct="1">
              <a:spcBef>
                <a:spcPct val="700000"/>
              </a:spcBef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Cost of access is proportional to</a:t>
            </a:r>
          </a:p>
          <a:p>
            <a:pPr marL="0" indent="0" eaLnBrk="1" hangingPunct="1">
              <a:buNone/>
            </a:pPr>
            <a:r>
              <a:rPr lang="en-US" altLang="en-US" dirty="0"/>
              <a:t>       lexical distance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EAB54-F72D-47B0-9C50-17ACF07AA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4572000" cy="2937164"/>
          </a:xfrm>
          <a:prstGeom prst="rect">
            <a:avLst/>
          </a:prstGeom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A8398913-F4DE-2CB6-0405-37FCBD6C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472" y="2385518"/>
            <a:ext cx="3352800" cy="13665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marL="112713" indent="-112713" eaLnBrk="0" hangingPunct="0">
              <a:spcBef>
                <a:spcPct val="20000"/>
              </a:spcBef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Assume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Current lexical level is 2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Access link is at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ARP</a:t>
            </a: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 – 4</a:t>
            </a:r>
          </a:p>
          <a:p>
            <a:pPr marL="234950" indent="-234950" eaLnBrk="0" hangingPunct="0">
              <a:spcBef>
                <a:spcPct val="2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ARP is in r</a:t>
            </a:r>
            <a:r>
              <a:rPr lang="en-US" sz="1800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endParaRPr lang="en-US" sz="1800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graphicFrame>
        <p:nvGraphicFramePr>
          <p:cNvPr id="4" name="Group 161">
            <a:extLst>
              <a:ext uri="{FF2B5EF4-FFF2-40B4-BE49-F238E27FC236}">
                <a16:creationId xmlns:a16="http://schemas.microsoft.com/office/drawing/2014/main" id="{80A1C7B9-4AB0-3529-82CA-2576BDB15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61947"/>
              </p:ext>
            </p:extLst>
          </p:nvPr>
        </p:nvGraphicFramePr>
        <p:xfrm>
          <a:off x="5611586" y="3916365"/>
          <a:ext cx="3124200" cy="256063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SC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Generated Code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&lt;2,8&gt;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,8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&lt;1,12&gt;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,-4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,12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&lt;0,16&gt;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,-4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,-4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,16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7757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30DB576B-224C-4D92-BF5B-A518FF44D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49530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Using a Display to Find an ARP for a Non-Local Variable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dirty="0"/>
              <a:t>Global array of pointer to nameable </a:t>
            </a:r>
            <a:r>
              <a:rPr lang="en-US" altLang="en-US" sz="1800" dirty="0"/>
              <a:t>AR</a:t>
            </a:r>
            <a:r>
              <a:rPr lang="en-US" altLang="en-US" dirty="0"/>
              <a:t>s 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dirty="0"/>
              <a:t>Needed </a:t>
            </a:r>
            <a:r>
              <a:rPr lang="en-US" altLang="en-US" sz="1800" dirty="0"/>
              <a:t>ARP</a:t>
            </a:r>
            <a:r>
              <a:rPr lang="en-US" altLang="en-US" dirty="0"/>
              <a:t> is an array access away</a:t>
            </a:r>
          </a:p>
          <a:p>
            <a:pPr eaLnBrk="1" hangingPunct="1">
              <a:spcBef>
                <a:spcPct val="750000"/>
              </a:spcBef>
            </a:pPr>
            <a:endParaRPr lang="en-US" altLang="en-US" dirty="0"/>
          </a:p>
          <a:p>
            <a:pPr eaLnBrk="1" hangingPunct="1">
              <a:spcBef>
                <a:spcPct val="15000"/>
              </a:spcBef>
            </a:pPr>
            <a:endParaRPr lang="en-US" altLang="en-US" dirty="0"/>
          </a:p>
          <a:p>
            <a:pPr eaLnBrk="1" hangingPunct="1">
              <a:spcBef>
                <a:spcPct val="15000"/>
              </a:spcBef>
            </a:pPr>
            <a:endParaRPr lang="en-US" altLang="en-US" dirty="0"/>
          </a:p>
          <a:p>
            <a:pPr eaLnBrk="1" hangingPunct="1">
              <a:spcBef>
                <a:spcPct val="15000"/>
              </a:spcBef>
            </a:pPr>
            <a:r>
              <a:rPr lang="en-US" altLang="en-US" dirty="0"/>
              <a:t>Cost of access is constant    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en-US" altLang="en-US" dirty="0"/>
              <a:t>                </a:t>
            </a:r>
            <a:r>
              <a:rPr lang="en-US" altLang="en-US" dirty="0">
                <a:solidFill>
                  <a:srgbClr val="003C75"/>
                </a:solidFill>
              </a:rPr>
              <a:t> 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72ED0A8-96BB-493F-B573-16B92A1BE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Establishing Addressability – Using a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2CF60-3FDA-429A-B652-016F26B3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057400"/>
            <a:ext cx="5486400" cy="3201087"/>
          </a:xfrm>
          <a:prstGeom prst="rect">
            <a:avLst/>
          </a:prstGeom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8F6649CC-C344-A847-EB72-C7BC6E6FF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84439"/>
            <a:ext cx="3352800" cy="10772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marL="227013" indent="-227013" eaLnBrk="0" hangingPunct="0">
              <a:spcBef>
                <a:spcPts val="600"/>
              </a:spcBef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Assume</a:t>
            </a:r>
          </a:p>
          <a:p>
            <a:pPr marL="227013" indent="-227013" eaLnBrk="0" hangingPunct="0"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Current lexical level is 2</a:t>
            </a:r>
          </a:p>
          <a:p>
            <a:pPr marL="227013" indent="-227013" eaLnBrk="0" hangingPunct="0"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Display is at label </a:t>
            </a:r>
            <a:r>
              <a:rPr lang="en-US" sz="1800" b="1" dirty="0">
                <a:latin typeface="Comic Sans MS" charset="0"/>
                <a:ea typeface="ヒラギノ角ゴ Pro W3" charset="-128"/>
                <a:cs typeface="ヒラギノ角ゴ Pro W3" charset="-128"/>
              </a:rPr>
              <a:t>_</a:t>
            </a:r>
            <a:r>
              <a:rPr lang="en-US" sz="1800" dirty="0" err="1">
                <a:latin typeface="Comic Sans MS" charset="0"/>
                <a:ea typeface="ヒラギノ角ゴ Pro W3" charset="-128"/>
                <a:cs typeface="ヒラギノ角ゴ Pro W3" charset="-128"/>
              </a:rPr>
              <a:t>disp</a:t>
            </a:r>
            <a:endParaRPr lang="en-US" sz="1800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graphicFrame>
        <p:nvGraphicFramePr>
          <p:cNvPr id="4" name="Group 66">
            <a:extLst>
              <a:ext uri="{FF2B5EF4-FFF2-40B4-BE49-F238E27FC236}">
                <a16:creationId xmlns:a16="http://schemas.microsoft.com/office/drawing/2014/main" id="{7886290C-6DF7-471F-CDA5-BE9A71C88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52084"/>
              </p:ext>
            </p:extLst>
          </p:nvPr>
        </p:nvGraphicFramePr>
        <p:xfrm>
          <a:off x="5867400" y="3657943"/>
          <a:ext cx="3124200" cy="2926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SC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Generated Code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&lt;2,8&gt;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,8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&lt;1,12&gt;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 _disp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,12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&lt;0,16&gt;</a:t>
                      </a: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 _disp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 r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neva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,16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r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10</a:t>
                      </a: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CA1797-7DD0-4BEC-AE4F-B7C048062FC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2069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142F8DF5-69AB-4078-9BF7-0496B2C44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69213FB-3CFB-45F3-9B2C-B11C6A3334D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7AE5F2D-AED3-4856-B1A2-120C49CDE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Creating and Destroying Activation Records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982B9725-F6C0-4FCD-90C6-B91867146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763" indent="-4763" eaLnBrk="1" hangingPunct="1">
              <a:spcBef>
                <a:spcPts val="600"/>
              </a:spcBef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All three parts of the procedure abstraction leave state </a:t>
            </a:r>
          </a:p>
          <a:p>
            <a:pPr marL="4763" indent="-4763" eaLnBrk="1" hangingPunct="1">
              <a:spcBef>
                <a:spcPts val="0"/>
              </a:spcBef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in the activation record</a:t>
            </a:r>
          </a:p>
          <a:p>
            <a:pPr eaLnBrk="1" hangingPunct="1">
              <a:spcBef>
                <a:spcPts val="1800"/>
              </a:spcBef>
              <a:buFont typeface="Times" charset="0"/>
              <a:buChar char="•"/>
              <a:defRPr/>
            </a:pPr>
            <a:r>
              <a:rPr lang="en-US" dirty="0"/>
              <a:t>How are </a:t>
            </a:r>
            <a:r>
              <a:rPr lang="en-US" dirty="0" err="1"/>
              <a:t>ARs</a:t>
            </a:r>
            <a:r>
              <a:rPr lang="en-US" dirty="0"/>
              <a:t> created and destroyed?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dirty="0"/>
              <a:t>Procedure call  must allocate &amp; initialize    </a:t>
            </a:r>
            <a:r>
              <a:rPr lang="en-US" i="1" dirty="0">
                <a:solidFill>
                  <a:srgbClr val="FF0065"/>
                </a:solidFill>
              </a:rPr>
              <a:t>(</a:t>
            </a:r>
            <a:r>
              <a:rPr lang="en-US" sz="1600" i="1" dirty="0">
                <a:solidFill>
                  <a:srgbClr val="FF0065"/>
                </a:solidFill>
              </a:rPr>
              <a:t>preserve caller’s world</a:t>
            </a:r>
            <a:r>
              <a:rPr lang="en-US" i="1" dirty="0">
                <a:solidFill>
                  <a:srgbClr val="FF0065"/>
                </a:solidFill>
              </a:rPr>
              <a:t>)</a:t>
            </a:r>
            <a:endParaRPr lang="en-US" dirty="0">
              <a:solidFill>
                <a:srgbClr val="FF0065"/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dirty="0"/>
              <a:t>Return must dismantle environment       </a:t>
            </a:r>
            <a:r>
              <a:rPr lang="en-US" i="1" dirty="0">
                <a:solidFill>
                  <a:srgbClr val="FF0065"/>
                </a:solidFill>
              </a:rPr>
              <a:t>(</a:t>
            </a:r>
            <a:r>
              <a:rPr lang="en-US" sz="1600" i="1" dirty="0">
                <a:solidFill>
                  <a:srgbClr val="FF0065"/>
                </a:solidFill>
              </a:rPr>
              <a:t>and restore caller’s world</a:t>
            </a:r>
            <a:r>
              <a:rPr lang="en-US" i="1" dirty="0">
                <a:solidFill>
                  <a:srgbClr val="FF0065"/>
                </a:solidFill>
              </a:rPr>
              <a:t>)</a:t>
            </a:r>
            <a:endParaRPr lang="en-US" dirty="0"/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dirty="0"/>
              <a:t>Caller &amp; </a:t>
            </a:r>
            <a:r>
              <a:rPr lang="en-US" dirty="0" err="1"/>
              <a:t>callee</a:t>
            </a:r>
            <a:r>
              <a:rPr lang="en-US" dirty="0"/>
              <a:t> must collaborate on the problem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dirty="0"/>
              <a:t>Caller alone knows some of the necessary state</a:t>
            </a:r>
          </a:p>
          <a:p>
            <a:pPr lvl="2" eaLnBrk="1" hangingPunct="1">
              <a:spcBef>
                <a:spcPts val="600"/>
              </a:spcBef>
              <a:buFont typeface="Symbol" charset="2"/>
              <a:buChar char=""/>
              <a:defRPr/>
            </a:pPr>
            <a:r>
              <a:rPr lang="en-US" sz="1800" dirty="0"/>
              <a:t>Return address, parameter values, access to other scopes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en-US" dirty="0" err="1"/>
              <a:t>Callee</a:t>
            </a:r>
            <a:r>
              <a:rPr lang="en-US" dirty="0"/>
              <a:t> alone knows the rest</a:t>
            </a:r>
          </a:p>
          <a:p>
            <a:pPr lvl="2" eaLnBrk="1" hangingPunct="1">
              <a:spcBef>
                <a:spcPts val="600"/>
              </a:spcBef>
              <a:buFont typeface="Symbol" charset="2"/>
              <a:buChar char=""/>
              <a:defRPr/>
            </a:pPr>
            <a:r>
              <a:rPr lang="en-US" sz="1800" dirty="0"/>
              <a:t>Size of local data area (with spills), registers it will use</a:t>
            </a:r>
          </a:p>
          <a:p>
            <a:pPr eaLnBrk="1" hangingPunct="1">
              <a:spcBef>
                <a:spcPts val="2400"/>
              </a:spcBef>
              <a:buFont typeface="Times" charset="0"/>
              <a:buNone/>
              <a:defRPr/>
            </a:pPr>
            <a:r>
              <a:rPr lang="en-US" dirty="0"/>
              <a:t>Their collaboration takes the form of a </a:t>
            </a:r>
            <a:r>
              <a:rPr lang="en-US" i="1" u="sng" dirty="0"/>
              <a:t>linkage convention</a:t>
            </a:r>
            <a:endParaRPr lang="en-US" dirty="0"/>
          </a:p>
        </p:txBody>
      </p:sp>
      <p:grpSp>
        <p:nvGrpSpPr>
          <p:cNvPr id="56326" name="Group 7">
            <a:extLst>
              <a:ext uri="{FF2B5EF4-FFF2-40B4-BE49-F238E27FC236}">
                <a16:creationId xmlns:a16="http://schemas.microsoft.com/office/drawing/2014/main" id="{72D220D8-9429-4C6B-BE8A-44C78F03B63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609725"/>
            <a:ext cx="3154362" cy="600075"/>
            <a:chOff x="5609020" y="1685836"/>
            <a:chExt cx="3153980" cy="600164"/>
          </a:xfrm>
          <a:solidFill>
            <a:schemeClr val="bg1">
              <a:lumMod val="75000"/>
            </a:schemeClr>
          </a:solidFill>
        </p:grpSpPr>
        <p:sp>
          <p:nvSpPr>
            <p:cNvPr id="56327" name="TextBox 5">
              <a:extLst>
                <a:ext uri="{FF2B5EF4-FFF2-40B4-BE49-F238E27FC236}">
                  <a16:creationId xmlns:a16="http://schemas.microsoft.com/office/drawing/2014/main" id="{91906260-B261-4F5F-BCFE-304C4C845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685836"/>
              <a:ext cx="2667000" cy="600164"/>
            </a:xfrm>
            <a:prstGeom prst="rect">
              <a:avLst/>
            </a:prstGeom>
            <a:grp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1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Assume, for the moment, an Algol-60 environment where the activation information is dead on the return.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A4B483-A81F-47DC-A823-A6B62CF73819}"/>
                </a:ext>
              </a:extLst>
            </p:cNvPr>
            <p:cNvSpPr/>
            <p:nvPr/>
          </p:nvSpPr>
          <p:spPr bwMode="auto">
            <a:xfrm>
              <a:off x="5609020" y="1814443"/>
              <a:ext cx="487303" cy="457268"/>
            </a:xfrm>
            <a:custGeom>
              <a:avLst/>
              <a:gdLst>
                <a:gd name="connsiteX0" fmla="*/ 486980 w 486980"/>
                <a:gd name="connsiteY0" fmla="*/ 0 h 458314"/>
                <a:gd name="connsiteX1" fmla="*/ 219618 w 486980"/>
                <a:gd name="connsiteY1" fmla="*/ 200513 h 458314"/>
                <a:gd name="connsiteX2" fmla="*/ 381945 w 486980"/>
                <a:gd name="connsiteY2" fmla="*/ 181416 h 458314"/>
                <a:gd name="connsiteX3" fmla="*/ 0 w 486980"/>
                <a:gd name="connsiteY3" fmla="*/ 458314 h 4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80" h="458314">
                  <a:moveTo>
                    <a:pt x="486980" y="0"/>
                  </a:moveTo>
                  <a:cubicBezTo>
                    <a:pt x="362052" y="85138"/>
                    <a:pt x="237124" y="170277"/>
                    <a:pt x="219618" y="200513"/>
                  </a:cubicBezTo>
                  <a:cubicBezTo>
                    <a:pt x="202112" y="230749"/>
                    <a:pt x="418548" y="138449"/>
                    <a:pt x="381945" y="181416"/>
                  </a:cubicBezTo>
                  <a:cubicBezTo>
                    <a:pt x="345342" y="224383"/>
                    <a:pt x="0" y="458314"/>
                    <a:pt x="0" y="458314"/>
                  </a:cubicBezTo>
                </a:path>
              </a:pathLst>
            </a:cu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25783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E431115B-8CA3-4A1F-84D9-6D6026382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87A9A0F-82D8-4CC4-B83F-0ED6F9619AE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A9FB898-64C6-4F50-A555-8D1E19F23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Linkages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5650F80-A906-4F63-8315-0048D8E25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How do procedure calls actually work?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 dirty="0" smtClean="0"/>
              <a:t>At compile time, </a:t>
            </a:r>
            <a:r>
              <a:rPr lang="en-US" altLang="en-US" dirty="0" err="1" smtClean="0"/>
              <a:t>callee</a:t>
            </a:r>
            <a:r>
              <a:rPr lang="en-US" altLang="en-US" dirty="0" smtClean="0"/>
              <a:t> may not be available for inspection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Different calls may be in different compilation units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Compiler may not know system code from user code</a:t>
            </a:r>
            <a:endParaRPr lang="en-US" altLang="en-US" i="1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All calls must use the same protocol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The procedure linkage is a contract between the compiler, the operating system, and the target machine </a:t>
            </a:r>
          </a:p>
          <a:p>
            <a:r>
              <a:rPr lang="en-US" dirty="0"/>
              <a:t>clearly divides responsibility for naming, allocation of resources, addressability, and protection</a:t>
            </a:r>
          </a:p>
          <a:p>
            <a:r>
              <a:rPr lang="en-US" dirty="0"/>
              <a:t>ensures interoperability of procedures between the user’s code, and code from other sources </a:t>
            </a:r>
          </a:p>
          <a:p>
            <a:r>
              <a:rPr lang="en-US" altLang="en-US" dirty="0"/>
              <a:t>enforces control &amp; data abstractions</a:t>
            </a:r>
          </a:p>
          <a:p>
            <a:pPr eaLnBrk="1" hangingPunct="1">
              <a:spcBef>
                <a:spcPts val="6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16651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29154E1C-939E-4776-9539-66802F43CD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DFD112D-BBD8-4D9A-88CB-ECCA444A382B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560D021-8A40-41FB-8A2F-209B9C330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Linkages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8D7597B-7778-4D35-B97F-24CFDDBBC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Standard Procedure Linkage</a:t>
            </a:r>
          </a:p>
        </p:txBody>
      </p:sp>
      <p:grpSp>
        <p:nvGrpSpPr>
          <p:cNvPr id="44037" name="Group 4">
            <a:extLst>
              <a:ext uri="{FF2B5EF4-FFF2-40B4-BE49-F238E27FC236}">
                <a16:creationId xmlns:a16="http://schemas.microsoft.com/office/drawing/2014/main" id="{C8D434D0-0FD8-4680-8755-2EA786FF873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4740275" cy="3662363"/>
            <a:chOff x="432" y="1152"/>
            <a:chExt cx="2986" cy="2307"/>
          </a:xfrm>
        </p:grpSpPr>
        <p:grpSp>
          <p:nvGrpSpPr>
            <p:cNvPr id="44040" name="Group 5">
              <a:extLst>
                <a:ext uri="{FF2B5EF4-FFF2-40B4-BE49-F238E27FC236}">
                  <a16:creationId xmlns:a16="http://schemas.microsoft.com/office/drawing/2014/main" id="{FC674C66-F2A4-4EC6-8438-ADA02E356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152"/>
              <a:ext cx="1200" cy="2307"/>
              <a:chOff x="653" y="1152"/>
              <a:chExt cx="1200" cy="2307"/>
            </a:xfrm>
          </p:grpSpPr>
          <p:sp>
            <p:nvSpPr>
              <p:cNvPr id="44050" name="Text Box 6">
                <a:extLst>
                  <a:ext uri="{FF2B5EF4-FFF2-40B4-BE49-F238E27FC236}">
                    <a16:creationId xmlns:a16="http://schemas.microsoft.com/office/drawing/2014/main" id="{BD69BF80-33D4-477B-8B16-B0899A87DB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" y="1152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800" i="1"/>
                  <a:t>procedure p</a:t>
                </a:r>
                <a:endParaRPr lang="en-US" altLang="en-US" sz="1800"/>
              </a:p>
            </p:txBody>
          </p:sp>
          <p:sp>
            <p:nvSpPr>
              <p:cNvPr id="44051" name="Rectangle 7">
                <a:extLst>
                  <a:ext uri="{FF2B5EF4-FFF2-40B4-BE49-F238E27FC236}">
                    <a16:creationId xmlns:a16="http://schemas.microsoft.com/office/drawing/2014/main" id="{C08073EE-9644-4BAD-AA8D-25B0B9F18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1395"/>
                <a:ext cx="1062" cy="20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44052" name="Rectangle 8">
                <a:extLst>
                  <a:ext uri="{FF2B5EF4-FFF2-40B4-BE49-F238E27FC236}">
                    <a16:creationId xmlns:a16="http://schemas.microsoft.com/office/drawing/2014/main" id="{C6E1D319-91B0-47E6-AA81-0492B33D6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" y="1395"/>
                <a:ext cx="1059" cy="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800" i="1"/>
                  <a:t>prolog</a:t>
                </a:r>
                <a:endParaRPr lang="en-US" altLang="en-US" sz="1800"/>
              </a:p>
            </p:txBody>
          </p:sp>
          <p:sp>
            <p:nvSpPr>
              <p:cNvPr id="44053" name="Rectangle 9">
                <a:extLst>
                  <a:ext uri="{FF2B5EF4-FFF2-40B4-BE49-F238E27FC236}">
                    <a16:creationId xmlns:a16="http://schemas.microsoft.com/office/drawing/2014/main" id="{26F0F780-B524-44F5-A760-7AACFC59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180"/>
                <a:ext cx="1060" cy="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800" i="1"/>
                  <a:t>epilog</a:t>
                </a:r>
                <a:endParaRPr lang="en-US" altLang="en-US" sz="1800"/>
              </a:p>
            </p:txBody>
          </p:sp>
          <p:sp>
            <p:nvSpPr>
              <p:cNvPr id="44054" name="Rectangle 10">
                <a:extLst>
                  <a:ext uri="{FF2B5EF4-FFF2-40B4-BE49-F238E27FC236}">
                    <a16:creationId xmlns:a16="http://schemas.microsoft.com/office/drawing/2014/main" id="{C9483E03-0CD1-4325-92AE-9CD91354E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2164"/>
                <a:ext cx="1061" cy="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800" i="1">
                    <a:solidFill>
                      <a:srgbClr val="003C75"/>
                    </a:solidFill>
                  </a:rPr>
                  <a:t>pre-call </a:t>
                </a:r>
                <a:endParaRPr lang="en-US" altLang="en-US" sz="1800">
                  <a:solidFill>
                    <a:srgbClr val="003C75"/>
                  </a:solidFill>
                </a:endParaRPr>
              </a:p>
            </p:txBody>
          </p:sp>
          <p:sp>
            <p:nvSpPr>
              <p:cNvPr id="44055" name="Rectangle 11">
                <a:extLst>
                  <a:ext uri="{FF2B5EF4-FFF2-40B4-BE49-F238E27FC236}">
                    <a16:creationId xmlns:a16="http://schemas.microsoft.com/office/drawing/2014/main" id="{CF98BA96-F31F-4618-AF50-96F47CB05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2514"/>
                <a:ext cx="1067" cy="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800" i="1" dirty="0">
                    <a:solidFill>
                      <a:srgbClr val="003C75"/>
                    </a:solidFill>
                  </a:rPr>
                  <a:t>post-return </a:t>
                </a:r>
                <a:endParaRPr lang="en-US" altLang="en-US" sz="1800" dirty="0">
                  <a:solidFill>
                    <a:srgbClr val="003C75"/>
                  </a:solidFill>
                </a:endParaRPr>
              </a:p>
            </p:txBody>
          </p:sp>
          <p:sp>
            <p:nvSpPr>
              <p:cNvPr id="44056" name="Line 12">
                <a:extLst>
                  <a:ext uri="{FF2B5EF4-FFF2-40B4-BE49-F238E27FC236}">
                    <a16:creationId xmlns:a16="http://schemas.microsoft.com/office/drawing/2014/main" id="{FE469C7E-FC5D-4207-BBFF-F894C24A7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3" y="1668"/>
                <a:ext cx="0" cy="4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7" name="Line 13">
                <a:extLst>
                  <a:ext uri="{FF2B5EF4-FFF2-40B4-BE49-F238E27FC236}">
                    <a16:creationId xmlns:a16="http://schemas.microsoft.com/office/drawing/2014/main" id="{E3F84C5F-A45A-40BD-BE31-FB73E97E5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3" y="2790"/>
                <a:ext cx="0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41" name="Line 14">
              <a:extLst>
                <a:ext uri="{FF2B5EF4-FFF2-40B4-BE49-F238E27FC236}">
                  <a16:creationId xmlns:a16="http://schemas.microsoft.com/office/drawing/2014/main" id="{B126AF12-70EF-4667-A92E-5E3B3509D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3" y="1711"/>
              <a:ext cx="733" cy="7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15">
              <a:extLst>
                <a:ext uri="{FF2B5EF4-FFF2-40B4-BE49-F238E27FC236}">
                  <a16:creationId xmlns:a16="http://schemas.microsoft.com/office/drawing/2014/main" id="{67175B33-F330-430D-B5B1-579A479A2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2" y="2533"/>
              <a:ext cx="761" cy="3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43" name="Group 16">
              <a:extLst>
                <a:ext uri="{FF2B5EF4-FFF2-40B4-BE49-F238E27FC236}">
                  <a16:creationId xmlns:a16="http://schemas.microsoft.com/office/drawing/2014/main" id="{78ED3E62-2093-414B-9DFE-9A9D273CF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8" y="1450"/>
              <a:ext cx="1200" cy="1481"/>
              <a:chOff x="2521" y="1450"/>
              <a:chExt cx="1200" cy="1481"/>
            </a:xfrm>
          </p:grpSpPr>
          <p:sp>
            <p:nvSpPr>
              <p:cNvPr id="44044" name="Text Box 17">
                <a:extLst>
                  <a:ext uri="{FF2B5EF4-FFF2-40B4-BE49-F238E27FC236}">
                    <a16:creationId xmlns:a16="http://schemas.microsoft.com/office/drawing/2014/main" id="{E3B420F0-6D45-4DE5-88C0-335CA3CB7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1" y="1450"/>
                <a:ext cx="12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800" i="1"/>
                  <a:t>procedure q</a:t>
                </a:r>
                <a:endParaRPr lang="en-US" altLang="en-US" sz="1800"/>
              </a:p>
            </p:txBody>
          </p:sp>
          <p:grpSp>
            <p:nvGrpSpPr>
              <p:cNvPr id="44045" name="Group 18">
                <a:extLst>
                  <a:ext uri="{FF2B5EF4-FFF2-40B4-BE49-F238E27FC236}">
                    <a16:creationId xmlns:a16="http://schemas.microsoft.com/office/drawing/2014/main" id="{0F841D2A-42F8-4017-848F-7F566D5FC5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7" y="1703"/>
                <a:ext cx="1027" cy="1228"/>
                <a:chOff x="2525" y="1703"/>
                <a:chExt cx="1202" cy="1228"/>
              </a:xfrm>
            </p:grpSpPr>
            <p:sp>
              <p:nvSpPr>
                <p:cNvPr id="44046" name="Rectangle 19">
                  <a:extLst>
                    <a:ext uri="{FF2B5EF4-FFF2-40B4-BE49-F238E27FC236}">
                      <a16:creationId xmlns:a16="http://schemas.microsoft.com/office/drawing/2014/main" id="{FBE62D12-AFE2-4E28-A184-C309049CE5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5" y="1703"/>
                  <a:ext cx="1200" cy="122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endParaRPr lang="en-GB" altLang="en-US"/>
                </a:p>
              </p:txBody>
            </p:sp>
            <p:sp>
              <p:nvSpPr>
                <p:cNvPr id="44047" name="Rectangle 20">
                  <a:extLst>
                    <a:ext uri="{FF2B5EF4-FFF2-40B4-BE49-F238E27FC236}">
                      <a16:creationId xmlns:a16="http://schemas.microsoft.com/office/drawing/2014/main" id="{104CD355-4F73-4F3E-91AB-B86DE8DF7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9" y="1708"/>
                  <a:ext cx="1198" cy="269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r>
                    <a:rPr lang="en-US" altLang="en-US" sz="1800" i="1">
                      <a:solidFill>
                        <a:srgbClr val="FF0065"/>
                      </a:solidFill>
                    </a:rPr>
                    <a:t>prolog</a:t>
                  </a:r>
                  <a:endParaRPr lang="en-US" altLang="en-US" sz="1800"/>
                </a:p>
              </p:txBody>
            </p:sp>
            <p:sp>
              <p:nvSpPr>
                <p:cNvPr id="44048" name="Rectangle 21">
                  <a:extLst>
                    <a:ext uri="{FF2B5EF4-FFF2-40B4-BE49-F238E27FC236}">
                      <a16:creationId xmlns:a16="http://schemas.microsoft.com/office/drawing/2014/main" id="{4C2F509F-C2AF-48CD-BFA3-48641FEEE0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9" y="2647"/>
                  <a:ext cx="1198" cy="2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r>
                    <a:rPr lang="en-US" altLang="en-US" sz="1800" i="1">
                      <a:solidFill>
                        <a:srgbClr val="FF0065"/>
                      </a:solidFill>
                    </a:rPr>
                    <a:t>epilog</a:t>
                  </a:r>
                  <a:endParaRPr lang="en-US" altLang="en-US" sz="1800"/>
                </a:p>
              </p:txBody>
            </p:sp>
            <p:sp>
              <p:nvSpPr>
                <p:cNvPr id="44049" name="Line 22">
                  <a:extLst>
                    <a:ext uri="{FF2B5EF4-FFF2-40B4-BE49-F238E27FC236}">
                      <a16:creationId xmlns:a16="http://schemas.microsoft.com/office/drawing/2014/main" id="{FEAE29CE-732F-481E-91AF-DFB15C48A5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5" y="1974"/>
                  <a:ext cx="1" cy="6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2471" name="Text Box 23">
            <a:extLst>
              <a:ext uri="{FF2B5EF4-FFF2-40B4-BE49-F238E27FC236}">
                <a16:creationId xmlns:a16="http://schemas.microsoft.com/office/drawing/2014/main" id="{0E92B893-F3DC-4136-AB6C-9E0878A59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752600"/>
            <a:ext cx="2819400" cy="36004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marL="230188" indent="-230188" eaLnBrk="0" hangingPunct="0">
              <a:spcBef>
                <a:spcPts val="600"/>
              </a:spcBef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Procedure has</a:t>
            </a:r>
          </a:p>
          <a:p>
            <a:pPr marL="230188" indent="-230188" eaLnBrk="0" hangingPunct="0"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standard </a:t>
            </a:r>
            <a:r>
              <a:rPr lang="en-US" sz="1800" dirty="0">
                <a:solidFill>
                  <a:srgbClr val="FF006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prolog</a:t>
            </a:r>
            <a:endParaRPr lang="en-US" sz="1800" dirty="0"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marL="230188" indent="-230188" eaLnBrk="0" hangingPunct="0">
              <a:spcBef>
                <a:spcPts val="3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standard </a:t>
            </a:r>
            <a:r>
              <a:rPr lang="en-US" sz="1800" dirty="0">
                <a:solidFill>
                  <a:srgbClr val="FF006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epilog</a:t>
            </a:r>
            <a:endParaRPr lang="en-US" sz="1800" dirty="0"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ts val="600"/>
              </a:spcBef>
              <a:buClr>
                <a:srgbClr val="0000CC"/>
              </a:buClr>
              <a:buSzPct val="120000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Each call involves a</a:t>
            </a:r>
          </a:p>
          <a:p>
            <a:pPr marL="230188" indent="-230188" eaLnBrk="0" hangingPunct="0"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pre-call </a:t>
            </a: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sequence</a:t>
            </a:r>
          </a:p>
          <a:p>
            <a:pPr marL="230188" indent="-230188" eaLnBrk="0" hangingPunct="0">
              <a:spcBef>
                <a:spcPts val="3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sz="18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post-return </a:t>
            </a: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sequence</a:t>
            </a:r>
          </a:p>
          <a:p>
            <a:pPr eaLnBrk="0" hangingPunct="0">
              <a:spcBef>
                <a:spcPts val="600"/>
              </a:spcBef>
              <a:buClr>
                <a:srgbClr val="0000CC"/>
              </a:buClr>
              <a:buSzPct val="120000"/>
              <a:defRPr/>
            </a:pP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</a:rPr>
              <a:t>These are completely predictable from the call site </a:t>
            </a:r>
            <a:r>
              <a:rPr lang="en-US" sz="18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</a:t>
            </a:r>
            <a:r>
              <a:rPr lang="en-US" sz="1800" dirty="0"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 depend on the number &amp; type of the actual parameters</a:t>
            </a:r>
            <a:endParaRPr lang="en-US" sz="1800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97208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895A4BE1-CEEA-431B-97D1-58211AC8B9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F760339-B9C1-4215-9E57-21F0A71B90D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977ED81-CAFE-4AA6-8CDA-08F4E99F5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Linkages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12D5CBA-743B-413D-AA2B-21374A147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Pre-call Sequence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Sets up callee’s basic </a:t>
            </a:r>
            <a:r>
              <a:rPr lang="en-US" altLang="en-US" sz="1800" dirty="0"/>
              <a:t>AR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Helps preserve its own environment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The Details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Allocate space for the callee’s </a:t>
            </a:r>
            <a:r>
              <a:rPr lang="en-US" altLang="en-US" sz="1800" dirty="0"/>
              <a:t>AR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i="1" dirty="0">
                <a:solidFill>
                  <a:srgbClr val="FF0065"/>
                </a:solidFill>
              </a:rPr>
              <a:t>except space for local variables</a:t>
            </a:r>
            <a:endParaRPr lang="en-US" altLang="en-US" dirty="0">
              <a:solidFill>
                <a:srgbClr val="FF0065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Evaluates each parameter &amp; stores value or address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Saves return address, caller’s </a:t>
            </a:r>
            <a:r>
              <a:rPr lang="en-US" altLang="en-US" sz="1800" dirty="0"/>
              <a:t>ARP </a:t>
            </a:r>
            <a:r>
              <a:rPr lang="en-US" altLang="en-US" dirty="0"/>
              <a:t>into callee’s </a:t>
            </a:r>
            <a:r>
              <a:rPr lang="en-US" altLang="en-US" sz="1800" dirty="0"/>
              <a:t>AR</a:t>
            </a: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/>
              <a:t>If access links are used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Find appropriate lexical ancestor &amp; copy into callee’s </a:t>
            </a:r>
            <a:r>
              <a:rPr lang="en-US" altLang="en-US" sz="1600" dirty="0">
                <a:sym typeface="Symbol" panose="05050102010706020507" pitchFamily="18" charset="2"/>
              </a:rPr>
              <a:t>AR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Save any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caller-save registers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Save into space in caller’s </a:t>
            </a:r>
            <a:r>
              <a:rPr lang="en-US" altLang="en-US" sz="1600" dirty="0">
                <a:sym typeface="Symbol" panose="05050102010706020507" pitchFamily="18" charset="2"/>
              </a:rPr>
              <a:t>AR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Jump to address of callee’s prolog code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4F17F-12A2-4D4F-9CC8-79AC6648A13A}"/>
              </a:ext>
            </a:extLst>
          </p:cNvPr>
          <p:cNvSpPr txBox="1"/>
          <p:nvPr/>
        </p:nvSpPr>
        <p:spPr>
          <a:xfrm>
            <a:off x="5311698" y="4953000"/>
            <a:ext cx="3810000" cy="584775"/>
          </a:xfrm>
          <a:prstGeom prst="rect">
            <a:avLst/>
          </a:prstGeom>
          <a:noFill/>
          <a:ln>
            <a:solidFill>
              <a:srgbClr val="FF0065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Myriad-Light-Condensed"/>
              </a:rPr>
              <a:t>The registers designated for the caller to save are </a:t>
            </a:r>
            <a:r>
              <a:rPr lang="en-US" sz="1600" b="0" i="1" u="none" strike="noStrike" baseline="0" dirty="0">
                <a:latin typeface="Myriad-LightCnItalic"/>
              </a:rPr>
              <a:t>caller-saves registers</a:t>
            </a:r>
            <a:r>
              <a:rPr lang="en-US" sz="1600" b="0" i="0" u="none" strike="noStrike" baseline="0" dirty="0">
                <a:latin typeface="Myriad-Light-Condensed"/>
              </a:rPr>
              <a:t>.</a:t>
            </a:r>
            <a:endParaRPr lang="en-US" dirty="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0F69F193-BB13-260A-E6CB-49E8B17D69A7}"/>
              </a:ext>
            </a:extLst>
          </p:cNvPr>
          <p:cNvGrpSpPr>
            <a:grpSpLocks/>
          </p:cNvGrpSpPr>
          <p:nvPr/>
        </p:nvGrpSpPr>
        <p:grpSpPr bwMode="auto">
          <a:xfrm>
            <a:off x="5311698" y="-77727"/>
            <a:ext cx="1564958" cy="2971800"/>
            <a:chOff x="653" y="1152"/>
            <a:chExt cx="1200" cy="2307"/>
          </a:xfrm>
        </p:grpSpPr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8A5CC254-63C7-4789-E50B-1EEC6066D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1152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i="1"/>
                <a:t>procedure p</a:t>
              </a:r>
              <a:endParaRPr lang="en-US" altLang="en-US" sz="1800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A2D55E3E-993E-798F-5C65-6C300A549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" y="1395"/>
              <a:ext cx="1062" cy="2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949B77FA-F8B2-2779-C621-4B1D71E6C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1395"/>
              <a:ext cx="1059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800" i="1"/>
                <a:t>prolog</a:t>
              </a:r>
              <a:endParaRPr lang="en-US" altLang="en-US" sz="180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F2413134-7D2D-7D2B-003C-F2FCDA752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" y="3180"/>
              <a:ext cx="1060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800" i="1"/>
                <a:t>epilog</a:t>
              </a:r>
              <a:endParaRPr lang="en-US" altLang="en-US" sz="1800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D6C96D5-C422-3123-66CF-9CABE9C2F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" y="2164"/>
              <a:ext cx="1061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800" i="1" dirty="0">
                  <a:solidFill>
                    <a:srgbClr val="003C75"/>
                  </a:solidFill>
                </a:rPr>
                <a:t>pre-call </a:t>
              </a:r>
              <a:endParaRPr lang="en-US" altLang="en-US" sz="1800" dirty="0">
                <a:solidFill>
                  <a:srgbClr val="003C75"/>
                </a:solidFill>
              </a:endParaRPr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06B94533-E768-B146-67B5-7EAA5BFF8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2514"/>
              <a:ext cx="1067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800" i="1" dirty="0">
                  <a:solidFill>
                    <a:srgbClr val="003C75"/>
                  </a:solidFill>
                </a:rPr>
                <a:t>post-return </a:t>
              </a:r>
              <a:endParaRPr lang="en-US" altLang="en-US" sz="1800" dirty="0">
                <a:solidFill>
                  <a:srgbClr val="003C75"/>
                </a:solidFill>
              </a:endParaRP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F38F4648-3132-C085-DA59-E7DB8D98E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668"/>
              <a:ext cx="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25CF2D4D-37C4-0BE1-C661-B0EE72A34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2790"/>
              <a:ext cx="0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Line 14">
            <a:extLst>
              <a:ext uri="{FF2B5EF4-FFF2-40B4-BE49-F238E27FC236}">
                <a16:creationId xmlns:a16="http://schemas.microsoft.com/office/drawing/2014/main" id="{1D7C879C-981C-10BD-8328-C2BE5E508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6671" y="642358"/>
            <a:ext cx="955929" cy="923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745E79E9-8EC6-DD85-04B3-BBE9229ED5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5367" y="1701231"/>
            <a:ext cx="992444" cy="4843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46BD11DF-9919-739F-4BBA-E156325A9F03}"/>
              </a:ext>
            </a:extLst>
          </p:cNvPr>
          <p:cNvGrpSpPr>
            <a:grpSpLocks/>
          </p:cNvGrpSpPr>
          <p:nvPr/>
        </p:nvGrpSpPr>
        <p:grpSpPr bwMode="auto">
          <a:xfrm>
            <a:off x="7640878" y="306147"/>
            <a:ext cx="1564958" cy="1907775"/>
            <a:chOff x="2521" y="1450"/>
            <a:chExt cx="1200" cy="1481"/>
          </a:xfrm>
        </p:grpSpPr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4D336B92-DA23-A4B0-952D-5174588DC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1" y="1450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i="1"/>
                <a:t>procedure q</a:t>
              </a:r>
              <a:endParaRPr lang="en-US" altLang="en-US" sz="1800"/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8104CD35-81D8-CB5B-1543-DD82F536F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1703"/>
              <a:ext cx="1027" cy="1228"/>
              <a:chOff x="2525" y="1703"/>
              <a:chExt cx="1202" cy="1228"/>
            </a:xfrm>
          </p:grpSpPr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2DC0D008-DF0E-90D6-E717-F765E3438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5" y="1703"/>
                <a:ext cx="1200" cy="12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11" name="Rectangle 20">
                <a:extLst>
                  <a:ext uri="{FF2B5EF4-FFF2-40B4-BE49-F238E27FC236}">
                    <a16:creationId xmlns:a16="http://schemas.microsoft.com/office/drawing/2014/main" id="{600EB245-2BF6-D4AA-6E26-FB2361CC3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708"/>
                <a:ext cx="1198" cy="2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800" i="1">
                    <a:solidFill>
                      <a:srgbClr val="FF0065"/>
                    </a:solidFill>
                  </a:rPr>
                  <a:t>prolog</a:t>
                </a:r>
                <a:endParaRPr lang="en-US" altLang="en-US" sz="1800"/>
              </a:p>
            </p:txBody>
          </p:sp>
          <p:sp>
            <p:nvSpPr>
              <p:cNvPr id="12" name="Rectangle 21">
                <a:extLst>
                  <a:ext uri="{FF2B5EF4-FFF2-40B4-BE49-F238E27FC236}">
                    <a16:creationId xmlns:a16="http://schemas.microsoft.com/office/drawing/2014/main" id="{1557DAB0-572F-4081-88D0-B12DA004B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2647"/>
                <a:ext cx="1198" cy="2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800" i="1" dirty="0">
                    <a:solidFill>
                      <a:srgbClr val="FF0065"/>
                    </a:solidFill>
                  </a:rPr>
                  <a:t>epilog</a:t>
                </a:r>
                <a:endParaRPr lang="en-US" altLang="en-US" sz="1800" dirty="0"/>
              </a:p>
            </p:txBody>
          </p:sp>
          <p:sp>
            <p:nvSpPr>
              <p:cNvPr id="13" name="Line 22">
                <a:extLst>
                  <a:ext uri="{FF2B5EF4-FFF2-40B4-BE49-F238E27FC236}">
                    <a16:creationId xmlns:a16="http://schemas.microsoft.com/office/drawing/2014/main" id="{21947505-DB62-EEE2-11B1-A0A0D70C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5" y="1974"/>
                <a:ext cx="1" cy="6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1202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ヒラギノ角ゴ Pro W3"/>
        <a:cs typeface="ヒラギノ角ゴ Pro W3"/>
      </a:majorFont>
      <a:minorFont>
        <a:latin typeface="Comic Sans M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3787</Words>
  <Application>Microsoft Office PowerPoint</Application>
  <PresentationFormat>On-screen Show (4:3)</PresentationFormat>
  <Paragraphs>837</Paragraphs>
  <Slides>39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0" baseType="lpstr">
      <vt:lpstr>Geneva</vt:lpstr>
      <vt:lpstr>LetterGothic</vt:lpstr>
      <vt:lpstr>LetterGothic-Slant_167</vt:lpstr>
      <vt:lpstr>Lucida Grande</vt:lpstr>
      <vt:lpstr>Monaco</vt:lpstr>
      <vt:lpstr>MTSY</vt:lpstr>
      <vt:lpstr>Myriad-Light</vt:lpstr>
      <vt:lpstr>Myriad-LightCnItalic</vt:lpstr>
      <vt:lpstr>Myriad-Light-Condensed</vt:lpstr>
      <vt:lpstr>Times-Roman</vt:lpstr>
      <vt:lpstr>Times-RomanSC</vt:lpstr>
      <vt:lpstr>ヒラギノ角ゴ Pro W3</vt:lpstr>
      <vt:lpstr>Arial</vt:lpstr>
      <vt:lpstr>Arial Narrow</vt:lpstr>
      <vt:lpstr>Arial Narrow Bold</vt:lpstr>
      <vt:lpstr>Arial Narrow Bold Italic</vt:lpstr>
      <vt:lpstr>Arial Rounded MT Bold</vt:lpstr>
      <vt:lpstr>Comic Sans MS</vt:lpstr>
      <vt:lpstr>Symbol</vt:lpstr>
      <vt:lpstr>Times</vt:lpstr>
      <vt:lpstr>Blank Presentation</vt:lpstr>
      <vt:lpstr>Last Lecture: The Procedure Provides Three Abstractions</vt:lpstr>
      <vt:lpstr>AR &amp; ARP</vt:lpstr>
      <vt:lpstr>Addressability</vt:lpstr>
      <vt:lpstr>Establishing Addressability- Using Access Links</vt:lpstr>
      <vt:lpstr>Establishing Addressability – Using a Display</vt:lpstr>
      <vt:lpstr>Creating and Destroying Activation Records</vt:lpstr>
      <vt:lpstr>Procedure Linkages</vt:lpstr>
      <vt:lpstr>Procedure Linkages</vt:lpstr>
      <vt:lpstr>Procedure Linkages</vt:lpstr>
      <vt:lpstr>Procedure Linkages</vt:lpstr>
      <vt:lpstr>Procedure Linkages</vt:lpstr>
      <vt:lpstr>Procedure Linkages</vt:lpstr>
      <vt:lpstr>Saving Registers</vt:lpstr>
      <vt:lpstr>Communicating Between Procedures</vt:lpstr>
      <vt:lpstr>Allocating Activation Record</vt:lpstr>
      <vt:lpstr>Chapter 7 Code Shape </vt:lpstr>
      <vt:lpstr>Code Shape</vt:lpstr>
      <vt:lpstr>Code Shape</vt:lpstr>
      <vt:lpstr>Code Shape</vt:lpstr>
      <vt:lpstr>Code Shape</vt:lpstr>
      <vt:lpstr>Placing Runtime Data Structures</vt:lpstr>
      <vt:lpstr>Placing Run-time Data Structures</vt:lpstr>
      <vt:lpstr>How Does This Really Work?</vt:lpstr>
      <vt:lpstr>How Does This Really Work?</vt:lpstr>
      <vt:lpstr>Layout for Data Areas</vt:lpstr>
      <vt:lpstr>Assigning offsets</vt:lpstr>
      <vt:lpstr>Intermediate Language</vt:lpstr>
      <vt:lpstr>Code for Expressions</vt:lpstr>
      <vt:lpstr>Generating 3-Address Code </vt:lpstr>
      <vt:lpstr>Generating 3-Address Code from a Tree</vt:lpstr>
      <vt:lpstr>Generating 3-Address Code from a Tree</vt:lpstr>
      <vt:lpstr>Generating Code for Expressions</vt:lpstr>
      <vt:lpstr>Generating Code for Expressions</vt:lpstr>
      <vt:lpstr>Code Shape &amp; Instruction Scheduling</vt:lpstr>
      <vt:lpstr>Code Shape &amp; Instruction Scheduling</vt:lpstr>
      <vt:lpstr>Code Shape &amp; Instruction Scheduling</vt:lpstr>
      <vt:lpstr>Code for Expressions</vt:lpstr>
      <vt:lpstr>Handling Assignment </vt:lpstr>
      <vt:lpstr>Code for Assignment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Cooper</dc:creator>
  <cp:lastModifiedBy>Hairong Zhao</cp:lastModifiedBy>
  <cp:revision>78</cp:revision>
  <cp:lastPrinted>2010-10-13T15:40:59Z</cp:lastPrinted>
  <dcterms:created xsi:type="dcterms:W3CDTF">2010-11-29T22:03:01Z</dcterms:created>
  <dcterms:modified xsi:type="dcterms:W3CDTF">2023-04-04T20:00:26Z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2023-03-02T18:57:05Z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639a89e2-e180-4474-8468-304622ab13ce</vt:lpwstr>
  </property>
  <property fmtid="{D5CDD505-2E9C-101B-9397-08002B2CF9AE}" pid="8" name="MSIP_Label_4044bd30-2ed7-4c9d-9d12-46200872a97b_ContentBits">
    <vt:lpwstr>0</vt:lpwstr>
  </property>
</Properties>
</file>