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3" r:id="rId3"/>
    <p:sldId id="261" r:id="rId4"/>
    <p:sldId id="262" r:id="rId5"/>
    <p:sldId id="292" r:id="rId6"/>
    <p:sldId id="264" r:id="rId7"/>
    <p:sldId id="265" r:id="rId8"/>
    <p:sldId id="284" r:id="rId9"/>
    <p:sldId id="285" r:id="rId10"/>
    <p:sldId id="293" r:id="rId11"/>
    <p:sldId id="287" r:id="rId12"/>
    <p:sldId id="288" r:id="rId13"/>
    <p:sldId id="289" r:id="rId14"/>
    <p:sldId id="266" r:id="rId15"/>
    <p:sldId id="267" r:id="rId16"/>
    <p:sldId id="268" r:id="rId17"/>
    <p:sldId id="290" r:id="rId18"/>
    <p:sldId id="269" r:id="rId19"/>
    <p:sldId id="270" r:id="rId20"/>
    <p:sldId id="271" r:id="rId21"/>
    <p:sldId id="294" r:id="rId22"/>
    <p:sldId id="279" r:id="rId23"/>
    <p:sldId id="274" r:id="rId24"/>
    <p:sldId id="282" r:id="rId25"/>
    <p:sldId id="283" r:id="rId26"/>
    <p:sldId id="280" r:id="rId27"/>
    <p:sldId id="278" r:id="rId28"/>
    <p:sldId id="272" r:id="rId29"/>
    <p:sldId id="273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ヒラギノ角ゴ Pro W3"/>
        <a:cs typeface="ヒラギノ角ゴ Pro W3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ヒラギノ角ゴ Pro W3"/>
        <a:cs typeface="ヒラギノ角ゴ Pro W3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ヒラギノ角ゴ Pro W3"/>
        <a:cs typeface="ヒラギノ角ゴ Pro W3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ヒラギノ角ゴ Pro W3"/>
        <a:cs typeface="ヒラギノ角ゴ Pro W3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65"/>
    <a:srgbClr val="E6E6E6"/>
    <a:srgbClr val="B025A6"/>
    <a:srgbClr val="003C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8FC2F8-913C-40FE-B4BB-8829EE31742D}" v="125" dt="2022-04-16T23:42:16.4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228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3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irong Zhao" userId="836876fe-804d-4bd9-9d0e-c259ce8ab2ed" providerId="ADAL" clId="{1B8FC2F8-913C-40FE-B4BB-8829EE31742D}"/>
    <pc:docChg chg="undo custSel addSld delSld modSld sldOrd">
      <pc:chgData name="Hairong Zhao" userId="836876fe-804d-4bd9-9d0e-c259ce8ab2ed" providerId="ADAL" clId="{1B8FC2F8-913C-40FE-B4BB-8829EE31742D}" dt="2022-04-16T23:42:16.437" v="1675" actId="478"/>
      <pc:docMkLst>
        <pc:docMk/>
      </pc:docMkLst>
      <pc:sldChg chg="addSp delSp modSp mod">
        <pc:chgData name="Hairong Zhao" userId="836876fe-804d-4bd9-9d0e-c259ce8ab2ed" providerId="ADAL" clId="{1B8FC2F8-913C-40FE-B4BB-8829EE31742D}" dt="2022-04-16T02:24:48.319" v="79" actId="20577"/>
        <pc:sldMkLst>
          <pc:docMk/>
          <pc:sldMk cId="0" sldId="256"/>
        </pc:sldMkLst>
        <pc:spChg chg="add del mod">
          <ac:chgData name="Hairong Zhao" userId="836876fe-804d-4bd9-9d0e-c259ce8ab2ed" providerId="ADAL" clId="{1B8FC2F8-913C-40FE-B4BB-8829EE31742D}" dt="2022-04-15T21:13:55.846" v="1" actId="478"/>
          <ac:spMkLst>
            <pc:docMk/>
            <pc:sldMk cId="0" sldId="256"/>
            <ac:spMk id="2" creationId="{D5E82D11-D367-4598-8285-378351C8C083}"/>
          </ac:spMkLst>
        </pc:spChg>
        <pc:spChg chg="mod">
          <ac:chgData name="Hairong Zhao" userId="836876fe-804d-4bd9-9d0e-c259ce8ab2ed" providerId="ADAL" clId="{1B8FC2F8-913C-40FE-B4BB-8829EE31742D}" dt="2022-04-16T02:24:48.319" v="79" actId="20577"/>
          <ac:spMkLst>
            <pc:docMk/>
            <pc:sldMk cId="0" sldId="256"/>
            <ac:spMk id="15361" creationId="{964ED7AC-FBC3-4409-B09E-5BB7B3176935}"/>
          </ac:spMkLst>
        </pc:spChg>
        <pc:spChg chg="del">
          <ac:chgData name="Hairong Zhao" userId="836876fe-804d-4bd9-9d0e-c259ce8ab2ed" providerId="ADAL" clId="{1B8FC2F8-913C-40FE-B4BB-8829EE31742D}" dt="2022-04-15T21:13:49.345" v="0" actId="478"/>
          <ac:spMkLst>
            <pc:docMk/>
            <pc:sldMk cId="0" sldId="256"/>
            <ac:spMk id="15362" creationId="{1C316F39-4ECA-44EA-A77B-1117D38DAA7F}"/>
          </ac:spMkLst>
        </pc:spChg>
        <pc:spChg chg="del">
          <ac:chgData name="Hairong Zhao" userId="836876fe-804d-4bd9-9d0e-c259ce8ab2ed" providerId="ADAL" clId="{1B8FC2F8-913C-40FE-B4BB-8829EE31742D}" dt="2022-04-15T21:14:16.381" v="5" actId="478"/>
          <ac:spMkLst>
            <pc:docMk/>
            <pc:sldMk cId="0" sldId="256"/>
            <ac:spMk id="15364" creationId="{27C75CF0-C560-4B46-8597-B925AFD7DF6B}"/>
          </ac:spMkLst>
        </pc:spChg>
        <pc:picChg chg="del">
          <ac:chgData name="Hairong Zhao" userId="836876fe-804d-4bd9-9d0e-c259ce8ab2ed" providerId="ADAL" clId="{1B8FC2F8-913C-40FE-B4BB-8829EE31742D}" dt="2022-04-15T21:14:12.913" v="4" actId="478"/>
          <ac:picMkLst>
            <pc:docMk/>
            <pc:sldMk cId="0" sldId="256"/>
            <ac:picMk id="15363" creationId="{81EDE981-6CB2-46B2-8700-143F8368FA60}"/>
          </ac:picMkLst>
        </pc:picChg>
      </pc:sldChg>
      <pc:sldChg chg="delSp modSp mod ord">
        <pc:chgData name="Hairong Zhao" userId="836876fe-804d-4bd9-9d0e-c259ce8ab2ed" providerId="ADAL" clId="{1B8FC2F8-913C-40FE-B4BB-8829EE31742D}" dt="2022-04-16T15:39:22.003" v="491" actId="20577"/>
        <pc:sldMkLst>
          <pc:docMk/>
          <pc:sldMk cId="0" sldId="261"/>
        </pc:sldMkLst>
        <pc:spChg chg="mod">
          <ac:chgData name="Hairong Zhao" userId="836876fe-804d-4bd9-9d0e-c259ce8ab2ed" providerId="ADAL" clId="{1B8FC2F8-913C-40FE-B4BB-8829EE31742D}" dt="2022-04-16T13:57:38.651" v="114" actId="20578"/>
          <ac:spMkLst>
            <pc:docMk/>
            <pc:sldMk cId="0" sldId="261"/>
            <ac:spMk id="16388" creationId="{4B21A2A5-44AA-4014-9A35-570DFCB87436}"/>
          </ac:spMkLst>
        </pc:spChg>
        <pc:spChg chg="mod">
          <ac:chgData name="Hairong Zhao" userId="836876fe-804d-4bd9-9d0e-c259ce8ab2ed" providerId="ADAL" clId="{1B8FC2F8-913C-40FE-B4BB-8829EE31742D}" dt="2022-04-16T15:39:22.003" v="491" actId="20577"/>
          <ac:spMkLst>
            <pc:docMk/>
            <pc:sldMk cId="0" sldId="261"/>
            <ac:spMk id="16390" creationId="{CF867D00-8360-4273-9800-AC23BA720760}"/>
          </ac:spMkLst>
        </pc:spChg>
        <pc:spChg chg="mod">
          <ac:chgData name="Hairong Zhao" userId="836876fe-804d-4bd9-9d0e-c259ce8ab2ed" providerId="ADAL" clId="{1B8FC2F8-913C-40FE-B4BB-8829EE31742D}" dt="2022-04-16T13:48:28.594" v="112" actId="20577"/>
          <ac:spMkLst>
            <pc:docMk/>
            <pc:sldMk cId="0" sldId="261"/>
            <ac:spMk id="16391" creationId="{E2901FE6-ECA5-4950-908D-C2B5B6FBB02E}"/>
          </ac:spMkLst>
        </pc:spChg>
        <pc:spChg chg="del">
          <ac:chgData name="Hairong Zhao" userId="836876fe-804d-4bd9-9d0e-c259ce8ab2ed" providerId="ADAL" clId="{1B8FC2F8-913C-40FE-B4BB-8829EE31742D}" dt="2022-04-16T13:47:40.710" v="110" actId="478"/>
          <ac:spMkLst>
            <pc:docMk/>
            <pc:sldMk cId="0" sldId="261"/>
            <ac:spMk id="16392" creationId="{2403F2B0-4455-41B3-AEAB-67709898F245}"/>
          </ac:spMkLst>
        </pc:spChg>
      </pc:sldChg>
      <pc:sldChg chg="addSp delSp modSp mod">
        <pc:chgData name="Hairong Zhao" userId="836876fe-804d-4bd9-9d0e-c259ce8ab2ed" providerId="ADAL" clId="{1B8FC2F8-913C-40FE-B4BB-8829EE31742D}" dt="2022-04-16T23:25:40.251" v="1629" actId="1076"/>
        <pc:sldMkLst>
          <pc:docMk/>
          <pc:sldMk cId="0" sldId="262"/>
        </pc:sldMkLst>
        <pc:spChg chg="add mod">
          <ac:chgData name="Hairong Zhao" userId="836876fe-804d-4bd9-9d0e-c259ce8ab2ed" providerId="ADAL" clId="{1B8FC2F8-913C-40FE-B4BB-8829EE31742D}" dt="2022-04-16T15:37:30.242" v="457" actId="164"/>
          <ac:spMkLst>
            <pc:docMk/>
            <pc:sldMk cId="0" sldId="262"/>
            <ac:spMk id="20" creationId="{C0EB1FB6-4CCC-49EB-99D4-3B64A29CB03D}"/>
          </ac:spMkLst>
        </pc:spChg>
        <pc:spChg chg="add del">
          <ac:chgData name="Hairong Zhao" userId="836876fe-804d-4bd9-9d0e-c259ce8ab2ed" providerId="ADAL" clId="{1B8FC2F8-913C-40FE-B4BB-8829EE31742D}" dt="2022-04-16T21:30:57.096" v="498" actId="478"/>
          <ac:spMkLst>
            <pc:docMk/>
            <pc:sldMk cId="0" sldId="262"/>
            <ac:spMk id="22" creationId="{82BDA8DD-1C2A-4B71-8CAC-67E28023B06B}"/>
          </ac:spMkLst>
        </pc:spChg>
        <pc:spChg chg="add del mod">
          <ac:chgData name="Hairong Zhao" userId="836876fe-804d-4bd9-9d0e-c259ce8ab2ed" providerId="ADAL" clId="{1B8FC2F8-913C-40FE-B4BB-8829EE31742D}" dt="2022-04-16T23:13:14.125" v="1604" actId="478"/>
          <ac:spMkLst>
            <pc:docMk/>
            <pc:sldMk cId="0" sldId="262"/>
            <ac:spMk id="23" creationId="{618CBE21-7BBF-43DE-969A-E57445E8FB6E}"/>
          </ac:spMkLst>
        </pc:spChg>
        <pc:spChg chg="add mod">
          <ac:chgData name="Hairong Zhao" userId="836876fe-804d-4bd9-9d0e-c259ce8ab2ed" providerId="ADAL" clId="{1B8FC2F8-913C-40FE-B4BB-8829EE31742D}" dt="2022-04-16T15:37:30.242" v="457" actId="164"/>
          <ac:spMkLst>
            <pc:docMk/>
            <pc:sldMk cId="0" sldId="262"/>
            <ac:spMk id="29" creationId="{2A7CD493-F6CC-4B32-A75A-69C9CDC6498D}"/>
          </ac:spMkLst>
        </pc:spChg>
        <pc:spChg chg="add del mod">
          <ac:chgData name="Hairong Zhao" userId="836876fe-804d-4bd9-9d0e-c259ce8ab2ed" providerId="ADAL" clId="{1B8FC2F8-913C-40FE-B4BB-8829EE31742D}" dt="2022-04-16T15:37:30.242" v="457" actId="164"/>
          <ac:spMkLst>
            <pc:docMk/>
            <pc:sldMk cId="0" sldId="262"/>
            <ac:spMk id="30" creationId="{6CA5CA0A-819D-4DA1-81BE-A208F5B378CC}"/>
          </ac:spMkLst>
        </pc:spChg>
        <pc:spChg chg="add mod">
          <ac:chgData name="Hairong Zhao" userId="836876fe-804d-4bd9-9d0e-c259ce8ab2ed" providerId="ADAL" clId="{1B8FC2F8-913C-40FE-B4BB-8829EE31742D}" dt="2022-04-16T15:37:30.242" v="457" actId="164"/>
          <ac:spMkLst>
            <pc:docMk/>
            <pc:sldMk cId="0" sldId="262"/>
            <ac:spMk id="31" creationId="{FA4522C9-001D-4523-A147-0CEA52EC14B4}"/>
          </ac:spMkLst>
        </pc:spChg>
        <pc:spChg chg="add del mod">
          <ac:chgData name="Hairong Zhao" userId="836876fe-804d-4bd9-9d0e-c259ce8ab2ed" providerId="ADAL" clId="{1B8FC2F8-913C-40FE-B4BB-8829EE31742D}" dt="2022-04-16T23:13:00.639" v="1602" actId="478"/>
          <ac:spMkLst>
            <pc:docMk/>
            <pc:sldMk cId="0" sldId="262"/>
            <ac:spMk id="35" creationId="{11D1D572-C2A3-4AC8-9DD4-5A861B5E3DEA}"/>
          </ac:spMkLst>
        </pc:spChg>
        <pc:spChg chg="add del mod">
          <ac:chgData name="Hairong Zhao" userId="836876fe-804d-4bd9-9d0e-c259ce8ab2ed" providerId="ADAL" clId="{1B8FC2F8-913C-40FE-B4BB-8829EE31742D}" dt="2022-04-16T23:13:14.125" v="1604" actId="478"/>
          <ac:spMkLst>
            <pc:docMk/>
            <pc:sldMk cId="0" sldId="262"/>
            <ac:spMk id="36" creationId="{F03D1D0A-C335-4898-8312-F9C7283B55A9}"/>
          </ac:spMkLst>
        </pc:spChg>
        <pc:spChg chg="add del mod">
          <ac:chgData name="Hairong Zhao" userId="836876fe-804d-4bd9-9d0e-c259ce8ab2ed" providerId="ADAL" clId="{1B8FC2F8-913C-40FE-B4BB-8829EE31742D}" dt="2022-04-16T23:13:00.639" v="1602" actId="478"/>
          <ac:spMkLst>
            <pc:docMk/>
            <pc:sldMk cId="0" sldId="262"/>
            <ac:spMk id="37" creationId="{0554EC63-A72F-4CE2-A50C-7D2711F94F2E}"/>
          </ac:spMkLst>
        </pc:spChg>
        <pc:spChg chg="mod">
          <ac:chgData name="Hairong Zhao" userId="836876fe-804d-4bd9-9d0e-c259ce8ab2ed" providerId="ADAL" clId="{1B8FC2F8-913C-40FE-B4BB-8829EE31742D}" dt="2022-04-15T22:35:26.912" v="49" actId="1076"/>
          <ac:spMkLst>
            <pc:docMk/>
            <pc:sldMk cId="0" sldId="262"/>
            <ac:spMk id="18438" creationId="{21373413-6C84-4966-A30E-00729EAF434E}"/>
          </ac:spMkLst>
        </pc:spChg>
        <pc:spChg chg="mod">
          <ac:chgData name="Hairong Zhao" userId="836876fe-804d-4bd9-9d0e-c259ce8ab2ed" providerId="ADAL" clId="{1B8FC2F8-913C-40FE-B4BB-8829EE31742D}" dt="2022-04-15T22:35:42.928" v="52" actId="1076"/>
          <ac:spMkLst>
            <pc:docMk/>
            <pc:sldMk cId="0" sldId="262"/>
            <ac:spMk id="18439" creationId="{7F3D2E56-FA89-46A5-8E37-478C5119441B}"/>
          </ac:spMkLst>
        </pc:spChg>
        <pc:spChg chg="mod">
          <ac:chgData name="Hairong Zhao" userId="836876fe-804d-4bd9-9d0e-c259ce8ab2ed" providerId="ADAL" clId="{1B8FC2F8-913C-40FE-B4BB-8829EE31742D}" dt="2022-04-15T22:35:58.541" v="54" actId="1076"/>
          <ac:spMkLst>
            <pc:docMk/>
            <pc:sldMk cId="0" sldId="262"/>
            <ac:spMk id="18441" creationId="{ED371CB0-B61C-434A-B451-C827E66A12C3}"/>
          </ac:spMkLst>
        </pc:spChg>
        <pc:spChg chg="mod topLvl">
          <ac:chgData name="Hairong Zhao" userId="836876fe-804d-4bd9-9d0e-c259ce8ab2ed" providerId="ADAL" clId="{1B8FC2F8-913C-40FE-B4BB-8829EE31742D}" dt="2022-04-16T23:13:28.471" v="1607" actId="1076"/>
          <ac:spMkLst>
            <pc:docMk/>
            <pc:sldMk cId="0" sldId="262"/>
            <ac:spMk id="18442" creationId="{6CA635EA-564D-4E16-884B-17FFFA9EC332}"/>
          </ac:spMkLst>
        </pc:spChg>
        <pc:spChg chg="del mod topLvl">
          <ac:chgData name="Hairong Zhao" userId="836876fe-804d-4bd9-9d0e-c259ce8ab2ed" providerId="ADAL" clId="{1B8FC2F8-913C-40FE-B4BB-8829EE31742D}" dt="2022-04-16T23:12:57.115" v="1601" actId="478"/>
          <ac:spMkLst>
            <pc:docMk/>
            <pc:sldMk cId="0" sldId="262"/>
            <ac:spMk id="18443" creationId="{877E5F1B-4C30-4C58-AD82-E107161365CE}"/>
          </ac:spMkLst>
        </pc:spChg>
        <pc:spChg chg="mod topLvl">
          <ac:chgData name="Hairong Zhao" userId="836876fe-804d-4bd9-9d0e-c259ce8ab2ed" providerId="ADAL" clId="{1B8FC2F8-913C-40FE-B4BB-8829EE31742D}" dt="2022-04-16T23:25:40.251" v="1629" actId="1076"/>
          <ac:spMkLst>
            <pc:docMk/>
            <pc:sldMk cId="0" sldId="262"/>
            <ac:spMk id="18444" creationId="{E7DFCC77-BDDB-4101-8956-45B785335F5C}"/>
          </ac:spMkLst>
        </pc:spChg>
        <pc:spChg chg="del mod topLvl">
          <ac:chgData name="Hairong Zhao" userId="836876fe-804d-4bd9-9d0e-c259ce8ab2ed" providerId="ADAL" clId="{1B8FC2F8-913C-40FE-B4BB-8829EE31742D}" dt="2022-04-16T23:13:00.639" v="1602" actId="478"/>
          <ac:spMkLst>
            <pc:docMk/>
            <pc:sldMk cId="0" sldId="262"/>
            <ac:spMk id="18445" creationId="{891A380A-FDF1-4184-8029-7A85E8E45D8C}"/>
          </ac:spMkLst>
        </pc:spChg>
        <pc:grpChg chg="add mod">
          <ac:chgData name="Hairong Zhao" userId="836876fe-804d-4bd9-9d0e-c259ce8ab2ed" providerId="ADAL" clId="{1B8FC2F8-913C-40FE-B4BB-8829EE31742D}" dt="2022-04-16T23:13:44.181" v="1608" actId="1076"/>
          <ac:grpSpMkLst>
            <pc:docMk/>
            <pc:sldMk cId="0" sldId="262"/>
            <ac:grpSpMk id="21" creationId="{2F7F3AE3-A113-4575-B7EB-AEE7B54D3713}"/>
          </ac:grpSpMkLst>
        </pc:grpChg>
        <pc:grpChg chg="del mod">
          <ac:chgData name="Hairong Zhao" userId="836876fe-804d-4bd9-9d0e-c259ce8ab2ed" providerId="ADAL" clId="{1B8FC2F8-913C-40FE-B4BB-8829EE31742D}" dt="2022-04-15T22:30:19.471" v="27" actId="165"/>
          <ac:grpSpMkLst>
            <pc:docMk/>
            <pc:sldMk cId="0" sldId="262"/>
            <ac:grpSpMk id="18440" creationId="{73420006-18B1-436B-A91F-E03AB3A2FB37}"/>
          </ac:grpSpMkLst>
        </pc:grpChg>
        <pc:graphicFrameChg chg="del mod topLvl">
          <ac:chgData name="Hairong Zhao" userId="836876fe-804d-4bd9-9d0e-c259ce8ab2ed" providerId="ADAL" clId="{1B8FC2F8-913C-40FE-B4BB-8829EE31742D}" dt="2022-04-15T22:30:24.646" v="28" actId="478"/>
          <ac:graphicFrameMkLst>
            <pc:docMk/>
            <pc:sldMk cId="0" sldId="262"/>
            <ac:graphicFrameMk id="18434" creationId="{896270A1-9CEC-44C0-A59E-0D4F18E92D97}"/>
          </ac:graphicFrameMkLst>
        </pc:graphicFrameChg>
        <pc:graphicFrameChg chg="del mod topLvl">
          <ac:chgData name="Hairong Zhao" userId="836876fe-804d-4bd9-9d0e-c259ce8ab2ed" providerId="ADAL" clId="{1B8FC2F8-913C-40FE-B4BB-8829EE31742D}" dt="2022-04-15T22:30:29.501" v="29" actId="478"/>
          <ac:graphicFrameMkLst>
            <pc:docMk/>
            <pc:sldMk cId="0" sldId="262"/>
            <ac:graphicFrameMk id="18435" creationId="{1D7D1FF0-4B32-4780-A724-E7AEC16AAF04}"/>
          </ac:graphicFrameMkLst>
        </pc:graphicFrameChg>
        <pc:picChg chg="add del mod">
          <ac:chgData name="Hairong Zhao" userId="836876fe-804d-4bd9-9d0e-c259ce8ab2ed" providerId="ADAL" clId="{1B8FC2F8-913C-40FE-B4BB-8829EE31742D}" dt="2022-04-16T15:27:37.795" v="143" actId="478"/>
          <ac:picMkLst>
            <pc:docMk/>
            <pc:sldMk cId="0" sldId="262"/>
            <ac:picMk id="3" creationId="{D9671654-37EB-416A-AE2A-43FBC65FD7CD}"/>
          </ac:picMkLst>
        </pc:picChg>
        <pc:picChg chg="add del mod">
          <ac:chgData name="Hairong Zhao" userId="836876fe-804d-4bd9-9d0e-c259ce8ab2ed" providerId="ADAL" clId="{1B8FC2F8-913C-40FE-B4BB-8829EE31742D}" dt="2022-04-16T15:29:40.148" v="158" actId="478"/>
          <ac:picMkLst>
            <pc:docMk/>
            <pc:sldMk cId="0" sldId="262"/>
            <ac:picMk id="4" creationId="{57A916D9-84E2-4F55-AE32-1E16897A3A1A}"/>
          </ac:picMkLst>
        </pc:picChg>
        <pc:picChg chg="add del mod">
          <ac:chgData name="Hairong Zhao" userId="836876fe-804d-4bd9-9d0e-c259ce8ab2ed" providerId="ADAL" clId="{1B8FC2F8-913C-40FE-B4BB-8829EE31742D}" dt="2022-04-16T23:12:52.755" v="1600" actId="478"/>
          <ac:picMkLst>
            <pc:docMk/>
            <pc:sldMk cId="0" sldId="262"/>
            <ac:picMk id="5" creationId="{32C108DB-55B9-4CA5-89FC-3B977EB493F2}"/>
          </ac:picMkLst>
        </pc:picChg>
        <pc:picChg chg="add del mod">
          <ac:chgData name="Hairong Zhao" userId="836876fe-804d-4bd9-9d0e-c259ce8ab2ed" providerId="ADAL" clId="{1B8FC2F8-913C-40FE-B4BB-8829EE31742D}" dt="2022-04-16T15:28:45.682" v="152" actId="478"/>
          <ac:picMkLst>
            <pc:docMk/>
            <pc:sldMk cId="0" sldId="262"/>
            <ac:picMk id="7" creationId="{B2128A2E-A95E-4925-B981-7A9E9AA1D747}"/>
          </ac:picMkLst>
        </pc:picChg>
        <pc:picChg chg="add del mod">
          <ac:chgData name="Hairong Zhao" userId="836876fe-804d-4bd9-9d0e-c259ce8ab2ed" providerId="ADAL" clId="{1B8FC2F8-913C-40FE-B4BB-8829EE31742D}" dt="2022-04-16T15:28:44.791" v="151" actId="478"/>
          <ac:picMkLst>
            <pc:docMk/>
            <pc:sldMk cId="0" sldId="262"/>
            <ac:picMk id="9" creationId="{8B9AD70E-8564-46FE-90EB-916559B6AD22}"/>
          </ac:picMkLst>
        </pc:picChg>
        <pc:picChg chg="add mod">
          <ac:chgData name="Hairong Zhao" userId="836876fe-804d-4bd9-9d0e-c259ce8ab2ed" providerId="ADAL" clId="{1B8FC2F8-913C-40FE-B4BB-8829EE31742D}" dt="2022-04-16T15:37:30.242" v="457" actId="164"/>
          <ac:picMkLst>
            <pc:docMk/>
            <pc:sldMk cId="0" sldId="262"/>
            <ac:picMk id="11" creationId="{8C23CDB9-FD83-43B7-AEB5-A3CBBD8F0A62}"/>
          </ac:picMkLst>
        </pc:picChg>
        <pc:picChg chg="add mod">
          <ac:chgData name="Hairong Zhao" userId="836876fe-804d-4bd9-9d0e-c259ce8ab2ed" providerId="ADAL" clId="{1B8FC2F8-913C-40FE-B4BB-8829EE31742D}" dt="2022-04-16T15:37:30.242" v="457" actId="164"/>
          <ac:picMkLst>
            <pc:docMk/>
            <pc:sldMk cId="0" sldId="262"/>
            <ac:picMk id="13" creationId="{90C444D2-0319-4335-9905-9C7E49E11BB3}"/>
          </ac:picMkLst>
        </pc:picChg>
        <pc:picChg chg="add mod">
          <ac:chgData name="Hairong Zhao" userId="836876fe-804d-4bd9-9d0e-c259ce8ab2ed" providerId="ADAL" clId="{1B8FC2F8-913C-40FE-B4BB-8829EE31742D}" dt="2022-04-16T15:37:30.242" v="457" actId="164"/>
          <ac:picMkLst>
            <pc:docMk/>
            <pc:sldMk cId="0" sldId="262"/>
            <ac:picMk id="15" creationId="{AFE4A9B1-24F2-4CB4-8C46-DC01A2A27B09}"/>
          </ac:picMkLst>
        </pc:picChg>
        <pc:picChg chg="add del mod">
          <ac:chgData name="Hairong Zhao" userId="836876fe-804d-4bd9-9d0e-c259ce8ab2ed" providerId="ADAL" clId="{1B8FC2F8-913C-40FE-B4BB-8829EE31742D}" dt="2022-04-16T15:33:21.135" v="388" actId="478"/>
          <ac:picMkLst>
            <pc:docMk/>
            <pc:sldMk cId="0" sldId="262"/>
            <ac:picMk id="17" creationId="{CD3BBAB4-60AC-4ABC-9E44-4D58C6AF8A16}"/>
          </ac:picMkLst>
        </pc:picChg>
        <pc:picChg chg="add del mod">
          <ac:chgData name="Hairong Zhao" userId="836876fe-804d-4bd9-9d0e-c259ce8ab2ed" providerId="ADAL" clId="{1B8FC2F8-913C-40FE-B4BB-8829EE31742D}" dt="2022-04-16T15:33:22.135" v="389" actId="478"/>
          <ac:picMkLst>
            <pc:docMk/>
            <pc:sldMk cId="0" sldId="262"/>
            <ac:picMk id="19" creationId="{9A733602-2523-4222-B48D-54183D524C69}"/>
          </ac:picMkLst>
        </pc:picChg>
      </pc:sldChg>
      <pc:sldChg chg="addSp modSp mod ord modAnim">
        <pc:chgData name="Hairong Zhao" userId="836876fe-804d-4bd9-9d0e-c259ce8ab2ed" providerId="ADAL" clId="{1B8FC2F8-913C-40FE-B4BB-8829EE31742D}" dt="2022-04-16T23:09:56.233" v="1598" actId="20578"/>
        <pc:sldMkLst>
          <pc:docMk/>
          <pc:sldMk cId="0" sldId="263"/>
        </pc:sldMkLst>
        <pc:spChg chg="add mod">
          <ac:chgData name="Hairong Zhao" userId="836876fe-804d-4bd9-9d0e-c259ce8ab2ed" providerId="ADAL" clId="{1B8FC2F8-913C-40FE-B4BB-8829EE31742D}" dt="2022-04-16T14:12:17.328" v="135" actId="207"/>
          <ac:spMkLst>
            <pc:docMk/>
            <pc:sldMk cId="0" sldId="263"/>
            <ac:spMk id="17" creationId="{418C4AED-2483-47F8-A974-EE0F0074C277}"/>
          </ac:spMkLst>
        </pc:spChg>
        <pc:spChg chg="mod">
          <ac:chgData name="Hairong Zhao" userId="836876fe-804d-4bd9-9d0e-c259ce8ab2ed" providerId="ADAL" clId="{1B8FC2F8-913C-40FE-B4BB-8829EE31742D}" dt="2022-04-16T13:46:05.040" v="108" actId="948"/>
          <ac:spMkLst>
            <pc:docMk/>
            <pc:sldMk cId="0" sldId="263"/>
            <ac:spMk id="21508" creationId="{ACEDCFBD-9789-4EE3-BECD-165E51038C61}"/>
          </ac:spMkLst>
        </pc:spChg>
        <pc:spChg chg="mod">
          <ac:chgData name="Hairong Zhao" userId="836876fe-804d-4bd9-9d0e-c259ce8ab2ed" providerId="ADAL" clId="{1B8FC2F8-913C-40FE-B4BB-8829EE31742D}" dt="2022-04-16T23:09:56.233" v="1598" actId="20578"/>
          <ac:spMkLst>
            <pc:docMk/>
            <pc:sldMk cId="0" sldId="263"/>
            <ac:spMk id="44046" creationId="{6B5A447F-579E-433D-B2AF-D76780F5EFB7}"/>
          </ac:spMkLst>
        </pc:spChg>
      </pc:sldChg>
      <pc:sldChg chg="addSp delSp modSp mod modAnim">
        <pc:chgData name="Hairong Zhao" userId="836876fe-804d-4bd9-9d0e-c259ce8ab2ed" providerId="ADAL" clId="{1B8FC2F8-913C-40FE-B4BB-8829EE31742D}" dt="2022-04-16T23:26:27.634" v="1632"/>
        <pc:sldMkLst>
          <pc:docMk/>
          <pc:sldMk cId="0" sldId="264"/>
        </pc:sldMkLst>
        <pc:spChg chg="mod">
          <ac:chgData name="Hairong Zhao" userId="836876fe-804d-4bd9-9d0e-c259ce8ab2ed" providerId="ADAL" clId="{1B8FC2F8-913C-40FE-B4BB-8829EE31742D}" dt="2022-04-16T21:53:01.808" v="933"/>
          <ac:spMkLst>
            <pc:docMk/>
            <pc:sldMk cId="0" sldId="264"/>
            <ac:spMk id="31" creationId="{E6E14F4D-5192-4EE6-BB22-E8D2294FC6B8}"/>
          </ac:spMkLst>
        </pc:spChg>
        <pc:spChg chg="mod">
          <ac:chgData name="Hairong Zhao" userId="836876fe-804d-4bd9-9d0e-c259ce8ab2ed" providerId="ADAL" clId="{1B8FC2F8-913C-40FE-B4BB-8829EE31742D}" dt="2022-04-16T21:53:01.808" v="933"/>
          <ac:spMkLst>
            <pc:docMk/>
            <pc:sldMk cId="0" sldId="264"/>
            <ac:spMk id="32" creationId="{788B85C1-5D3A-46EB-8451-65122EC9E25A}"/>
          </ac:spMkLst>
        </pc:spChg>
        <pc:spChg chg="mod">
          <ac:chgData name="Hairong Zhao" userId="836876fe-804d-4bd9-9d0e-c259ce8ab2ed" providerId="ADAL" clId="{1B8FC2F8-913C-40FE-B4BB-8829EE31742D}" dt="2022-04-16T21:53:01.808" v="933"/>
          <ac:spMkLst>
            <pc:docMk/>
            <pc:sldMk cId="0" sldId="264"/>
            <ac:spMk id="33" creationId="{438E5A7E-9A97-4360-9A97-4276B9AC6B7D}"/>
          </ac:spMkLst>
        </pc:spChg>
        <pc:spChg chg="mod">
          <ac:chgData name="Hairong Zhao" userId="836876fe-804d-4bd9-9d0e-c259ce8ab2ed" providerId="ADAL" clId="{1B8FC2F8-913C-40FE-B4BB-8829EE31742D}" dt="2022-04-16T21:53:01.808" v="933"/>
          <ac:spMkLst>
            <pc:docMk/>
            <pc:sldMk cId="0" sldId="264"/>
            <ac:spMk id="34" creationId="{F9E8597A-8E5D-4059-9E32-875563C79F7B}"/>
          </ac:spMkLst>
        </pc:spChg>
        <pc:spChg chg="add del mod">
          <ac:chgData name="Hairong Zhao" userId="836876fe-804d-4bd9-9d0e-c259ce8ab2ed" providerId="ADAL" clId="{1B8FC2F8-913C-40FE-B4BB-8829EE31742D}" dt="2022-04-16T21:59:41.430" v="1041" actId="21"/>
          <ac:spMkLst>
            <pc:docMk/>
            <pc:sldMk cId="0" sldId="264"/>
            <ac:spMk id="39" creationId="{3E80F450-1C8C-4C18-AA4D-FB326FC4E175}"/>
          </ac:spMkLst>
        </pc:spChg>
        <pc:spChg chg="add del mod">
          <ac:chgData name="Hairong Zhao" userId="836876fe-804d-4bd9-9d0e-c259ce8ab2ed" providerId="ADAL" clId="{1B8FC2F8-913C-40FE-B4BB-8829EE31742D}" dt="2022-04-16T21:59:41.430" v="1041" actId="21"/>
          <ac:spMkLst>
            <pc:docMk/>
            <pc:sldMk cId="0" sldId="264"/>
            <ac:spMk id="40" creationId="{98CF6D37-0173-46B2-9C4D-BA69EB9B958D}"/>
          </ac:spMkLst>
        </pc:spChg>
        <pc:spChg chg="add del mod">
          <ac:chgData name="Hairong Zhao" userId="836876fe-804d-4bd9-9d0e-c259ce8ab2ed" providerId="ADAL" clId="{1B8FC2F8-913C-40FE-B4BB-8829EE31742D}" dt="2022-04-16T21:59:41.430" v="1041" actId="21"/>
          <ac:spMkLst>
            <pc:docMk/>
            <pc:sldMk cId="0" sldId="264"/>
            <ac:spMk id="41" creationId="{5EB0E3E4-D8B6-43D2-8B70-3CB6815B0970}"/>
          </ac:spMkLst>
        </pc:spChg>
        <pc:spChg chg="mod">
          <ac:chgData name="Hairong Zhao" userId="836876fe-804d-4bd9-9d0e-c259ce8ab2ed" providerId="ADAL" clId="{1B8FC2F8-913C-40FE-B4BB-8829EE31742D}" dt="2022-04-16T21:58:10.156" v="956" actId="1076"/>
          <ac:spMkLst>
            <pc:docMk/>
            <pc:sldMk cId="0" sldId="264"/>
            <ac:spMk id="22534" creationId="{AA90F123-0066-448C-9065-F49810725DCD}"/>
          </ac:spMkLst>
        </pc:spChg>
        <pc:spChg chg="del mod">
          <ac:chgData name="Hairong Zhao" userId="836876fe-804d-4bd9-9d0e-c259ce8ab2ed" providerId="ADAL" clId="{1B8FC2F8-913C-40FE-B4BB-8829EE31742D}" dt="2022-04-16T23:26:24.996" v="1631" actId="478"/>
          <ac:spMkLst>
            <pc:docMk/>
            <pc:sldMk cId="0" sldId="264"/>
            <ac:spMk id="22536" creationId="{B7AD565A-D377-434D-8993-9D0545C0CB32}"/>
          </ac:spMkLst>
        </pc:spChg>
        <pc:spChg chg="mod">
          <ac:chgData name="Hairong Zhao" userId="836876fe-804d-4bd9-9d0e-c259ce8ab2ed" providerId="ADAL" clId="{1B8FC2F8-913C-40FE-B4BB-8829EE31742D}" dt="2022-04-16T23:26:24.996" v="1631" actId="478"/>
          <ac:spMkLst>
            <pc:docMk/>
            <pc:sldMk cId="0" sldId="264"/>
            <ac:spMk id="22538" creationId="{8656DF0C-CAD6-4613-9822-C22851F3937F}"/>
          </ac:spMkLst>
        </pc:spChg>
        <pc:spChg chg="mod">
          <ac:chgData name="Hairong Zhao" userId="836876fe-804d-4bd9-9d0e-c259ce8ab2ed" providerId="ADAL" clId="{1B8FC2F8-913C-40FE-B4BB-8829EE31742D}" dt="2022-04-16T23:26:24.996" v="1631" actId="478"/>
          <ac:spMkLst>
            <pc:docMk/>
            <pc:sldMk cId="0" sldId="264"/>
            <ac:spMk id="22539" creationId="{87E02E1F-AE41-4C48-9DF9-C139ECB59967}"/>
          </ac:spMkLst>
        </pc:spChg>
        <pc:spChg chg="mod">
          <ac:chgData name="Hairong Zhao" userId="836876fe-804d-4bd9-9d0e-c259ce8ab2ed" providerId="ADAL" clId="{1B8FC2F8-913C-40FE-B4BB-8829EE31742D}" dt="2022-04-16T23:26:24.996" v="1631" actId="478"/>
          <ac:spMkLst>
            <pc:docMk/>
            <pc:sldMk cId="0" sldId="264"/>
            <ac:spMk id="22540" creationId="{F6962121-7CFC-42B9-B47E-8A7F75BEABBD}"/>
          </ac:spMkLst>
        </pc:spChg>
        <pc:spChg chg="mod">
          <ac:chgData name="Hairong Zhao" userId="836876fe-804d-4bd9-9d0e-c259ce8ab2ed" providerId="ADAL" clId="{1B8FC2F8-913C-40FE-B4BB-8829EE31742D}" dt="2022-04-16T23:26:24.996" v="1631" actId="478"/>
          <ac:spMkLst>
            <pc:docMk/>
            <pc:sldMk cId="0" sldId="264"/>
            <ac:spMk id="22541" creationId="{5EA6B38A-D519-4E64-9B64-C7FDAD563B1C}"/>
          </ac:spMkLst>
        </pc:spChg>
        <pc:spChg chg="mod">
          <ac:chgData name="Hairong Zhao" userId="836876fe-804d-4bd9-9d0e-c259ce8ab2ed" providerId="ADAL" clId="{1B8FC2F8-913C-40FE-B4BB-8829EE31742D}" dt="2022-04-16T23:26:24.996" v="1631" actId="478"/>
          <ac:spMkLst>
            <pc:docMk/>
            <pc:sldMk cId="0" sldId="264"/>
            <ac:spMk id="22542" creationId="{FDFDCACB-7074-4759-A121-23D0BF6F5F0E}"/>
          </ac:spMkLst>
        </pc:spChg>
        <pc:spChg chg="mod">
          <ac:chgData name="Hairong Zhao" userId="836876fe-804d-4bd9-9d0e-c259ce8ab2ed" providerId="ADAL" clId="{1B8FC2F8-913C-40FE-B4BB-8829EE31742D}" dt="2022-04-16T23:26:24.996" v="1631" actId="478"/>
          <ac:spMkLst>
            <pc:docMk/>
            <pc:sldMk cId="0" sldId="264"/>
            <ac:spMk id="22543" creationId="{A3D043F1-BA67-425F-9929-90B1B7DEF4F5}"/>
          </ac:spMkLst>
        </pc:spChg>
        <pc:spChg chg="mod">
          <ac:chgData name="Hairong Zhao" userId="836876fe-804d-4bd9-9d0e-c259ce8ab2ed" providerId="ADAL" clId="{1B8FC2F8-913C-40FE-B4BB-8829EE31742D}" dt="2022-04-16T23:26:24.996" v="1631" actId="478"/>
          <ac:spMkLst>
            <pc:docMk/>
            <pc:sldMk cId="0" sldId="264"/>
            <ac:spMk id="22544" creationId="{3693E3B4-093A-472D-897B-E4FB741F76CB}"/>
          </ac:spMkLst>
        </pc:spChg>
        <pc:spChg chg="mod">
          <ac:chgData name="Hairong Zhao" userId="836876fe-804d-4bd9-9d0e-c259ce8ab2ed" providerId="ADAL" clId="{1B8FC2F8-913C-40FE-B4BB-8829EE31742D}" dt="2022-04-16T23:26:24.996" v="1631" actId="478"/>
          <ac:spMkLst>
            <pc:docMk/>
            <pc:sldMk cId="0" sldId="264"/>
            <ac:spMk id="22545" creationId="{7B2F1E85-C1B2-4F32-A22A-EC3C93ADB7DB}"/>
          </ac:spMkLst>
        </pc:spChg>
        <pc:spChg chg="mod">
          <ac:chgData name="Hairong Zhao" userId="836876fe-804d-4bd9-9d0e-c259ce8ab2ed" providerId="ADAL" clId="{1B8FC2F8-913C-40FE-B4BB-8829EE31742D}" dt="2022-04-16T23:26:24.996" v="1631" actId="478"/>
          <ac:spMkLst>
            <pc:docMk/>
            <pc:sldMk cId="0" sldId="264"/>
            <ac:spMk id="22546" creationId="{852550D9-A51B-4EBE-BCBA-FA1822098A97}"/>
          </ac:spMkLst>
        </pc:spChg>
        <pc:spChg chg="mod">
          <ac:chgData name="Hairong Zhao" userId="836876fe-804d-4bd9-9d0e-c259ce8ab2ed" providerId="ADAL" clId="{1B8FC2F8-913C-40FE-B4BB-8829EE31742D}" dt="2022-04-16T23:26:24.996" v="1631" actId="478"/>
          <ac:spMkLst>
            <pc:docMk/>
            <pc:sldMk cId="0" sldId="264"/>
            <ac:spMk id="22547" creationId="{A4E28B8F-ABB0-4E18-A3D5-0FA98B546578}"/>
          </ac:spMkLst>
        </pc:spChg>
        <pc:spChg chg="mod">
          <ac:chgData name="Hairong Zhao" userId="836876fe-804d-4bd9-9d0e-c259ce8ab2ed" providerId="ADAL" clId="{1B8FC2F8-913C-40FE-B4BB-8829EE31742D}" dt="2022-04-16T23:26:24.996" v="1631" actId="478"/>
          <ac:spMkLst>
            <pc:docMk/>
            <pc:sldMk cId="0" sldId="264"/>
            <ac:spMk id="22548" creationId="{E787A2A1-383D-4FB3-B49F-B38D0F2E7A9B}"/>
          </ac:spMkLst>
        </pc:spChg>
        <pc:spChg chg="mod">
          <ac:chgData name="Hairong Zhao" userId="836876fe-804d-4bd9-9d0e-c259ce8ab2ed" providerId="ADAL" clId="{1B8FC2F8-913C-40FE-B4BB-8829EE31742D}" dt="2022-04-16T23:26:24.996" v="1631" actId="478"/>
          <ac:spMkLst>
            <pc:docMk/>
            <pc:sldMk cId="0" sldId="264"/>
            <ac:spMk id="22549" creationId="{FE4614C7-7372-4D96-969B-06223350BDC4}"/>
          </ac:spMkLst>
        </pc:spChg>
        <pc:spChg chg="mod">
          <ac:chgData name="Hairong Zhao" userId="836876fe-804d-4bd9-9d0e-c259ce8ab2ed" providerId="ADAL" clId="{1B8FC2F8-913C-40FE-B4BB-8829EE31742D}" dt="2022-04-16T23:26:24.996" v="1631" actId="478"/>
          <ac:spMkLst>
            <pc:docMk/>
            <pc:sldMk cId="0" sldId="264"/>
            <ac:spMk id="22550" creationId="{A7FB875C-4320-4938-8CB4-12877DEB9B18}"/>
          </ac:spMkLst>
        </pc:spChg>
        <pc:spChg chg="mod">
          <ac:chgData name="Hairong Zhao" userId="836876fe-804d-4bd9-9d0e-c259ce8ab2ed" providerId="ADAL" clId="{1B8FC2F8-913C-40FE-B4BB-8829EE31742D}" dt="2022-04-16T23:26:24.996" v="1631" actId="478"/>
          <ac:spMkLst>
            <pc:docMk/>
            <pc:sldMk cId="0" sldId="264"/>
            <ac:spMk id="22551" creationId="{C19A29A3-C4BF-4C2C-A047-CCECCBEBC218}"/>
          </ac:spMkLst>
        </pc:spChg>
        <pc:spChg chg="mod">
          <ac:chgData name="Hairong Zhao" userId="836876fe-804d-4bd9-9d0e-c259ce8ab2ed" providerId="ADAL" clId="{1B8FC2F8-913C-40FE-B4BB-8829EE31742D}" dt="2022-04-16T23:26:24.996" v="1631" actId="478"/>
          <ac:spMkLst>
            <pc:docMk/>
            <pc:sldMk cId="0" sldId="264"/>
            <ac:spMk id="22552" creationId="{21CFB0D7-FC10-4624-913A-03F7B1C056F2}"/>
          </ac:spMkLst>
        </pc:spChg>
        <pc:spChg chg="mod">
          <ac:chgData name="Hairong Zhao" userId="836876fe-804d-4bd9-9d0e-c259ce8ab2ed" providerId="ADAL" clId="{1B8FC2F8-913C-40FE-B4BB-8829EE31742D}" dt="2022-04-16T23:26:24.996" v="1631" actId="478"/>
          <ac:spMkLst>
            <pc:docMk/>
            <pc:sldMk cId="0" sldId="264"/>
            <ac:spMk id="22553" creationId="{728D43FD-3B9F-4360-94D6-C3EECBF4D11F}"/>
          </ac:spMkLst>
        </pc:spChg>
        <pc:spChg chg="mod">
          <ac:chgData name="Hairong Zhao" userId="836876fe-804d-4bd9-9d0e-c259ce8ab2ed" providerId="ADAL" clId="{1B8FC2F8-913C-40FE-B4BB-8829EE31742D}" dt="2022-04-16T23:26:24.996" v="1631" actId="478"/>
          <ac:spMkLst>
            <pc:docMk/>
            <pc:sldMk cId="0" sldId="264"/>
            <ac:spMk id="22554" creationId="{6831E8DE-8518-489C-8640-FDA07676A096}"/>
          </ac:spMkLst>
        </pc:spChg>
        <pc:spChg chg="mod">
          <ac:chgData name="Hairong Zhao" userId="836876fe-804d-4bd9-9d0e-c259ce8ab2ed" providerId="ADAL" clId="{1B8FC2F8-913C-40FE-B4BB-8829EE31742D}" dt="2022-04-16T23:26:24.996" v="1631" actId="478"/>
          <ac:spMkLst>
            <pc:docMk/>
            <pc:sldMk cId="0" sldId="264"/>
            <ac:spMk id="22555" creationId="{FD4D5268-27C5-4981-A9D5-ACB1AD8C5593}"/>
          </ac:spMkLst>
        </pc:spChg>
        <pc:grpChg chg="add del mod">
          <ac:chgData name="Hairong Zhao" userId="836876fe-804d-4bd9-9d0e-c259ce8ab2ed" providerId="ADAL" clId="{1B8FC2F8-913C-40FE-B4BB-8829EE31742D}" dt="2022-04-16T21:53:03.350" v="934"/>
          <ac:grpSpMkLst>
            <pc:docMk/>
            <pc:sldMk cId="0" sldId="264"/>
            <ac:grpSpMk id="27" creationId="{E59B1CA9-F43D-47AF-BB9B-06F1DE22AB30}"/>
          </ac:grpSpMkLst>
        </pc:grpChg>
        <pc:grpChg chg="mod">
          <ac:chgData name="Hairong Zhao" userId="836876fe-804d-4bd9-9d0e-c259ce8ab2ed" providerId="ADAL" clId="{1B8FC2F8-913C-40FE-B4BB-8829EE31742D}" dt="2022-04-16T23:26:24.996" v="1631" actId="478"/>
          <ac:grpSpMkLst>
            <pc:docMk/>
            <pc:sldMk cId="0" sldId="264"/>
            <ac:grpSpMk id="22535" creationId="{F255BC92-031E-4E09-847C-3951744B0E24}"/>
          </ac:grpSpMkLst>
        </pc:grpChg>
        <pc:grpChg chg="mod">
          <ac:chgData name="Hairong Zhao" userId="836876fe-804d-4bd9-9d0e-c259ce8ab2ed" providerId="ADAL" clId="{1B8FC2F8-913C-40FE-B4BB-8829EE31742D}" dt="2022-04-16T23:26:24.996" v="1631" actId="478"/>
          <ac:grpSpMkLst>
            <pc:docMk/>
            <pc:sldMk cId="0" sldId="264"/>
            <ac:grpSpMk id="22537" creationId="{B1ED3064-2C89-4EAF-B584-678DD676D6C8}"/>
          </ac:grpSpMkLst>
        </pc:grpChg>
        <pc:graphicFrameChg chg="del">
          <ac:chgData name="Hairong Zhao" userId="836876fe-804d-4bd9-9d0e-c259ce8ab2ed" providerId="ADAL" clId="{1B8FC2F8-913C-40FE-B4BB-8829EE31742D}" dt="2022-04-15T22:36:44.379" v="56" actId="478"/>
          <ac:graphicFrameMkLst>
            <pc:docMk/>
            <pc:sldMk cId="0" sldId="264"/>
            <ac:graphicFrameMk id="22530" creationId="{2BA3918F-F516-4B98-AB09-4E2C4E11869A}"/>
          </ac:graphicFrameMkLst>
        </pc:graphicFrameChg>
        <pc:picChg chg="add del mod">
          <ac:chgData name="Hairong Zhao" userId="836876fe-804d-4bd9-9d0e-c259ce8ab2ed" providerId="ADAL" clId="{1B8FC2F8-913C-40FE-B4BB-8829EE31742D}" dt="2022-04-16T21:54:14.684" v="936" actId="478"/>
          <ac:picMkLst>
            <pc:docMk/>
            <pc:sldMk cId="0" sldId="264"/>
            <ac:picMk id="3" creationId="{DB713905-3F26-40AF-837B-CFB29EBB9205}"/>
          </ac:picMkLst>
        </pc:picChg>
        <pc:picChg chg="add mod">
          <ac:chgData name="Hairong Zhao" userId="836876fe-804d-4bd9-9d0e-c259ce8ab2ed" providerId="ADAL" clId="{1B8FC2F8-913C-40FE-B4BB-8829EE31742D}" dt="2022-04-16T21:54:22.818" v="938" actId="1076"/>
          <ac:picMkLst>
            <pc:docMk/>
            <pc:sldMk cId="0" sldId="264"/>
            <ac:picMk id="4" creationId="{F484BD70-99EE-4EE2-B938-78B4A1F49097}"/>
          </ac:picMkLst>
        </pc:picChg>
        <pc:picChg chg="add mod">
          <ac:chgData name="Hairong Zhao" userId="836876fe-804d-4bd9-9d0e-c259ce8ab2ed" providerId="ADAL" clId="{1B8FC2F8-913C-40FE-B4BB-8829EE31742D}" dt="2022-04-16T21:58:05.398" v="954" actId="1076"/>
          <ac:picMkLst>
            <pc:docMk/>
            <pc:sldMk cId="0" sldId="264"/>
            <ac:picMk id="6" creationId="{A0004041-C47F-4989-8003-CC5EC00DB4BA}"/>
          </ac:picMkLst>
        </pc:picChg>
        <pc:picChg chg="mod">
          <ac:chgData name="Hairong Zhao" userId="836876fe-804d-4bd9-9d0e-c259ce8ab2ed" providerId="ADAL" clId="{1B8FC2F8-913C-40FE-B4BB-8829EE31742D}" dt="2022-04-16T21:53:01.808" v="933"/>
          <ac:picMkLst>
            <pc:docMk/>
            <pc:sldMk cId="0" sldId="264"/>
            <ac:picMk id="28" creationId="{7EEAE9DB-8389-4F25-B9EC-B11D51CF0FE8}"/>
          </ac:picMkLst>
        </pc:picChg>
        <pc:picChg chg="mod">
          <ac:chgData name="Hairong Zhao" userId="836876fe-804d-4bd9-9d0e-c259ce8ab2ed" providerId="ADAL" clId="{1B8FC2F8-913C-40FE-B4BB-8829EE31742D}" dt="2022-04-16T21:53:01.808" v="933"/>
          <ac:picMkLst>
            <pc:docMk/>
            <pc:sldMk cId="0" sldId="264"/>
            <ac:picMk id="29" creationId="{FC755028-6C1A-42CD-B63C-3BB32BFEF427}"/>
          </ac:picMkLst>
        </pc:picChg>
        <pc:picChg chg="mod">
          <ac:chgData name="Hairong Zhao" userId="836876fe-804d-4bd9-9d0e-c259ce8ab2ed" providerId="ADAL" clId="{1B8FC2F8-913C-40FE-B4BB-8829EE31742D}" dt="2022-04-16T21:53:01.808" v="933"/>
          <ac:picMkLst>
            <pc:docMk/>
            <pc:sldMk cId="0" sldId="264"/>
            <ac:picMk id="30" creationId="{236E69AF-4232-4A2A-B2C6-1DBB13027044}"/>
          </ac:picMkLst>
        </pc:picChg>
      </pc:sldChg>
      <pc:sldChg chg="modSp mod modAnim">
        <pc:chgData name="Hairong Zhao" userId="836876fe-804d-4bd9-9d0e-c259ce8ab2ed" providerId="ADAL" clId="{1B8FC2F8-913C-40FE-B4BB-8829EE31742D}" dt="2022-04-16T23:15:07.290" v="1613"/>
        <pc:sldMkLst>
          <pc:docMk/>
          <pc:sldMk cId="0" sldId="265"/>
        </pc:sldMkLst>
        <pc:spChg chg="mod">
          <ac:chgData name="Hairong Zhao" userId="836876fe-804d-4bd9-9d0e-c259ce8ab2ed" providerId="ADAL" clId="{1B8FC2F8-913C-40FE-B4BB-8829EE31742D}" dt="2022-04-16T21:34:24.955" v="665" actId="20577"/>
          <ac:spMkLst>
            <pc:docMk/>
            <pc:sldMk cId="0" sldId="265"/>
            <ac:spMk id="26628" creationId="{3BBFB1A6-00FE-42B2-9080-6080443E4E44}"/>
          </ac:spMkLst>
        </pc:spChg>
      </pc:sldChg>
      <pc:sldChg chg="delSp modSp mod delAnim modAnim">
        <pc:chgData name="Hairong Zhao" userId="836876fe-804d-4bd9-9d0e-c259ce8ab2ed" providerId="ADAL" clId="{1B8FC2F8-913C-40FE-B4BB-8829EE31742D}" dt="2022-04-16T23:39:17.466" v="1663"/>
        <pc:sldMkLst>
          <pc:docMk/>
          <pc:sldMk cId="0" sldId="267"/>
        </pc:sldMkLst>
        <pc:spChg chg="del">
          <ac:chgData name="Hairong Zhao" userId="836876fe-804d-4bd9-9d0e-c259ce8ab2ed" providerId="ADAL" clId="{1B8FC2F8-913C-40FE-B4BB-8829EE31742D}" dt="2022-04-16T15:44:24.829" v="493" actId="478"/>
          <ac:spMkLst>
            <pc:docMk/>
            <pc:sldMk cId="0" sldId="267"/>
            <ac:spMk id="6" creationId="{2C67A91D-1ECF-4BF8-B09E-00C66EBE44AD}"/>
          </ac:spMkLst>
        </pc:spChg>
        <pc:spChg chg="mod">
          <ac:chgData name="Hairong Zhao" userId="836876fe-804d-4bd9-9d0e-c259ce8ab2ed" providerId="ADAL" clId="{1B8FC2F8-913C-40FE-B4BB-8829EE31742D}" dt="2022-04-16T23:38:06.067" v="1650" actId="20577"/>
          <ac:spMkLst>
            <pc:docMk/>
            <pc:sldMk cId="0" sldId="267"/>
            <ac:spMk id="30723" creationId="{5758A33D-87F6-45D8-AE33-CA83E23C9AA1}"/>
          </ac:spMkLst>
        </pc:spChg>
        <pc:spChg chg="mod">
          <ac:chgData name="Hairong Zhao" userId="836876fe-804d-4bd9-9d0e-c259ce8ab2ed" providerId="ADAL" clId="{1B8FC2F8-913C-40FE-B4BB-8829EE31742D}" dt="2022-04-16T23:38:36.244" v="1660" actId="15"/>
          <ac:spMkLst>
            <pc:docMk/>
            <pc:sldMk cId="0" sldId="267"/>
            <ac:spMk id="30724" creationId="{2A5D6347-9403-4DBD-BF91-0986A0EC36A6}"/>
          </ac:spMkLst>
        </pc:spChg>
      </pc:sldChg>
      <pc:sldChg chg="modSp mod modAnim">
        <pc:chgData name="Hairong Zhao" userId="836876fe-804d-4bd9-9d0e-c259ce8ab2ed" providerId="ADAL" clId="{1B8FC2F8-913C-40FE-B4BB-8829EE31742D}" dt="2022-04-16T23:40:20.954" v="1669"/>
        <pc:sldMkLst>
          <pc:docMk/>
          <pc:sldMk cId="0" sldId="268"/>
        </pc:sldMkLst>
        <pc:spChg chg="mod">
          <ac:chgData name="Hairong Zhao" userId="836876fe-804d-4bd9-9d0e-c259ce8ab2ed" providerId="ADAL" clId="{1B8FC2F8-913C-40FE-B4BB-8829EE31742D}" dt="2022-04-16T22:42:57.512" v="1531" actId="20577"/>
          <ac:spMkLst>
            <pc:docMk/>
            <pc:sldMk cId="0" sldId="268"/>
            <ac:spMk id="30725" creationId="{3284355E-1B64-48A7-881A-ED2A5F84BB37}"/>
          </ac:spMkLst>
        </pc:spChg>
        <pc:spChg chg="mod">
          <ac:chgData name="Hairong Zhao" userId="836876fe-804d-4bd9-9d0e-c259ce8ab2ed" providerId="ADAL" clId="{1B8FC2F8-913C-40FE-B4BB-8829EE31742D}" dt="2022-04-16T22:43:19.487" v="1535" actId="14100"/>
          <ac:spMkLst>
            <pc:docMk/>
            <pc:sldMk cId="0" sldId="268"/>
            <ac:spMk id="30726" creationId="{48809DD0-7719-4DDB-96F9-72F4D18D061C}"/>
          </ac:spMkLst>
        </pc:spChg>
        <pc:spChg chg="mod">
          <ac:chgData name="Hairong Zhao" userId="836876fe-804d-4bd9-9d0e-c259ce8ab2ed" providerId="ADAL" clId="{1B8FC2F8-913C-40FE-B4BB-8829EE31742D}" dt="2022-04-16T22:43:41.583" v="1541" actId="14100"/>
          <ac:spMkLst>
            <pc:docMk/>
            <pc:sldMk cId="0" sldId="268"/>
            <ac:spMk id="30727" creationId="{62AA9D56-2432-4C39-8310-35ED27EDF7B4}"/>
          </ac:spMkLst>
        </pc:spChg>
        <pc:spChg chg="mod">
          <ac:chgData name="Hairong Zhao" userId="836876fe-804d-4bd9-9d0e-c259ce8ab2ed" providerId="ADAL" clId="{1B8FC2F8-913C-40FE-B4BB-8829EE31742D}" dt="2022-04-16T22:44:21.575" v="1542" actId="1076"/>
          <ac:spMkLst>
            <pc:docMk/>
            <pc:sldMk cId="0" sldId="268"/>
            <ac:spMk id="30728" creationId="{E30C56D0-304D-4757-BC0F-92295C310CE8}"/>
          </ac:spMkLst>
        </pc:spChg>
      </pc:sldChg>
      <pc:sldChg chg="addSp delSp modSp mod">
        <pc:chgData name="Hairong Zhao" userId="836876fe-804d-4bd9-9d0e-c259ce8ab2ed" providerId="ADAL" clId="{1B8FC2F8-913C-40FE-B4BB-8829EE31742D}" dt="2022-04-16T22:46:29.659" v="1554" actId="20577"/>
        <pc:sldMkLst>
          <pc:docMk/>
          <pc:sldMk cId="0" sldId="269"/>
        </pc:sldMkLst>
        <pc:spChg chg="mod">
          <ac:chgData name="Hairong Zhao" userId="836876fe-804d-4bd9-9d0e-c259ce8ab2ed" providerId="ADAL" clId="{1B8FC2F8-913C-40FE-B4BB-8829EE31742D}" dt="2022-04-16T22:46:29.659" v="1554" actId="20577"/>
          <ac:spMkLst>
            <pc:docMk/>
            <pc:sldMk cId="0" sldId="269"/>
            <ac:spMk id="32774" creationId="{D6D4B061-966F-4FD3-A084-80931E3BF31B}"/>
          </ac:spMkLst>
        </pc:spChg>
        <pc:spChg chg="mod topLvl">
          <ac:chgData name="Hairong Zhao" userId="836876fe-804d-4bd9-9d0e-c259ce8ab2ed" providerId="ADAL" clId="{1B8FC2F8-913C-40FE-B4BB-8829EE31742D}" dt="2022-04-15T22:38:22.392" v="63" actId="165"/>
          <ac:spMkLst>
            <pc:docMk/>
            <pc:sldMk cId="0" sldId="269"/>
            <ac:spMk id="32776" creationId="{97BD7922-CF72-429B-A3BC-AFCBB3B92C6E}"/>
          </ac:spMkLst>
        </pc:spChg>
        <pc:spChg chg="mod topLvl">
          <ac:chgData name="Hairong Zhao" userId="836876fe-804d-4bd9-9d0e-c259ce8ab2ed" providerId="ADAL" clId="{1B8FC2F8-913C-40FE-B4BB-8829EE31742D}" dt="2022-04-15T22:38:22.392" v="63" actId="165"/>
          <ac:spMkLst>
            <pc:docMk/>
            <pc:sldMk cId="0" sldId="269"/>
            <ac:spMk id="32778" creationId="{DD0EBDA4-9C77-42AD-AD97-4239CD59FE0C}"/>
          </ac:spMkLst>
        </pc:spChg>
        <pc:spChg chg="mod">
          <ac:chgData name="Hairong Zhao" userId="836876fe-804d-4bd9-9d0e-c259ce8ab2ed" providerId="ADAL" clId="{1B8FC2F8-913C-40FE-B4BB-8829EE31742D}" dt="2022-04-15T22:38:32.037" v="66" actId="1076"/>
          <ac:spMkLst>
            <pc:docMk/>
            <pc:sldMk cId="0" sldId="269"/>
            <ac:spMk id="32779" creationId="{267E692E-7428-4BB0-A79F-E30E4763ADD4}"/>
          </ac:spMkLst>
        </pc:spChg>
        <pc:spChg chg="mod">
          <ac:chgData name="Hairong Zhao" userId="836876fe-804d-4bd9-9d0e-c259ce8ab2ed" providerId="ADAL" clId="{1B8FC2F8-913C-40FE-B4BB-8829EE31742D}" dt="2022-04-15T22:38:32.037" v="66" actId="1076"/>
          <ac:spMkLst>
            <pc:docMk/>
            <pc:sldMk cId="0" sldId="269"/>
            <ac:spMk id="32780" creationId="{B7742561-3200-4F01-9448-345F98F73476}"/>
          </ac:spMkLst>
        </pc:spChg>
        <pc:spChg chg="mod">
          <ac:chgData name="Hairong Zhao" userId="836876fe-804d-4bd9-9d0e-c259ce8ab2ed" providerId="ADAL" clId="{1B8FC2F8-913C-40FE-B4BB-8829EE31742D}" dt="2022-04-15T22:38:32.037" v="66" actId="1076"/>
          <ac:spMkLst>
            <pc:docMk/>
            <pc:sldMk cId="0" sldId="269"/>
            <ac:spMk id="32781" creationId="{E0ED78E9-84A3-40C7-83CA-999028944A78}"/>
          </ac:spMkLst>
        </pc:spChg>
        <pc:spChg chg="mod">
          <ac:chgData name="Hairong Zhao" userId="836876fe-804d-4bd9-9d0e-c259ce8ab2ed" providerId="ADAL" clId="{1B8FC2F8-913C-40FE-B4BB-8829EE31742D}" dt="2022-04-15T22:38:32.037" v="66" actId="1076"/>
          <ac:spMkLst>
            <pc:docMk/>
            <pc:sldMk cId="0" sldId="269"/>
            <ac:spMk id="32782" creationId="{F21E9D9F-D7B7-4CAB-94DE-90214EC21CB4}"/>
          </ac:spMkLst>
        </pc:spChg>
        <pc:spChg chg="mod">
          <ac:chgData name="Hairong Zhao" userId="836876fe-804d-4bd9-9d0e-c259ce8ab2ed" providerId="ADAL" clId="{1B8FC2F8-913C-40FE-B4BB-8829EE31742D}" dt="2022-04-15T22:38:32.037" v="66" actId="1076"/>
          <ac:spMkLst>
            <pc:docMk/>
            <pc:sldMk cId="0" sldId="269"/>
            <ac:spMk id="32783" creationId="{89C6A8E1-DD43-4536-8B16-4C66F92708BA}"/>
          </ac:spMkLst>
        </pc:spChg>
        <pc:spChg chg="mod">
          <ac:chgData name="Hairong Zhao" userId="836876fe-804d-4bd9-9d0e-c259ce8ab2ed" providerId="ADAL" clId="{1B8FC2F8-913C-40FE-B4BB-8829EE31742D}" dt="2022-04-15T22:38:32.037" v="66" actId="1076"/>
          <ac:spMkLst>
            <pc:docMk/>
            <pc:sldMk cId="0" sldId="269"/>
            <ac:spMk id="32784" creationId="{2788420E-9899-4035-9ECD-9119C933C225}"/>
          </ac:spMkLst>
        </pc:spChg>
        <pc:spChg chg="mod">
          <ac:chgData name="Hairong Zhao" userId="836876fe-804d-4bd9-9d0e-c259ce8ab2ed" providerId="ADAL" clId="{1B8FC2F8-913C-40FE-B4BB-8829EE31742D}" dt="2022-04-15T22:38:32.037" v="66" actId="1076"/>
          <ac:spMkLst>
            <pc:docMk/>
            <pc:sldMk cId="0" sldId="269"/>
            <ac:spMk id="32785" creationId="{7D1BBB14-CBDF-4FC8-AF44-19C249E7F50E}"/>
          </ac:spMkLst>
        </pc:spChg>
        <pc:spChg chg="mod">
          <ac:chgData name="Hairong Zhao" userId="836876fe-804d-4bd9-9d0e-c259ce8ab2ed" providerId="ADAL" clId="{1B8FC2F8-913C-40FE-B4BB-8829EE31742D}" dt="2022-04-15T22:38:32.037" v="66" actId="1076"/>
          <ac:spMkLst>
            <pc:docMk/>
            <pc:sldMk cId="0" sldId="269"/>
            <ac:spMk id="32786" creationId="{4B87687B-5671-4B53-8261-C99B716A8727}"/>
          </ac:spMkLst>
        </pc:spChg>
        <pc:spChg chg="mod">
          <ac:chgData name="Hairong Zhao" userId="836876fe-804d-4bd9-9d0e-c259ce8ab2ed" providerId="ADAL" clId="{1B8FC2F8-913C-40FE-B4BB-8829EE31742D}" dt="2022-04-15T22:38:32.037" v="66" actId="1076"/>
          <ac:spMkLst>
            <pc:docMk/>
            <pc:sldMk cId="0" sldId="269"/>
            <ac:spMk id="32787" creationId="{E97E91E1-6AC8-43C5-B932-575187FCDFFF}"/>
          </ac:spMkLst>
        </pc:spChg>
        <pc:spChg chg="mod">
          <ac:chgData name="Hairong Zhao" userId="836876fe-804d-4bd9-9d0e-c259ce8ab2ed" providerId="ADAL" clId="{1B8FC2F8-913C-40FE-B4BB-8829EE31742D}" dt="2022-04-15T22:38:32.037" v="66" actId="1076"/>
          <ac:spMkLst>
            <pc:docMk/>
            <pc:sldMk cId="0" sldId="269"/>
            <ac:spMk id="32788" creationId="{51729AAA-2338-4B07-8EE9-5CFBB163B2A2}"/>
          </ac:spMkLst>
        </pc:spChg>
        <pc:spChg chg="mod">
          <ac:chgData name="Hairong Zhao" userId="836876fe-804d-4bd9-9d0e-c259ce8ab2ed" providerId="ADAL" clId="{1B8FC2F8-913C-40FE-B4BB-8829EE31742D}" dt="2022-04-15T22:38:32.037" v="66" actId="1076"/>
          <ac:spMkLst>
            <pc:docMk/>
            <pc:sldMk cId="0" sldId="269"/>
            <ac:spMk id="32789" creationId="{CE0DB66F-B0F1-4B54-8CBE-E12CEDF4A095}"/>
          </ac:spMkLst>
        </pc:spChg>
        <pc:spChg chg="mod">
          <ac:chgData name="Hairong Zhao" userId="836876fe-804d-4bd9-9d0e-c259ce8ab2ed" providerId="ADAL" clId="{1B8FC2F8-913C-40FE-B4BB-8829EE31742D}" dt="2022-04-15T22:38:32.037" v="66" actId="1076"/>
          <ac:spMkLst>
            <pc:docMk/>
            <pc:sldMk cId="0" sldId="269"/>
            <ac:spMk id="32790" creationId="{3653268F-6797-4C27-B884-C08B5B8B6F0B}"/>
          </ac:spMkLst>
        </pc:spChg>
        <pc:spChg chg="mod">
          <ac:chgData name="Hairong Zhao" userId="836876fe-804d-4bd9-9d0e-c259ce8ab2ed" providerId="ADAL" clId="{1B8FC2F8-913C-40FE-B4BB-8829EE31742D}" dt="2022-04-15T22:38:32.037" v="66" actId="1076"/>
          <ac:spMkLst>
            <pc:docMk/>
            <pc:sldMk cId="0" sldId="269"/>
            <ac:spMk id="32791" creationId="{995853BC-0320-4326-8537-8A26096C384C}"/>
          </ac:spMkLst>
        </pc:spChg>
        <pc:spChg chg="mod">
          <ac:chgData name="Hairong Zhao" userId="836876fe-804d-4bd9-9d0e-c259ce8ab2ed" providerId="ADAL" clId="{1B8FC2F8-913C-40FE-B4BB-8829EE31742D}" dt="2022-04-15T22:38:32.037" v="66" actId="1076"/>
          <ac:spMkLst>
            <pc:docMk/>
            <pc:sldMk cId="0" sldId="269"/>
            <ac:spMk id="32792" creationId="{9FCE6C59-7225-48B5-8F01-0ABFD5F7DD33}"/>
          </ac:spMkLst>
        </pc:spChg>
        <pc:spChg chg="mod">
          <ac:chgData name="Hairong Zhao" userId="836876fe-804d-4bd9-9d0e-c259ce8ab2ed" providerId="ADAL" clId="{1B8FC2F8-913C-40FE-B4BB-8829EE31742D}" dt="2022-04-15T22:38:32.037" v="66" actId="1076"/>
          <ac:spMkLst>
            <pc:docMk/>
            <pc:sldMk cId="0" sldId="269"/>
            <ac:spMk id="32793" creationId="{DB3989E1-0F7F-4B4E-8025-7313CD4280BA}"/>
          </ac:spMkLst>
        </pc:spChg>
        <pc:spChg chg="mod">
          <ac:chgData name="Hairong Zhao" userId="836876fe-804d-4bd9-9d0e-c259ce8ab2ed" providerId="ADAL" clId="{1B8FC2F8-913C-40FE-B4BB-8829EE31742D}" dt="2022-04-15T22:38:32.037" v="66" actId="1076"/>
          <ac:spMkLst>
            <pc:docMk/>
            <pc:sldMk cId="0" sldId="269"/>
            <ac:spMk id="32794" creationId="{BB637D30-95CD-4AC3-AA57-EB9E2D4ED942}"/>
          </ac:spMkLst>
        </pc:spChg>
        <pc:spChg chg="mod">
          <ac:chgData name="Hairong Zhao" userId="836876fe-804d-4bd9-9d0e-c259ce8ab2ed" providerId="ADAL" clId="{1B8FC2F8-913C-40FE-B4BB-8829EE31742D}" dt="2022-04-15T22:38:32.037" v="66" actId="1076"/>
          <ac:spMkLst>
            <pc:docMk/>
            <pc:sldMk cId="0" sldId="269"/>
            <ac:spMk id="32795" creationId="{8A7222ED-F451-40B9-A6D6-315D76C4D605}"/>
          </ac:spMkLst>
        </pc:spChg>
        <pc:grpChg chg="add del">
          <ac:chgData name="Hairong Zhao" userId="836876fe-804d-4bd9-9d0e-c259ce8ab2ed" providerId="ADAL" clId="{1B8FC2F8-913C-40FE-B4BB-8829EE31742D}" dt="2022-04-15T22:38:22.392" v="63" actId="165"/>
          <ac:grpSpMkLst>
            <pc:docMk/>
            <pc:sldMk cId="0" sldId="269"/>
            <ac:grpSpMk id="32775" creationId="{05C4FF2D-9199-471E-AEDE-4057F89AAA12}"/>
          </ac:grpSpMkLst>
        </pc:grpChg>
        <pc:grpChg chg="mod topLvl">
          <ac:chgData name="Hairong Zhao" userId="836876fe-804d-4bd9-9d0e-c259ce8ab2ed" providerId="ADAL" clId="{1B8FC2F8-913C-40FE-B4BB-8829EE31742D}" dt="2022-04-15T22:38:32.037" v="66" actId="1076"/>
          <ac:grpSpMkLst>
            <pc:docMk/>
            <pc:sldMk cId="0" sldId="269"/>
            <ac:grpSpMk id="32777" creationId="{134ACACA-9DCE-4086-8D50-996D86DBBB34}"/>
          </ac:grpSpMkLst>
        </pc:grpChg>
        <pc:graphicFrameChg chg="del mod topLvl">
          <ac:chgData name="Hairong Zhao" userId="836876fe-804d-4bd9-9d0e-c259ce8ab2ed" providerId="ADAL" clId="{1B8FC2F8-913C-40FE-B4BB-8829EE31742D}" dt="2022-04-15T22:38:25.905" v="64" actId="478"/>
          <ac:graphicFrameMkLst>
            <pc:docMk/>
            <pc:sldMk cId="0" sldId="269"/>
            <ac:graphicFrameMk id="32770" creationId="{51AE7C8C-30A0-43C4-9E22-D4EC709AF222}"/>
          </ac:graphicFrameMkLst>
        </pc:graphicFrameChg>
        <pc:picChg chg="add mod">
          <ac:chgData name="Hairong Zhao" userId="836876fe-804d-4bd9-9d0e-c259ce8ab2ed" providerId="ADAL" clId="{1B8FC2F8-913C-40FE-B4BB-8829EE31742D}" dt="2022-04-15T22:38:29.565" v="65" actId="1076"/>
          <ac:picMkLst>
            <pc:docMk/>
            <pc:sldMk cId="0" sldId="269"/>
            <ac:picMk id="3" creationId="{0020EE9C-4A8C-48D7-B801-43DC33737190}"/>
          </ac:picMkLst>
        </pc:picChg>
      </pc:sldChg>
      <pc:sldChg chg="addSp delSp modSp mod">
        <pc:chgData name="Hairong Zhao" userId="836876fe-804d-4bd9-9d0e-c259ce8ab2ed" providerId="ADAL" clId="{1B8FC2F8-913C-40FE-B4BB-8829EE31742D}" dt="2022-04-16T22:47:00.152" v="1558" actId="20577"/>
        <pc:sldMkLst>
          <pc:docMk/>
          <pc:sldMk cId="0" sldId="270"/>
        </pc:sldMkLst>
        <pc:spChg chg="mod">
          <ac:chgData name="Hairong Zhao" userId="836876fe-804d-4bd9-9d0e-c259ce8ab2ed" providerId="ADAL" clId="{1B8FC2F8-913C-40FE-B4BB-8829EE31742D}" dt="2022-04-16T22:47:00.152" v="1558" actId="20577"/>
          <ac:spMkLst>
            <pc:docMk/>
            <pc:sldMk cId="0" sldId="270"/>
            <ac:spMk id="34822" creationId="{9C2D7FD8-1BCB-41E3-9EE1-56FBD9BACEE7}"/>
          </ac:spMkLst>
        </pc:spChg>
        <pc:spChg chg="mod topLvl">
          <ac:chgData name="Hairong Zhao" userId="836876fe-804d-4bd9-9d0e-c259ce8ab2ed" providerId="ADAL" clId="{1B8FC2F8-913C-40FE-B4BB-8829EE31742D}" dt="2022-04-16T00:24:26.528" v="73" actId="1076"/>
          <ac:spMkLst>
            <pc:docMk/>
            <pc:sldMk cId="0" sldId="270"/>
            <ac:spMk id="34824" creationId="{6979949B-03F2-48A3-9A2F-0C89D3C7EBE3}"/>
          </ac:spMkLst>
        </pc:spChg>
        <pc:spChg chg="mod topLvl">
          <ac:chgData name="Hairong Zhao" userId="836876fe-804d-4bd9-9d0e-c259ce8ab2ed" providerId="ADAL" clId="{1B8FC2F8-913C-40FE-B4BB-8829EE31742D}" dt="2022-04-16T00:23:34.406" v="67" actId="165"/>
          <ac:spMkLst>
            <pc:docMk/>
            <pc:sldMk cId="0" sldId="270"/>
            <ac:spMk id="34825" creationId="{00181747-3FFF-4CCA-A313-64169CB19FF6}"/>
          </ac:spMkLst>
        </pc:spChg>
        <pc:spChg chg="mod">
          <ac:chgData name="Hairong Zhao" userId="836876fe-804d-4bd9-9d0e-c259ce8ab2ed" providerId="ADAL" clId="{1B8FC2F8-913C-40FE-B4BB-8829EE31742D}" dt="2022-04-16T00:23:34.406" v="67" actId="165"/>
          <ac:spMkLst>
            <pc:docMk/>
            <pc:sldMk cId="0" sldId="270"/>
            <ac:spMk id="34828" creationId="{6EA8B85D-FB46-4893-A5F2-3CD09131AA40}"/>
          </ac:spMkLst>
        </pc:spChg>
        <pc:spChg chg="mod">
          <ac:chgData name="Hairong Zhao" userId="836876fe-804d-4bd9-9d0e-c259ce8ab2ed" providerId="ADAL" clId="{1B8FC2F8-913C-40FE-B4BB-8829EE31742D}" dt="2022-04-16T00:23:34.406" v="67" actId="165"/>
          <ac:spMkLst>
            <pc:docMk/>
            <pc:sldMk cId="0" sldId="270"/>
            <ac:spMk id="34829" creationId="{A01FA28C-4D24-4706-935B-D32DF3F85118}"/>
          </ac:spMkLst>
        </pc:spChg>
        <pc:spChg chg="mod">
          <ac:chgData name="Hairong Zhao" userId="836876fe-804d-4bd9-9d0e-c259ce8ab2ed" providerId="ADAL" clId="{1B8FC2F8-913C-40FE-B4BB-8829EE31742D}" dt="2022-04-16T00:23:34.406" v="67" actId="165"/>
          <ac:spMkLst>
            <pc:docMk/>
            <pc:sldMk cId="0" sldId="270"/>
            <ac:spMk id="34830" creationId="{5401D678-C31C-4EB5-8D77-D72D0FBC031D}"/>
          </ac:spMkLst>
        </pc:spChg>
        <pc:spChg chg="mod">
          <ac:chgData name="Hairong Zhao" userId="836876fe-804d-4bd9-9d0e-c259ce8ab2ed" providerId="ADAL" clId="{1B8FC2F8-913C-40FE-B4BB-8829EE31742D}" dt="2022-04-16T00:23:34.406" v="67" actId="165"/>
          <ac:spMkLst>
            <pc:docMk/>
            <pc:sldMk cId="0" sldId="270"/>
            <ac:spMk id="34831" creationId="{34FB0D83-414A-4C3F-9E0B-83396F47675C}"/>
          </ac:spMkLst>
        </pc:spChg>
        <pc:spChg chg="mod">
          <ac:chgData name="Hairong Zhao" userId="836876fe-804d-4bd9-9d0e-c259ce8ab2ed" providerId="ADAL" clId="{1B8FC2F8-913C-40FE-B4BB-8829EE31742D}" dt="2022-04-16T00:23:34.406" v="67" actId="165"/>
          <ac:spMkLst>
            <pc:docMk/>
            <pc:sldMk cId="0" sldId="270"/>
            <ac:spMk id="34832" creationId="{C0276852-D337-4E58-9084-6DA3D49887F0}"/>
          </ac:spMkLst>
        </pc:spChg>
        <pc:spChg chg="mod">
          <ac:chgData name="Hairong Zhao" userId="836876fe-804d-4bd9-9d0e-c259ce8ab2ed" providerId="ADAL" clId="{1B8FC2F8-913C-40FE-B4BB-8829EE31742D}" dt="2022-04-16T00:23:34.406" v="67" actId="165"/>
          <ac:spMkLst>
            <pc:docMk/>
            <pc:sldMk cId="0" sldId="270"/>
            <ac:spMk id="34833" creationId="{B59D864A-720C-4657-9002-DF050572B074}"/>
          </ac:spMkLst>
        </pc:spChg>
        <pc:spChg chg="mod">
          <ac:chgData name="Hairong Zhao" userId="836876fe-804d-4bd9-9d0e-c259ce8ab2ed" providerId="ADAL" clId="{1B8FC2F8-913C-40FE-B4BB-8829EE31742D}" dt="2022-04-16T00:23:34.406" v="67" actId="165"/>
          <ac:spMkLst>
            <pc:docMk/>
            <pc:sldMk cId="0" sldId="270"/>
            <ac:spMk id="34834" creationId="{90F7F1D7-6F06-4182-ADC7-941BCC73C48C}"/>
          </ac:spMkLst>
        </pc:spChg>
        <pc:spChg chg="mod">
          <ac:chgData name="Hairong Zhao" userId="836876fe-804d-4bd9-9d0e-c259ce8ab2ed" providerId="ADAL" clId="{1B8FC2F8-913C-40FE-B4BB-8829EE31742D}" dt="2022-04-16T00:23:34.406" v="67" actId="165"/>
          <ac:spMkLst>
            <pc:docMk/>
            <pc:sldMk cId="0" sldId="270"/>
            <ac:spMk id="34835" creationId="{234D0615-6AA4-449F-968F-37B66B0DD196}"/>
          </ac:spMkLst>
        </pc:spChg>
        <pc:spChg chg="mod">
          <ac:chgData name="Hairong Zhao" userId="836876fe-804d-4bd9-9d0e-c259ce8ab2ed" providerId="ADAL" clId="{1B8FC2F8-913C-40FE-B4BB-8829EE31742D}" dt="2022-04-16T00:23:34.406" v="67" actId="165"/>
          <ac:spMkLst>
            <pc:docMk/>
            <pc:sldMk cId="0" sldId="270"/>
            <ac:spMk id="34836" creationId="{BF8FB756-D7E3-48AA-BFC1-0E90E2C8CCD3}"/>
          </ac:spMkLst>
        </pc:spChg>
        <pc:spChg chg="mod">
          <ac:chgData name="Hairong Zhao" userId="836876fe-804d-4bd9-9d0e-c259ce8ab2ed" providerId="ADAL" clId="{1B8FC2F8-913C-40FE-B4BB-8829EE31742D}" dt="2022-04-16T00:23:34.406" v="67" actId="165"/>
          <ac:spMkLst>
            <pc:docMk/>
            <pc:sldMk cId="0" sldId="270"/>
            <ac:spMk id="34837" creationId="{C9D129CD-ED5E-4CF6-AEEB-B51DF97F3681}"/>
          </ac:spMkLst>
        </pc:spChg>
        <pc:spChg chg="mod">
          <ac:chgData name="Hairong Zhao" userId="836876fe-804d-4bd9-9d0e-c259ce8ab2ed" providerId="ADAL" clId="{1B8FC2F8-913C-40FE-B4BB-8829EE31742D}" dt="2022-04-16T00:23:34.406" v="67" actId="165"/>
          <ac:spMkLst>
            <pc:docMk/>
            <pc:sldMk cId="0" sldId="270"/>
            <ac:spMk id="34838" creationId="{59E8C6D6-75B6-40B3-9729-623953418426}"/>
          </ac:spMkLst>
        </pc:spChg>
        <pc:spChg chg="mod">
          <ac:chgData name="Hairong Zhao" userId="836876fe-804d-4bd9-9d0e-c259ce8ab2ed" providerId="ADAL" clId="{1B8FC2F8-913C-40FE-B4BB-8829EE31742D}" dt="2022-04-16T00:23:34.406" v="67" actId="165"/>
          <ac:spMkLst>
            <pc:docMk/>
            <pc:sldMk cId="0" sldId="270"/>
            <ac:spMk id="34839" creationId="{72435E1E-17F2-4873-84B3-3E937B7FE99E}"/>
          </ac:spMkLst>
        </pc:spChg>
        <pc:spChg chg="mod">
          <ac:chgData name="Hairong Zhao" userId="836876fe-804d-4bd9-9d0e-c259ce8ab2ed" providerId="ADAL" clId="{1B8FC2F8-913C-40FE-B4BB-8829EE31742D}" dt="2022-04-16T00:23:34.406" v="67" actId="165"/>
          <ac:spMkLst>
            <pc:docMk/>
            <pc:sldMk cId="0" sldId="270"/>
            <ac:spMk id="34840" creationId="{6D8F43F1-D6EF-42DE-A72F-FF6EE6B27DE8}"/>
          </ac:spMkLst>
        </pc:spChg>
        <pc:spChg chg="mod">
          <ac:chgData name="Hairong Zhao" userId="836876fe-804d-4bd9-9d0e-c259ce8ab2ed" providerId="ADAL" clId="{1B8FC2F8-913C-40FE-B4BB-8829EE31742D}" dt="2022-04-16T00:23:34.406" v="67" actId="165"/>
          <ac:spMkLst>
            <pc:docMk/>
            <pc:sldMk cId="0" sldId="270"/>
            <ac:spMk id="34841" creationId="{1A47F068-D0AD-4276-8161-6A80FBE171D4}"/>
          </ac:spMkLst>
        </pc:spChg>
        <pc:spChg chg="mod">
          <ac:chgData name="Hairong Zhao" userId="836876fe-804d-4bd9-9d0e-c259ce8ab2ed" providerId="ADAL" clId="{1B8FC2F8-913C-40FE-B4BB-8829EE31742D}" dt="2022-04-16T00:23:34.406" v="67" actId="165"/>
          <ac:spMkLst>
            <pc:docMk/>
            <pc:sldMk cId="0" sldId="270"/>
            <ac:spMk id="34842" creationId="{CE9D6F60-52CD-467B-B556-69613ADB2F37}"/>
          </ac:spMkLst>
        </pc:spChg>
        <pc:spChg chg="mod">
          <ac:chgData name="Hairong Zhao" userId="836876fe-804d-4bd9-9d0e-c259ce8ab2ed" providerId="ADAL" clId="{1B8FC2F8-913C-40FE-B4BB-8829EE31742D}" dt="2022-04-16T00:23:34.406" v="67" actId="165"/>
          <ac:spMkLst>
            <pc:docMk/>
            <pc:sldMk cId="0" sldId="270"/>
            <ac:spMk id="34843" creationId="{3A4139E4-04D0-44F8-87EE-0C5BE490BF83}"/>
          </ac:spMkLst>
        </pc:spChg>
        <pc:spChg chg="mod">
          <ac:chgData name="Hairong Zhao" userId="836876fe-804d-4bd9-9d0e-c259ce8ab2ed" providerId="ADAL" clId="{1B8FC2F8-913C-40FE-B4BB-8829EE31742D}" dt="2022-04-16T00:23:34.406" v="67" actId="165"/>
          <ac:spMkLst>
            <pc:docMk/>
            <pc:sldMk cId="0" sldId="270"/>
            <ac:spMk id="34844" creationId="{18115822-7555-420B-B8C0-D0B096FCC725}"/>
          </ac:spMkLst>
        </pc:spChg>
        <pc:spChg chg="mod">
          <ac:chgData name="Hairong Zhao" userId="836876fe-804d-4bd9-9d0e-c259ce8ab2ed" providerId="ADAL" clId="{1B8FC2F8-913C-40FE-B4BB-8829EE31742D}" dt="2022-04-16T00:23:34.406" v="67" actId="165"/>
          <ac:spMkLst>
            <pc:docMk/>
            <pc:sldMk cId="0" sldId="270"/>
            <ac:spMk id="34845" creationId="{C6D9CF2D-D42D-4A01-AB9D-39A5B872DEC0}"/>
          </ac:spMkLst>
        </pc:spChg>
        <pc:spChg chg="mod">
          <ac:chgData name="Hairong Zhao" userId="836876fe-804d-4bd9-9d0e-c259ce8ab2ed" providerId="ADAL" clId="{1B8FC2F8-913C-40FE-B4BB-8829EE31742D}" dt="2022-04-16T00:23:34.406" v="67" actId="165"/>
          <ac:spMkLst>
            <pc:docMk/>
            <pc:sldMk cId="0" sldId="270"/>
            <ac:spMk id="34846" creationId="{EF728367-80EE-4E3E-8B40-BABB9AEE91F7}"/>
          </ac:spMkLst>
        </pc:spChg>
        <pc:spChg chg="mod">
          <ac:chgData name="Hairong Zhao" userId="836876fe-804d-4bd9-9d0e-c259ce8ab2ed" providerId="ADAL" clId="{1B8FC2F8-913C-40FE-B4BB-8829EE31742D}" dt="2022-04-16T00:23:34.406" v="67" actId="165"/>
          <ac:spMkLst>
            <pc:docMk/>
            <pc:sldMk cId="0" sldId="270"/>
            <ac:spMk id="34847" creationId="{9177C2AF-920A-4EC1-83E6-229B59A91B8E}"/>
          </ac:spMkLst>
        </pc:spChg>
        <pc:spChg chg="mod">
          <ac:chgData name="Hairong Zhao" userId="836876fe-804d-4bd9-9d0e-c259ce8ab2ed" providerId="ADAL" clId="{1B8FC2F8-913C-40FE-B4BB-8829EE31742D}" dt="2022-04-16T00:23:34.406" v="67" actId="165"/>
          <ac:spMkLst>
            <pc:docMk/>
            <pc:sldMk cId="0" sldId="270"/>
            <ac:spMk id="34848" creationId="{5D76D71F-EFE8-4673-BC3A-6369B95F8BA2}"/>
          </ac:spMkLst>
        </pc:spChg>
        <pc:spChg chg="mod">
          <ac:chgData name="Hairong Zhao" userId="836876fe-804d-4bd9-9d0e-c259ce8ab2ed" providerId="ADAL" clId="{1B8FC2F8-913C-40FE-B4BB-8829EE31742D}" dt="2022-04-16T00:23:34.406" v="67" actId="165"/>
          <ac:spMkLst>
            <pc:docMk/>
            <pc:sldMk cId="0" sldId="270"/>
            <ac:spMk id="34849" creationId="{18E169EC-80EF-49AE-9102-044BE8A06EBB}"/>
          </ac:spMkLst>
        </pc:spChg>
        <pc:spChg chg="mod">
          <ac:chgData name="Hairong Zhao" userId="836876fe-804d-4bd9-9d0e-c259ce8ab2ed" providerId="ADAL" clId="{1B8FC2F8-913C-40FE-B4BB-8829EE31742D}" dt="2022-04-16T00:23:34.406" v="67" actId="165"/>
          <ac:spMkLst>
            <pc:docMk/>
            <pc:sldMk cId="0" sldId="270"/>
            <ac:spMk id="34850" creationId="{B140074C-9154-4EC7-8EC3-11EC81461059}"/>
          </ac:spMkLst>
        </pc:spChg>
        <pc:spChg chg="mod">
          <ac:chgData name="Hairong Zhao" userId="836876fe-804d-4bd9-9d0e-c259ce8ab2ed" providerId="ADAL" clId="{1B8FC2F8-913C-40FE-B4BB-8829EE31742D}" dt="2022-04-16T00:23:34.406" v="67" actId="165"/>
          <ac:spMkLst>
            <pc:docMk/>
            <pc:sldMk cId="0" sldId="270"/>
            <ac:spMk id="34851" creationId="{183B2BAB-226A-4880-A96D-C9FDDF5839AB}"/>
          </ac:spMkLst>
        </pc:spChg>
        <pc:spChg chg="mod">
          <ac:chgData name="Hairong Zhao" userId="836876fe-804d-4bd9-9d0e-c259ce8ab2ed" providerId="ADAL" clId="{1B8FC2F8-913C-40FE-B4BB-8829EE31742D}" dt="2022-04-16T00:23:34.406" v="67" actId="165"/>
          <ac:spMkLst>
            <pc:docMk/>
            <pc:sldMk cId="0" sldId="270"/>
            <ac:spMk id="34852" creationId="{ECE97F6B-8C72-41A8-8AC7-D7766E346B93}"/>
          </ac:spMkLst>
        </pc:spChg>
        <pc:spChg chg="mod">
          <ac:chgData name="Hairong Zhao" userId="836876fe-804d-4bd9-9d0e-c259ce8ab2ed" providerId="ADAL" clId="{1B8FC2F8-913C-40FE-B4BB-8829EE31742D}" dt="2022-04-16T00:23:34.406" v="67" actId="165"/>
          <ac:spMkLst>
            <pc:docMk/>
            <pc:sldMk cId="0" sldId="270"/>
            <ac:spMk id="34853" creationId="{F81F13B0-26E1-4D3C-A7F8-663B2607E5C8}"/>
          </ac:spMkLst>
        </pc:spChg>
        <pc:grpChg chg="del">
          <ac:chgData name="Hairong Zhao" userId="836876fe-804d-4bd9-9d0e-c259ce8ab2ed" providerId="ADAL" clId="{1B8FC2F8-913C-40FE-B4BB-8829EE31742D}" dt="2022-04-16T00:23:34.406" v="67" actId="165"/>
          <ac:grpSpMkLst>
            <pc:docMk/>
            <pc:sldMk cId="0" sldId="270"/>
            <ac:grpSpMk id="34823" creationId="{EC88D4E6-420B-43C1-B460-A73BA043E9F3}"/>
          </ac:grpSpMkLst>
        </pc:grpChg>
        <pc:grpChg chg="mod topLvl">
          <ac:chgData name="Hairong Zhao" userId="836876fe-804d-4bd9-9d0e-c259ce8ab2ed" providerId="ADAL" clId="{1B8FC2F8-913C-40FE-B4BB-8829EE31742D}" dt="2022-04-16T00:23:34.406" v="67" actId="165"/>
          <ac:grpSpMkLst>
            <pc:docMk/>
            <pc:sldMk cId="0" sldId="270"/>
            <ac:grpSpMk id="34826" creationId="{BAA33EBB-8ED4-457A-83B6-9695CFD73CAD}"/>
          </ac:grpSpMkLst>
        </pc:grpChg>
        <pc:grpChg chg="mod">
          <ac:chgData name="Hairong Zhao" userId="836876fe-804d-4bd9-9d0e-c259ce8ab2ed" providerId="ADAL" clId="{1B8FC2F8-913C-40FE-B4BB-8829EE31742D}" dt="2022-04-16T00:23:34.406" v="67" actId="165"/>
          <ac:grpSpMkLst>
            <pc:docMk/>
            <pc:sldMk cId="0" sldId="270"/>
            <ac:grpSpMk id="34827" creationId="{A486A19D-D9BE-4BAF-843C-6DDF365B86C9}"/>
          </ac:grpSpMkLst>
        </pc:grpChg>
        <pc:graphicFrameChg chg="del mod topLvl">
          <ac:chgData name="Hairong Zhao" userId="836876fe-804d-4bd9-9d0e-c259ce8ab2ed" providerId="ADAL" clId="{1B8FC2F8-913C-40FE-B4BB-8829EE31742D}" dt="2022-04-16T00:23:37.366" v="68" actId="478"/>
          <ac:graphicFrameMkLst>
            <pc:docMk/>
            <pc:sldMk cId="0" sldId="270"/>
            <ac:graphicFrameMk id="34818" creationId="{786FE91F-1BCA-4A54-B9F5-B26570CA6F29}"/>
          </ac:graphicFrameMkLst>
        </pc:graphicFrameChg>
        <pc:picChg chg="add mod">
          <ac:chgData name="Hairong Zhao" userId="836876fe-804d-4bd9-9d0e-c259ce8ab2ed" providerId="ADAL" clId="{1B8FC2F8-913C-40FE-B4BB-8829EE31742D}" dt="2022-04-16T00:24:23.788" v="72" actId="1076"/>
          <ac:picMkLst>
            <pc:docMk/>
            <pc:sldMk cId="0" sldId="270"/>
            <ac:picMk id="38" creationId="{31C0DB72-A37A-4D6C-A499-B7C8BE5885A0}"/>
          </ac:picMkLst>
        </pc:picChg>
      </pc:sldChg>
      <pc:sldChg chg="delSp modSp mod delAnim">
        <pc:chgData name="Hairong Zhao" userId="836876fe-804d-4bd9-9d0e-c259ce8ab2ed" providerId="ADAL" clId="{1B8FC2F8-913C-40FE-B4BB-8829EE31742D}" dt="2022-04-16T22:48:42.541" v="1575" actId="20577"/>
        <pc:sldMkLst>
          <pc:docMk/>
          <pc:sldMk cId="0" sldId="271"/>
        </pc:sldMkLst>
        <pc:spChg chg="mod">
          <ac:chgData name="Hairong Zhao" userId="836876fe-804d-4bd9-9d0e-c259ce8ab2ed" providerId="ADAL" clId="{1B8FC2F8-913C-40FE-B4BB-8829EE31742D}" dt="2022-04-16T22:47:14.725" v="1560" actId="20577"/>
          <ac:spMkLst>
            <pc:docMk/>
            <pc:sldMk cId="0" sldId="271"/>
            <ac:spMk id="39940" creationId="{E6B3953A-2369-4885-8455-C41FCDCA995C}"/>
          </ac:spMkLst>
        </pc:spChg>
        <pc:spChg chg="mod">
          <ac:chgData name="Hairong Zhao" userId="836876fe-804d-4bd9-9d0e-c259ce8ab2ed" providerId="ADAL" clId="{1B8FC2F8-913C-40FE-B4BB-8829EE31742D}" dt="2022-04-16T22:48:42.541" v="1575" actId="20577"/>
          <ac:spMkLst>
            <pc:docMk/>
            <pc:sldMk cId="0" sldId="271"/>
            <ac:spMk id="39997" creationId="{FB5B753D-45E2-4D40-A8C8-E33D7611329C}"/>
          </ac:spMkLst>
        </pc:spChg>
        <pc:spChg chg="mod">
          <ac:chgData name="Hairong Zhao" userId="836876fe-804d-4bd9-9d0e-c259ce8ab2ed" providerId="ADAL" clId="{1B8FC2F8-913C-40FE-B4BB-8829EE31742D}" dt="2022-04-16T22:48:27.069" v="1574" actId="20577"/>
          <ac:spMkLst>
            <pc:docMk/>
            <pc:sldMk cId="0" sldId="271"/>
            <ac:spMk id="40018" creationId="{A5159DCC-816C-4B89-98E0-D0EA563DD195}"/>
          </ac:spMkLst>
        </pc:spChg>
        <pc:spChg chg="mod">
          <ac:chgData name="Hairong Zhao" userId="836876fe-804d-4bd9-9d0e-c259ce8ab2ed" providerId="ADAL" clId="{1B8FC2F8-913C-40FE-B4BB-8829EE31742D}" dt="2022-04-16T22:48:21.893" v="1572" actId="20577"/>
          <ac:spMkLst>
            <pc:docMk/>
            <pc:sldMk cId="0" sldId="271"/>
            <ac:spMk id="40046" creationId="{A702E1B4-5B1E-4C21-BA7C-2A9AB5296923}"/>
          </ac:spMkLst>
        </pc:spChg>
        <pc:spChg chg="mod">
          <ac:chgData name="Hairong Zhao" userId="836876fe-804d-4bd9-9d0e-c259ce8ab2ed" providerId="ADAL" clId="{1B8FC2F8-913C-40FE-B4BB-8829EE31742D}" dt="2022-04-16T22:48:10.511" v="1568" actId="20577"/>
          <ac:spMkLst>
            <pc:docMk/>
            <pc:sldMk cId="0" sldId="271"/>
            <ac:spMk id="40073" creationId="{B49CA207-7DEC-4E05-99E4-43863C1F7BFD}"/>
          </ac:spMkLst>
        </pc:spChg>
        <pc:spChg chg="mod">
          <ac:chgData name="Hairong Zhao" userId="836876fe-804d-4bd9-9d0e-c259ce8ab2ed" providerId="ADAL" clId="{1B8FC2F8-913C-40FE-B4BB-8829EE31742D}" dt="2022-04-16T22:48:16.175" v="1570" actId="20577"/>
          <ac:spMkLst>
            <pc:docMk/>
            <pc:sldMk cId="0" sldId="271"/>
            <ac:spMk id="40074" creationId="{575F975D-605F-4A1E-8936-DE1CF80F49AF}"/>
          </ac:spMkLst>
        </pc:spChg>
        <pc:spChg chg="mod">
          <ac:chgData name="Hairong Zhao" userId="836876fe-804d-4bd9-9d0e-c259ce8ab2ed" providerId="ADAL" clId="{1B8FC2F8-913C-40FE-B4BB-8829EE31742D}" dt="2022-04-16T22:47:34.540" v="1562" actId="20577"/>
          <ac:spMkLst>
            <pc:docMk/>
            <pc:sldMk cId="0" sldId="271"/>
            <ac:spMk id="40101" creationId="{02CC00E0-74DB-4A6D-9406-0E9866278474}"/>
          </ac:spMkLst>
        </pc:spChg>
        <pc:spChg chg="del">
          <ac:chgData name="Hairong Zhao" userId="836876fe-804d-4bd9-9d0e-c259ce8ab2ed" providerId="ADAL" clId="{1B8FC2F8-913C-40FE-B4BB-8829EE31742D}" dt="2022-04-16T22:45:51.453" v="1545" actId="21"/>
          <ac:spMkLst>
            <pc:docMk/>
            <pc:sldMk cId="0" sldId="271"/>
            <ac:spMk id="60584" creationId="{8B816EB1-5515-4034-BEFE-851F60A742E9}"/>
          </ac:spMkLst>
        </pc:spChg>
      </pc:sldChg>
      <pc:sldChg chg="mod modShow">
        <pc:chgData name="Hairong Zhao" userId="836876fe-804d-4bd9-9d0e-c259ce8ab2ed" providerId="ADAL" clId="{1B8FC2F8-913C-40FE-B4BB-8829EE31742D}" dt="2022-04-16T23:07:25.491" v="1593" actId="729"/>
        <pc:sldMkLst>
          <pc:docMk/>
          <pc:sldMk cId="0" sldId="272"/>
        </pc:sldMkLst>
      </pc:sldChg>
      <pc:sldChg chg="mod modShow">
        <pc:chgData name="Hairong Zhao" userId="836876fe-804d-4bd9-9d0e-c259ce8ab2ed" providerId="ADAL" clId="{1B8FC2F8-913C-40FE-B4BB-8829EE31742D}" dt="2022-04-16T23:07:27.987" v="1594" actId="729"/>
        <pc:sldMkLst>
          <pc:docMk/>
          <pc:sldMk cId="0" sldId="273"/>
        </pc:sldMkLst>
      </pc:sldChg>
      <pc:sldChg chg="del">
        <pc:chgData name="Hairong Zhao" userId="836876fe-804d-4bd9-9d0e-c259ce8ab2ed" providerId="ADAL" clId="{1B8FC2F8-913C-40FE-B4BB-8829EE31742D}" dt="2022-04-16T00:56:23.044" v="74" actId="47"/>
        <pc:sldMkLst>
          <pc:docMk/>
          <pc:sldMk cId="0" sldId="275"/>
        </pc:sldMkLst>
      </pc:sldChg>
      <pc:sldChg chg="del">
        <pc:chgData name="Hairong Zhao" userId="836876fe-804d-4bd9-9d0e-c259ce8ab2ed" providerId="ADAL" clId="{1B8FC2F8-913C-40FE-B4BB-8829EE31742D}" dt="2022-04-16T00:56:27.030" v="75" actId="47"/>
        <pc:sldMkLst>
          <pc:docMk/>
          <pc:sldMk cId="0" sldId="276"/>
        </pc:sldMkLst>
      </pc:sldChg>
      <pc:sldChg chg="del">
        <pc:chgData name="Hairong Zhao" userId="836876fe-804d-4bd9-9d0e-c259ce8ab2ed" providerId="ADAL" clId="{1B8FC2F8-913C-40FE-B4BB-8829EE31742D}" dt="2022-04-16T00:56:29.979" v="76" actId="47"/>
        <pc:sldMkLst>
          <pc:docMk/>
          <pc:sldMk cId="0" sldId="277"/>
        </pc:sldMkLst>
      </pc:sldChg>
      <pc:sldChg chg="modSp mod">
        <pc:chgData name="Hairong Zhao" userId="836876fe-804d-4bd9-9d0e-c259ce8ab2ed" providerId="ADAL" clId="{1B8FC2F8-913C-40FE-B4BB-8829EE31742D}" dt="2022-04-16T23:08:03.276" v="1595" actId="6549"/>
        <pc:sldMkLst>
          <pc:docMk/>
          <pc:sldMk cId="0" sldId="279"/>
        </pc:sldMkLst>
        <pc:spChg chg="mod">
          <ac:chgData name="Hairong Zhao" userId="836876fe-804d-4bd9-9d0e-c259ce8ab2ed" providerId="ADAL" clId="{1B8FC2F8-913C-40FE-B4BB-8829EE31742D}" dt="2022-04-16T23:08:03.276" v="1595" actId="6549"/>
          <ac:spMkLst>
            <pc:docMk/>
            <pc:sldMk cId="0" sldId="279"/>
            <ac:spMk id="3" creationId="{74816655-DA83-4EF9-8B7E-7BD53775E043}"/>
          </ac:spMkLst>
        </pc:spChg>
        <pc:spChg chg="mod">
          <ac:chgData name="Hairong Zhao" userId="836876fe-804d-4bd9-9d0e-c259ce8ab2ed" providerId="ADAL" clId="{1B8FC2F8-913C-40FE-B4BB-8829EE31742D}" dt="2022-04-16T22:49:23.589" v="1577"/>
          <ac:spMkLst>
            <pc:docMk/>
            <pc:sldMk cId="0" sldId="279"/>
            <ac:spMk id="38918" creationId="{8DC898C9-846C-4217-AEF5-7DB3A6044FB1}"/>
          </ac:spMkLst>
        </pc:spChg>
      </pc:sldChg>
      <pc:sldChg chg="modSp mod">
        <pc:chgData name="Hairong Zhao" userId="836876fe-804d-4bd9-9d0e-c259ce8ab2ed" providerId="ADAL" clId="{1B8FC2F8-913C-40FE-B4BB-8829EE31742D}" dt="2022-04-16T23:06:50.574" v="1592" actId="20577"/>
        <pc:sldMkLst>
          <pc:docMk/>
          <pc:sldMk cId="0" sldId="280"/>
        </pc:sldMkLst>
        <pc:spChg chg="mod">
          <ac:chgData name="Hairong Zhao" userId="836876fe-804d-4bd9-9d0e-c259ce8ab2ed" providerId="ADAL" clId="{1B8FC2F8-913C-40FE-B4BB-8829EE31742D}" dt="2022-04-16T23:06:50.574" v="1592" actId="20577"/>
          <ac:spMkLst>
            <pc:docMk/>
            <pc:sldMk cId="0" sldId="280"/>
            <ac:spMk id="49153" creationId="{F2657BDE-0C0D-4285-B7C6-18415FD5CA52}"/>
          </ac:spMkLst>
        </pc:spChg>
      </pc:sldChg>
      <pc:sldChg chg="del">
        <pc:chgData name="Hairong Zhao" userId="836876fe-804d-4bd9-9d0e-c259ce8ab2ed" providerId="ADAL" clId="{1B8FC2F8-913C-40FE-B4BB-8829EE31742D}" dt="2022-04-15T22:36:13.938" v="55" actId="47"/>
        <pc:sldMkLst>
          <pc:docMk/>
          <pc:sldMk cId="0" sldId="281"/>
        </pc:sldMkLst>
      </pc:sldChg>
      <pc:sldChg chg="modSp mod">
        <pc:chgData name="Hairong Zhao" userId="836876fe-804d-4bd9-9d0e-c259ce8ab2ed" providerId="ADAL" clId="{1B8FC2F8-913C-40FE-B4BB-8829EE31742D}" dt="2022-04-16T23:01:18.569" v="1591" actId="1076"/>
        <pc:sldMkLst>
          <pc:docMk/>
          <pc:sldMk cId="0" sldId="282"/>
        </pc:sldMkLst>
        <pc:spChg chg="mod">
          <ac:chgData name="Hairong Zhao" userId="836876fe-804d-4bd9-9d0e-c259ce8ab2ed" providerId="ADAL" clId="{1B8FC2F8-913C-40FE-B4BB-8829EE31742D}" dt="2022-04-16T23:01:18.569" v="1591" actId="1076"/>
          <ac:spMkLst>
            <pc:docMk/>
            <pc:sldMk cId="0" sldId="282"/>
            <ac:spMk id="7172" creationId="{E0986683-0D79-4C8E-B711-9AF78B05D342}"/>
          </ac:spMkLst>
        </pc:spChg>
      </pc:sldChg>
      <pc:sldChg chg="addSp delSp modSp new mod">
        <pc:chgData name="Hairong Zhao" userId="836876fe-804d-4bd9-9d0e-c259ce8ab2ed" providerId="ADAL" clId="{1B8FC2F8-913C-40FE-B4BB-8829EE31742D}" dt="2022-04-16T21:55:58.624" v="949" actId="1035"/>
        <pc:sldMkLst>
          <pc:docMk/>
          <pc:sldMk cId="1514378146" sldId="284"/>
        </pc:sldMkLst>
        <pc:spChg chg="add del mod">
          <ac:chgData name="Hairong Zhao" userId="836876fe-804d-4bd9-9d0e-c259ce8ab2ed" providerId="ADAL" clId="{1B8FC2F8-913C-40FE-B4BB-8829EE31742D}" dt="2022-04-16T21:40:39.056" v="695"/>
          <ac:spMkLst>
            <pc:docMk/>
            <pc:sldMk cId="1514378146" sldId="284"/>
            <ac:spMk id="2" creationId="{94694EE9-49A3-4816-846F-22AE4170565E}"/>
          </ac:spMkLst>
        </pc:spChg>
        <pc:spChg chg="mod">
          <ac:chgData name="Hairong Zhao" userId="836876fe-804d-4bd9-9d0e-c259ce8ab2ed" providerId="ADAL" clId="{1B8FC2F8-913C-40FE-B4BB-8829EE31742D}" dt="2022-04-16T21:36:53.238" v="670" actId="20577"/>
          <ac:spMkLst>
            <pc:docMk/>
            <pc:sldMk cId="1514378146" sldId="284"/>
            <ac:spMk id="3" creationId="{33B64A9E-95FC-4C50-A90A-8FD86AAC7637}"/>
          </ac:spMkLst>
        </pc:spChg>
        <pc:spChg chg="add mod">
          <ac:chgData name="Hairong Zhao" userId="836876fe-804d-4bd9-9d0e-c259ce8ab2ed" providerId="ADAL" clId="{1B8FC2F8-913C-40FE-B4BB-8829EE31742D}" dt="2022-04-16T21:39:56.869" v="692" actId="1076"/>
          <ac:spMkLst>
            <pc:docMk/>
            <pc:sldMk cId="1514378146" sldId="284"/>
            <ac:spMk id="10" creationId="{A6D78096-0663-440B-94AE-D2C977A3F09D}"/>
          </ac:spMkLst>
        </pc:spChg>
        <pc:spChg chg="add del mod">
          <ac:chgData name="Hairong Zhao" userId="836876fe-804d-4bd9-9d0e-c259ce8ab2ed" providerId="ADAL" clId="{1B8FC2F8-913C-40FE-B4BB-8829EE31742D}" dt="2022-04-16T21:40:32.855" v="694"/>
          <ac:spMkLst>
            <pc:docMk/>
            <pc:sldMk cId="1514378146" sldId="284"/>
            <ac:spMk id="11" creationId="{DFDF7350-9973-4D97-8B6B-95E63CA6611A}"/>
          </ac:spMkLst>
        </pc:spChg>
        <pc:picChg chg="add del mod">
          <ac:chgData name="Hairong Zhao" userId="836876fe-804d-4bd9-9d0e-c259ce8ab2ed" providerId="ADAL" clId="{1B8FC2F8-913C-40FE-B4BB-8829EE31742D}" dt="2022-04-16T21:37:32.997" v="674" actId="478"/>
          <ac:picMkLst>
            <pc:docMk/>
            <pc:sldMk cId="1514378146" sldId="284"/>
            <ac:picMk id="6" creationId="{1EF916D4-CA68-4589-A4F7-B19979EFDFCB}"/>
          </ac:picMkLst>
        </pc:picChg>
        <pc:picChg chg="add mod">
          <ac:chgData name="Hairong Zhao" userId="836876fe-804d-4bd9-9d0e-c259ce8ab2ed" providerId="ADAL" clId="{1B8FC2F8-913C-40FE-B4BB-8829EE31742D}" dt="2022-04-16T21:39:51.921" v="691" actId="1076"/>
          <ac:picMkLst>
            <pc:docMk/>
            <pc:sldMk cId="1514378146" sldId="284"/>
            <ac:picMk id="8" creationId="{8E14C253-013E-4B0C-8727-3C05D6CF0DC6}"/>
          </ac:picMkLst>
        </pc:picChg>
        <pc:picChg chg="add del mod">
          <ac:chgData name="Hairong Zhao" userId="836876fe-804d-4bd9-9d0e-c259ce8ab2ed" providerId="ADAL" clId="{1B8FC2F8-913C-40FE-B4BB-8829EE31742D}" dt="2022-04-16T21:55:55.548" v="941" actId="478"/>
          <ac:picMkLst>
            <pc:docMk/>
            <pc:sldMk cId="1514378146" sldId="284"/>
            <ac:picMk id="9" creationId="{4465F606-D5A7-4997-BB6F-FE86AAD52D8F}"/>
          </ac:picMkLst>
        </pc:picChg>
        <pc:picChg chg="add mod">
          <ac:chgData name="Hairong Zhao" userId="836876fe-804d-4bd9-9d0e-c259ce8ab2ed" providerId="ADAL" clId="{1B8FC2F8-913C-40FE-B4BB-8829EE31742D}" dt="2022-04-16T21:55:58.624" v="949" actId="1035"/>
          <ac:picMkLst>
            <pc:docMk/>
            <pc:sldMk cId="1514378146" sldId="284"/>
            <ac:picMk id="12" creationId="{6B4A6B66-5279-4F9B-90D7-0C8A8B40F477}"/>
          </ac:picMkLst>
        </pc:picChg>
        <pc:picChg chg="add mod">
          <ac:chgData name="Hairong Zhao" userId="836876fe-804d-4bd9-9d0e-c259ce8ab2ed" providerId="ADAL" clId="{1B8FC2F8-913C-40FE-B4BB-8829EE31742D}" dt="2022-04-16T21:55:58.624" v="949" actId="1035"/>
          <ac:picMkLst>
            <pc:docMk/>
            <pc:sldMk cId="1514378146" sldId="284"/>
            <ac:picMk id="13" creationId="{F4367773-6261-4B80-8D57-3E5A6F769819}"/>
          </ac:picMkLst>
        </pc:picChg>
      </pc:sldChg>
      <pc:sldChg chg="addSp delSp modSp add mod modAnim">
        <pc:chgData name="Hairong Zhao" userId="836876fe-804d-4bd9-9d0e-c259ce8ab2ed" providerId="ADAL" clId="{1B8FC2F8-913C-40FE-B4BB-8829EE31742D}" dt="2022-04-16T23:28:03.358" v="1635" actId="15"/>
        <pc:sldMkLst>
          <pc:docMk/>
          <pc:sldMk cId="2622637972" sldId="285"/>
        </pc:sldMkLst>
        <pc:spChg chg="mod">
          <ac:chgData name="Hairong Zhao" userId="836876fe-804d-4bd9-9d0e-c259ce8ab2ed" providerId="ADAL" clId="{1B8FC2F8-913C-40FE-B4BB-8829EE31742D}" dt="2022-04-16T23:28:03.358" v="1635" actId="15"/>
          <ac:spMkLst>
            <pc:docMk/>
            <pc:sldMk cId="2622637972" sldId="285"/>
            <ac:spMk id="3" creationId="{33B64A9E-95FC-4C50-A90A-8FD86AAC7637}"/>
          </ac:spMkLst>
        </pc:spChg>
        <pc:spChg chg="del">
          <ac:chgData name="Hairong Zhao" userId="836876fe-804d-4bd9-9d0e-c259ce8ab2ed" providerId="ADAL" clId="{1B8FC2F8-913C-40FE-B4BB-8829EE31742D}" dt="2022-04-16T21:41:40.790" v="698" actId="478"/>
          <ac:spMkLst>
            <pc:docMk/>
            <pc:sldMk cId="2622637972" sldId="285"/>
            <ac:spMk id="10" creationId="{A6D78096-0663-440B-94AE-D2C977A3F09D}"/>
          </ac:spMkLst>
        </pc:spChg>
        <pc:spChg chg="add mod">
          <ac:chgData name="Hairong Zhao" userId="836876fe-804d-4bd9-9d0e-c259ce8ab2ed" providerId="ADAL" clId="{1B8FC2F8-913C-40FE-B4BB-8829EE31742D}" dt="2022-04-16T21:59:47.733" v="1042"/>
          <ac:spMkLst>
            <pc:docMk/>
            <pc:sldMk cId="2622637972" sldId="285"/>
            <ac:spMk id="13" creationId="{381B821F-3B1F-4397-9BB9-E602650145E4}"/>
          </ac:spMkLst>
        </pc:spChg>
        <pc:spChg chg="add mod">
          <ac:chgData name="Hairong Zhao" userId="836876fe-804d-4bd9-9d0e-c259ce8ab2ed" providerId="ADAL" clId="{1B8FC2F8-913C-40FE-B4BB-8829EE31742D}" dt="2022-04-16T21:59:47.733" v="1042"/>
          <ac:spMkLst>
            <pc:docMk/>
            <pc:sldMk cId="2622637972" sldId="285"/>
            <ac:spMk id="14" creationId="{EAD2D941-F0F8-42E9-AEEC-5EC8E2941E3D}"/>
          </ac:spMkLst>
        </pc:spChg>
        <pc:spChg chg="add mod">
          <ac:chgData name="Hairong Zhao" userId="836876fe-804d-4bd9-9d0e-c259ce8ab2ed" providerId="ADAL" clId="{1B8FC2F8-913C-40FE-B4BB-8829EE31742D}" dt="2022-04-16T22:04:55.822" v="1069" actId="1035"/>
          <ac:spMkLst>
            <pc:docMk/>
            <pc:sldMk cId="2622637972" sldId="285"/>
            <ac:spMk id="15" creationId="{76E6B141-C756-458D-AF98-CF203EB18BC6}"/>
          </ac:spMkLst>
        </pc:spChg>
        <pc:spChg chg="add mod">
          <ac:chgData name="Hairong Zhao" userId="836876fe-804d-4bd9-9d0e-c259ce8ab2ed" providerId="ADAL" clId="{1B8FC2F8-913C-40FE-B4BB-8829EE31742D}" dt="2022-04-16T22:05:14.917" v="1075" actId="21"/>
          <ac:spMkLst>
            <pc:docMk/>
            <pc:sldMk cId="2622637972" sldId="285"/>
            <ac:spMk id="16" creationId="{7C3D3C6F-73B8-429D-9941-3CE5240A142F}"/>
          </ac:spMkLst>
        </pc:spChg>
        <pc:spChg chg="add mod">
          <ac:chgData name="Hairong Zhao" userId="836876fe-804d-4bd9-9d0e-c259ce8ab2ed" providerId="ADAL" clId="{1B8FC2F8-913C-40FE-B4BB-8829EE31742D}" dt="2022-04-16T22:05:03.077" v="1074" actId="1036"/>
          <ac:spMkLst>
            <pc:docMk/>
            <pc:sldMk cId="2622637972" sldId="285"/>
            <ac:spMk id="17" creationId="{6EBD6E01-F600-4A3E-B80F-EAB161463CB6}"/>
          </ac:spMkLst>
        </pc:spChg>
        <pc:spChg chg="add mod">
          <ac:chgData name="Hairong Zhao" userId="836876fe-804d-4bd9-9d0e-c259ce8ab2ed" providerId="ADAL" clId="{1B8FC2F8-913C-40FE-B4BB-8829EE31742D}" dt="2022-04-16T22:05:27.574" v="1079" actId="1076"/>
          <ac:spMkLst>
            <pc:docMk/>
            <pc:sldMk cId="2622637972" sldId="285"/>
            <ac:spMk id="18" creationId="{7299BC61-AEBC-48DC-84A7-458245076A69}"/>
          </ac:spMkLst>
        </pc:spChg>
        <pc:grpChg chg="add mod">
          <ac:chgData name="Hairong Zhao" userId="836876fe-804d-4bd9-9d0e-c259ce8ab2ed" providerId="ADAL" clId="{1B8FC2F8-913C-40FE-B4BB-8829EE31742D}" dt="2022-04-16T23:15:44.224" v="1614" actId="164"/>
          <ac:grpSpMkLst>
            <pc:docMk/>
            <pc:sldMk cId="2622637972" sldId="285"/>
            <ac:grpSpMk id="7" creationId="{EFE53F73-BDC4-4108-ADA7-CC1BAC823AF2}"/>
          </ac:grpSpMkLst>
        </pc:grpChg>
        <pc:picChg chg="mod">
          <ac:chgData name="Hairong Zhao" userId="836876fe-804d-4bd9-9d0e-c259ce8ab2ed" providerId="ADAL" clId="{1B8FC2F8-913C-40FE-B4BB-8829EE31742D}" dt="2022-04-16T21:47:41.274" v="909" actId="1076"/>
          <ac:picMkLst>
            <pc:docMk/>
            <pc:sldMk cId="2622637972" sldId="285"/>
            <ac:picMk id="8" creationId="{8E14C253-013E-4B0C-8727-3C05D6CF0DC6}"/>
          </ac:picMkLst>
        </pc:picChg>
        <pc:picChg chg="del mod">
          <ac:chgData name="Hairong Zhao" userId="836876fe-804d-4bd9-9d0e-c259ce8ab2ed" providerId="ADAL" clId="{1B8FC2F8-913C-40FE-B4BB-8829EE31742D}" dt="2022-04-16T21:56:04.683" v="950" actId="478"/>
          <ac:picMkLst>
            <pc:docMk/>
            <pc:sldMk cId="2622637972" sldId="285"/>
            <ac:picMk id="9" creationId="{4465F606-D5A7-4997-BB6F-FE86AAD52D8F}"/>
          </ac:picMkLst>
        </pc:picChg>
        <pc:picChg chg="add mod">
          <ac:chgData name="Hairong Zhao" userId="836876fe-804d-4bd9-9d0e-c259ce8ab2ed" providerId="ADAL" clId="{1B8FC2F8-913C-40FE-B4BB-8829EE31742D}" dt="2022-04-16T23:15:44.224" v="1614" actId="164"/>
          <ac:picMkLst>
            <pc:docMk/>
            <pc:sldMk cId="2622637972" sldId="285"/>
            <ac:picMk id="11" creationId="{BA7172EC-3F31-443D-8E03-DF5ADB63A107}"/>
          </ac:picMkLst>
        </pc:picChg>
        <pc:picChg chg="add mod">
          <ac:chgData name="Hairong Zhao" userId="836876fe-804d-4bd9-9d0e-c259ce8ab2ed" providerId="ADAL" clId="{1B8FC2F8-913C-40FE-B4BB-8829EE31742D}" dt="2022-04-16T23:15:44.224" v="1614" actId="164"/>
          <ac:picMkLst>
            <pc:docMk/>
            <pc:sldMk cId="2622637972" sldId="285"/>
            <ac:picMk id="12" creationId="{861392BE-1C41-40CE-B097-59017F9AD8C6}"/>
          </ac:picMkLst>
        </pc:picChg>
      </pc:sldChg>
      <pc:sldChg chg="new del">
        <pc:chgData name="Hairong Zhao" userId="836876fe-804d-4bd9-9d0e-c259ce8ab2ed" providerId="ADAL" clId="{1B8FC2F8-913C-40FE-B4BB-8829EE31742D}" dt="2022-04-16T22:37:44.544" v="1518" actId="47"/>
        <pc:sldMkLst>
          <pc:docMk/>
          <pc:sldMk cId="1330512947" sldId="286"/>
        </pc:sldMkLst>
      </pc:sldChg>
      <pc:sldChg chg="delSp modSp add mod modAnim">
        <pc:chgData name="Hairong Zhao" userId="836876fe-804d-4bd9-9d0e-c259ce8ab2ed" providerId="ADAL" clId="{1B8FC2F8-913C-40FE-B4BB-8829EE31742D}" dt="2022-04-16T23:31:16.448" v="1638"/>
        <pc:sldMkLst>
          <pc:docMk/>
          <pc:sldMk cId="3295457218" sldId="287"/>
        </pc:sldMkLst>
        <pc:spChg chg="mod">
          <ac:chgData name="Hairong Zhao" userId="836876fe-804d-4bd9-9d0e-c259ce8ab2ed" providerId="ADAL" clId="{1B8FC2F8-913C-40FE-B4BB-8829EE31742D}" dt="2022-04-16T23:30:39.943" v="1636" actId="20578"/>
          <ac:spMkLst>
            <pc:docMk/>
            <pc:sldMk cId="3295457218" sldId="287"/>
            <ac:spMk id="3" creationId="{33B64A9E-95FC-4C50-A90A-8FD86AAC7637}"/>
          </ac:spMkLst>
        </pc:spChg>
        <pc:spChg chg="del">
          <ac:chgData name="Hairong Zhao" userId="836876fe-804d-4bd9-9d0e-c259ce8ab2ed" providerId="ADAL" clId="{1B8FC2F8-913C-40FE-B4BB-8829EE31742D}" dt="2022-04-16T22:06:48.226" v="1087" actId="478"/>
          <ac:spMkLst>
            <pc:docMk/>
            <pc:sldMk cId="3295457218" sldId="287"/>
            <ac:spMk id="13" creationId="{381B821F-3B1F-4397-9BB9-E602650145E4}"/>
          </ac:spMkLst>
        </pc:spChg>
        <pc:spChg chg="del">
          <ac:chgData name="Hairong Zhao" userId="836876fe-804d-4bd9-9d0e-c259ce8ab2ed" providerId="ADAL" clId="{1B8FC2F8-913C-40FE-B4BB-8829EE31742D}" dt="2022-04-16T22:06:48.226" v="1087" actId="478"/>
          <ac:spMkLst>
            <pc:docMk/>
            <pc:sldMk cId="3295457218" sldId="287"/>
            <ac:spMk id="14" creationId="{EAD2D941-F0F8-42E9-AEEC-5EC8E2941E3D}"/>
          </ac:spMkLst>
        </pc:spChg>
        <pc:spChg chg="del">
          <ac:chgData name="Hairong Zhao" userId="836876fe-804d-4bd9-9d0e-c259ce8ab2ed" providerId="ADAL" clId="{1B8FC2F8-913C-40FE-B4BB-8829EE31742D}" dt="2022-04-16T22:06:48.226" v="1087" actId="478"/>
          <ac:spMkLst>
            <pc:docMk/>
            <pc:sldMk cId="3295457218" sldId="287"/>
            <ac:spMk id="15" creationId="{76E6B141-C756-458D-AF98-CF203EB18BC6}"/>
          </ac:spMkLst>
        </pc:spChg>
        <pc:spChg chg="del mod">
          <ac:chgData name="Hairong Zhao" userId="836876fe-804d-4bd9-9d0e-c259ce8ab2ed" providerId="ADAL" clId="{1B8FC2F8-913C-40FE-B4BB-8829EE31742D}" dt="2022-04-16T22:06:39.796" v="1086"/>
          <ac:spMkLst>
            <pc:docMk/>
            <pc:sldMk cId="3295457218" sldId="287"/>
            <ac:spMk id="16" creationId="{7C3D3C6F-73B8-429D-9941-3CE5240A142F}"/>
          </ac:spMkLst>
        </pc:spChg>
        <pc:spChg chg="del">
          <ac:chgData name="Hairong Zhao" userId="836876fe-804d-4bd9-9d0e-c259ce8ab2ed" providerId="ADAL" clId="{1B8FC2F8-913C-40FE-B4BB-8829EE31742D}" dt="2022-04-16T22:06:48.226" v="1087" actId="478"/>
          <ac:spMkLst>
            <pc:docMk/>
            <pc:sldMk cId="3295457218" sldId="287"/>
            <ac:spMk id="17" creationId="{6EBD6E01-F600-4A3E-B80F-EAB161463CB6}"/>
          </ac:spMkLst>
        </pc:spChg>
        <pc:spChg chg="del">
          <ac:chgData name="Hairong Zhao" userId="836876fe-804d-4bd9-9d0e-c259ce8ab2ed" providerId="ADAL" clId="{1B8FC2F8-913C-40FE-B4BB-8829EE31742D}" dt="2022-04-16T22:06:39.796" v="1084" actId="478"/>
          <ac:spMkLst>
            <pc:docMk/>
            <pc:sldMk cId="3295457218" sldId="287"/>
            <ac:spMk id="18" creationId="{7299BC61-AEBC-48DC-84A7-458245076A69}"/>
          </ac:spMkLst>
        </pc:spChg>
        <pc:picChg chg="mod">
          <ac:chgData name="Hairong Zhao" userId="836876fe-804d-4bd9-9d0e-c259ce8ab2ed" providerId="ADAL" clId="{1B8FC2F8-913C-40FE-B4BB-8829EE31742D}" dt="2022-04-16T22:06:54.267" v="1090" actId="1076"/>
          <ac:picMkLst>
            <pc:docMk/>
            <pc:sldMk cId="3295457218" sldId="287"/>
            <ac:picMk id="8" creationId="{8E14C253-013E-4B0C-8727-3C05D6CF0DC6}"/>
          </ac:picMkLst>
        </pc:picChg>
        <pc:picChg chg="mod">
          <ac:chgData name="Hairong Zhao" userId="836876fe-804d-4bd9-9d0e-c259ce8ab2ed" providerId="ADAL" clId="{1B8FC2F8-913C-40FE-B4BB-8829EE31742D}" dt="2022-04-16T22:08:45.412" v="1130" actId="1038"/>
          <ac:picMkLst>
            <pc:docMk/>
            <pc:sldMk cId="3295457218" sldId="287"/>
            <ac:picMk id="11" creationId="{BA7172EC-3F31-443D-8E03-DF5ADB63A107}"/>
          </ac:picMkLst>
        </pc:picChg>
        <pc:picChg chg="mod">
          <ac:chgData name="Hairong Zhao" userId="836876fe-804d-4bd9-9d0e-c259ce8ab2ed" providerId="ADAL" clId="{1B8FC2F8-913C-40FE-B4BB-8829EE31742D}" dt="2022-04-16T22:08:45.412" v="1130" actId="1038"/>
          <ac:picMkLst>
            <pc:docMk/>
            <pc:sldMk cId="3295457218" sldId="287"/>
            <ac:picMk id="12" creationId="{861392BE-1C41-40CE-B097-59017F9AD8C6}"/>
          </ac:picMkLst>
        </pc:picChg>
      </pc:sldChg>
      <pc:sldChg chg="addSp delSp modSp add mod modAnim">
        <pc:chgData name="Hairong Zhao" userId="836876fe-804d-4bd9-9d0e-c259ce8ab2ed" providerId="ADAL" clId="{1B8FC2F8-913C-40FE-B4BB-8829EE31742D}" dt="2022-04-16T23:36:43.768" v="1645" actId="20577"/>
        <pc:sldMkLst>
          <pc:docMk/>
          <pc:sldMk cId="2693215423" sldId="288"/>
        </pc:sldMkLst>
        <pc:spChg chg="mod">
          <ac:chgData name="Hairong Zhao" userId="836876fe-804d-4bd9-9d0e-c259ce8ab2ed" providerId="ADAL" clId="{1B8FC2F8-913C-40FE-B4BB-8829EE31742D}" dt="2022-04-16T22:31:45.545" v="1453" actId="20577"/>
          <ac:spMkLst>
            <pc:docMk/>
            <pc:sldMk cId="2693215423" sldId="288"/>
            <ac:spMk id="3" creationId="{33B64A9E-95FC-4C50-A90A-8FD86AAC7637}"/>
          </ac:spMkLst>
        </pc:spChg>
        <pc:spChg chg="add mod">
          <ac:chgData name="Hairong Zhao" userId="836876fe-804d-4bd9-9d0e-c259ce8ab2ed" providerId="ADAL" clId="{1B8FC2F8-913C-40FE-B4BB-8829EE31742D}" dt="2022-04-16T23:33:44.307" v="1641"/>
          <ac:spMkLst>
            <pc:docMk/>
            <pc:sldMk cId="2693215423" sldId="288"/>
            <ac:spMk id="30" creationId="{D36A3DA1-09A5-4598-A3BA-970927E18085}"/>
          </ac:spMkLst>
        </pc:spChg>
        <pc:spChg chg="add mod">
          <ac:chgData name="Hairong Zhao" userId="836876fe-804d-4bd9-9d0e-c259ce8ab2ed" providerId="ADAL" clId="{1B8FC2F8-913C-40FE-B4BB-8829EE31742D}" dt="2022-04-16T23:36:43.768" v="1645" actId="20577"/>
          <ac:spMkLst>
            <pc:docMk/>
            <pc:sldMk cId="2693215423" sldId="288"/>
            <ac:spMk id="31" creationId="{DDBDDA2B-EA74-4F54-A5A7-F28A5B57BCF3}"/>
          </ac:spMkLst>
        </pc:spChg>
        <pc:grpChg chg="add mod">
          <ac:chgData name="Hairong Zhao" userId="836876fe-804d-4bd9-9d0e-c259ce8ab2ed" providerId="ADAL" clId="{1B8FC2F8-913C-40FE-B4BB-8829EE31742D}" dt="2022-04-16T22:31:39.126" v="1441" actId="1036"/>
          <ac:grpSpMkLst>
            <pc:docMk/>
            <pc:sldMk cId="2693215423" sldId="288"/>
            <ac:grpSpMk id="28" creationId="{5C1D18BE-799B-497D-9A6A-3496447D4A58}"/>
          </ac:grpSpMkLst>
        </pc:grpChg>
        <pc:grpChg chg="add mod">
          <ac:chgData name="Hairong Zhao" userId="836876fe-804d-4bd9-9d0e-c259ce8ab2ed" providerId="ADAL" clId="{1B8FC2F8-913C-40FE-B4BB-8829EE31742D}" dt="2022-04-16T22:31:39.126" v="1441" actId="1036"/>
          <ac:grpSpMkLst>
            <pc:docMk/>
            <pc:sldMk cId="2693215423" sldId="288"/>
            <ac:grpSpMk id="29" creationId="{56457DD6-8B0E-4616-9447-6C5E1D15BA75}"/>
          </ac:grpSpMkLst>
        </pc:grpChg>
        <pc:picChg chg="add del mod">
          <ac:chgData name="Hairong Zhao" userId="836876fe-804d-4bd9-9d0e-c259ce8ab2ed" providerId="ADAL" clId="{1B8FC2F8-913C-40FE-B4BB-8829EE31742D}" dt="2022-04-16T22:23:13.560" v="1252" actId="478"/>
          <ac:picMkLst>
            <pc:docMk/>
            <pc:sldMk cId="2693215423" sldId="288"/>
            <ac:picMk id="6" creationId="{55CF0478-CBD4-4B1F-B7AB-03F8E017485C}"/>
          </ac:picMkLst>
        </pc:picChg>
        <pc:picChg chg="mod">
          <ac:chgData name="Hairong Zhao" userId="836876fe-804d-4bd9-9d0e-c259ce8ab2ed" providerId="ADAL" clId="{1B8FC2F8-913C-40FE-B4BB-8829EE31742D}" dt="2022-04-16T22:30:59.495" v="1416" actId="1076"/>
          <ac:picMkLst>
            <pc:docMk/>
            <pc:sldMk cId="2693215423" sldId="288"/>
            <ac:picMk id="8" creationId="{8E14C253-013E-4B0C-8727-3C05D6CF0DC6}"/>
          </ac:picMkLst>
        </pc:picChg>
        <pc:picChg chg="add mod">
          <ac:chgData name="Hairong Zhao" userId="836876fe-804d-4bd9-9d0e-c259ce8ab2ed" providerId="ADAL" clId="{1B8FC2F8-913C-40FE-B4BB-8829EE31742D}" dt="2022-04-16T22:29:24.807" v="1415" actId="164"/>
          <ac:picMkLst>
            <pc:docMk/>
            <pc:sldMk cId="2693215423" sldId="288"/>
            <ac:picMk id="9" creationId="{BF665A61-5E32-41DC-B628-23B539DF0A89}"/>
          </ac:picMkLst>
        </pc:picChg>
        <pc:picChg chg="mod">
          <ac:chgData name="Hairong Zhao" userId="836876fe-804d-4bd9-9d0e-c259ce8ab2ed" providerId="ADAL" clId="{1B8FC2F8-913C-40FE-B4BB-8829EE31742D}" dt="2022-04-16T22:29:04.578" v="1413" actId="164"/>
          <ac:picMkLst>
            <pc:docMk/>
            <pc:sldMk cId="2693215423" sldId="288"/>
            <ac:picMk id="11" creationId="{BA7172EC-3F31-443D-8E03-DF5ADB63A107}"/>
          </ac:picMkLst>
        </pc:picChg>
        <pc:picChg chg="del mod">
          <ac:chgData name="Hairong Zhao" userId="836876fe-804d-4bd9-9d0e-c259ce8ab2ed" providerId="ADAL" clId="{1B8FC2F8-913C-40FE-B4BB-8829EE31742D}" dt="2022-04-16T22:22:09.168" v="1222" actId="478"/>
          <ac:picMkLst>
            <pc:docMk/>
            <pc:sldMk cId="2693215423" sldId="288"/>
            <ac:picMk id="12" creationId="{861392BE-1C41-40CE-B097-59017F9AD8C6}"/>
          </ac:picMkLst>
        </pc:picChg>
        <pc:picChg chg="add mod">
          <ac:chgData name="Hairong Zhao" userId="836876fe-804d-4bd9-9d0e-c259ce8ab2ed" providerId="ADAL" clId="{1B8FC2F8-913C-40FE-B4BB-8829EE31742D}" dt="2022-04-16T22:29:24.807" v="1415" actId="164"/>
          <ac:picMkLst>
            <pc:docMk/>
            <pc:sldMk cId="2693215423" sldId="288"/>
            <ac:picMk id="13" creationId="{B27CC2C1-016C-4F4C-9560-896CE0EB21ED}"/>
          </ac:picMkLst>
        </pc:picChg>
        <pc:picChg chg="add mod">
          <ac:chgData name="Hairong Zhao" userId="836876fe-804d-4bd9-9d0e-c259ce8ab2ed" providerId="ADAL" clId="{1B8FC2F8-913C-40FE-B4BB-8829EE31742D}" dt="2022-04-16T22:29:24.807" v="1415" actId="164"/>
          <ac:picMkLst>
            <pc:docMk/>
            <pc:sldMk cId="2693215423" sldId="288"/>
            <ac:picMk id="15" creationId="{51ED94B0-BD04-49DC-ADE0-3B5442C7B903}"/>
          </ac:picMkLst>
        </pc:picChg>
        <pc:picChg chg="add mod">
          <ac:chgData name="Hairong Zhao" userId="836876fe-804d-4bd9-9d0e-c259ce8ab2ed" providerId="ADAL" clId="{1B8FC2F8-913C-40FE-B4BB-8829EE31742D}" dt="2022-04-16T22:29:24.807" v="1415" actId="164"/>
          <ac:picMkLst>
            <pc:docMk/>
            <pc:sldMk cId="2693215423" sldId="288"/>
            <ac:picMk id="17" creationId="{F6028697-DD09-4280-A707-EA5B066B9360}"/>
          </ac:picMkLst>
        </pc:picChg>
        <pc:picChg chg="add mod">
          <ac:chgData name="Hairong Zhao" userId="836876fe-804d-4bd9-9d0e-c259ce8ab2ed" providerId="ADAL" clId="{1B8FC2F8-913C-40FE-B4BB-8829EE31742D}" dt="2022-04-16T22:29:04.578" v="1413" actId="164"/>
          <ac:picMkLst>
            <pc:docMk/>
            <pc:sldMk cId="2693215423" sldId="288"/>
            <ac:picMk id="19" creationId="{45CF8D2A-7920-4E23-B1C1-B06AA536F9EA}"/>
          </ac:picMkLst>
        </pc:picChg>
        <pc:picChg chg="add mod">
          <ac:chgData name="Hairong Zhao" userId="836876fe-804d-4bd9-9d0e-c259ce8ab2ed" providerId="ADAL" clId="{1B8FC2F8-913C-40FE-B4BB-8829EE31742D}" dt="2022-04-16T22:29:24.807" v="1415" actId="164"/>
          <ac:picMkLst>
            <pc:docMk/>
            <pc:sldMk cId="2693215423" sldId="288"/>
            <ac:picMk id="21" creationId="{F8E1E3D2-41BB-41DC-8140-AD8ED9ABEA1F}"/>
          </ac:picMkLst>
        </pc:picChg>
        <pc:picChg chg="add mod">
          <ac:chgData name="Hairong Zhao" userId="836876fe-804d-4bd9-9d0e-c259ce8ab2ed" providerId="ADAL" clId="{1B8FC2F8-913C-40FE-B4BB-8829EE31742D}" dt="2022-04-16T22:29:24.807" v="1415" actId="164"/>
          <ac:picMkLst>
            <pc:docMk/>
            <pc:sldMk cId="2693215423" sldId="288"/>
            <ac:picMk id="23" creationId="{D36A1973-6143-418C-ADAB-685FAD4E2964}"/>
          </ac:picMkLst>
        </pc:picChg>
        <pc:picChg chg="add mod">
          <ac:chgData name="Hairong Zhao" userId="836876fe-804d-4bd9-9d0e-c259ce8ab2ed" providerId="ADAL" clId="{1B8FC2F8-913C-40FE-B4BB-8829EE31742D}" dt="2022-04-16T22:29:24.807" v="1415" actId="164"/>
          <ac:picMkLst>
            <pc:docMk/>
            <pc:sldMk cId="2693215423" sldId="288"/>
            <ac:picMk id="25" creationId="{C8A2EDFF-B177-4703-AEFE-0C9A601ABF96}"/>
          </ac:picMkLst>
        </pc:picChg>
        <pc:picChg chg="add mod">
          <ac:chgData name="Hairong Zhao" userId="836876fe-804d-4bd9-9d0e-c259ce8ab2ed" providerId="ADAL" clId="{1B8FC2F8-913C-40FE-B4BB-8829EE31742D}" dt="2022-04-16T22:29:24.807" v="1415" actId="164"/>
          <ac:picMkLst>
            <pc:docMk/>
            <pc:sldMk cId="2693215423" sldId="288"/>
            <ac:picMk id="27" creationId="{AC485BEE-6F01-4883-A14A-8DE1FCF6E902}"/>
          </ac:picMkLst>
        </pc:picChg>
      </pc:sldChg>
      <pc:sldChg chg="addSp delSp modSp add mod modAnim">
        <pc:chgData name="Hairong Zhao" userId="836876fe-804d-4bd9-9d0e-c259ce8ab2ed" providerId="ADAL" clId="{1B8FC2F8-913C-40FE-B4BB-8829EE31742D}" dt="2022-04-16T23:17:33.310" v="1626"/>
        <pc:sldMkLst>
          <pc:docMk/>
          <pc:sldMk cId="3050849427" sldId="289"/>
        </pc:sldMkLst>
        <pc:spChg chg="mod">
          <ac:chgData name="Hairong Zhao" userId="836876fe-804d-4bd9-9d0e-c259ce8ab2ed" providerId="ADAL" clId="{1B8FC2F8-913C-40FE-B4BB-8829EE31742D}" dt="2022-04-16T22:36:27.356" v="1502" actId="20577"/>
          <ac:spMkLst>
            <pc:docMk/>
            <pc:sldMk cId="3050849427" sldId="289"/>
            <ac:spMk id="3" creationId="{33B64A9E-95FC-4C50-A90A-8FD86AAC7637}"/>
          </ac:spMkLst>
        </pc:spChg>
        <pc:grpChg chg="mod">
          <ac:chgData name="Hairong Zhao" userId="836876fe-804d-4bd9-9d0e-c259ce8ab2ed" providerId="ADAL" clId="{1B8FC2F8-913C-40FE-B4BB-8829EE31742D}" dt="2022-04-16T22:36:47.443" v="1506" actId="1038"/>
          <ac:grpSpMkLst>
            <pc:docMk/>
            <pc:sldMk cId="3050849427" sldId="289"/>
            <ac:grpSpMk id="28" creationId="{5C1D18BE-799B-497D-9A6A-3496447D4A58}"/>
          </ac:grpSpMkLst>
        </pc:grpChg>
        <pc:grpChg chg="del">
          <ac:chgData name="Hairong Zhao" userId="836876fe-804d-4bd9-9d0e-c259ce8ab2ed" providerId="ADAL" clId="{1B8FC2F8-913C-40FE-B4BB-8829EE31742D}" dt="2022-04-16T22:34:10.070" v="1478" actId="478"/>
          <ac:grpSpMkLst>
            <pc:docMk/>
            <pc:sldMk cId="3050849427" sldId="289"/>
            <ac:grpSpMk id="29" creationId="{56457DD6-8B0E-4616-9447-6C5E1D15BA75}"/>
          </ac:grpSpMkLst>
        </pc:grpChg>
        <pc:picChg chg="add mod">
          <ac:chgData name="Hairong Zhao" userId="836876fe-804d-4bd9-9d0e-c259ce8ab2ed" providerId="ADAL" clId="{1B8FC2F8-913C-40FE-B4BB-8829EE31742D}" dt="2022-04-16T22:37:10.749" v="1517" actId="1038"/>
          <ac:picMkLst>
            <pc:docMk/>
            <pc:sldMk cId="3050849427" sldId="289"/>
            <ac:picMk id="6" creationId="{07641E3E-B5A8-4130-92A7-7C98163D0C19}"/>
          </ac:picMkLst>
        </pc:picChg>
        <pc:picChg chg="mod">
          <ac:chgData name="Hairong Zhao" userId="836876fe-804d-4bd9-9d0e-c259ce8ab2ed" providerId="ADAL" clId="{1B8FC2F8-913C-40FE-B4BB-8829EE31742D}" dt="2022-04-16T22:37:01.191" v="1512" actId="1076"/>
          <ac:picMkLst>
            <pc:docMk/>
            <pc:sldMk cId="3050849427" sldId="289"/>
            <ac:picMk id="8" creationId="{8E14C253-013E-4B0C-8727-3C05D6CF0DC6}"/>
          </ac:picMkLst>
        </pc:picChg>
      </pc:sldChg>
      <pc:sldChg chg="addSp delSp modSp add mod modAnim">
        <pc:chgData name="Hairong Zhao" userId="836876fe-804d-4bd9-9d0e-c259ce8ab2ed" providerId="ADAL" clId="{1B8FC2F8-913C-40FE-B4BB-8829EE31742D}" dt="2022-04-16T22:46:42.137" v="1556" actId="478"/>
        <pc:sldMkLst>
          <pc:docMk/>
          <pc:sldMk cId="951392653" sldId="290"/>
        </pc:sldMkLst>
        <pc:spChg chg="add mod">
          <ac:chgData name="Hairong Zhao" userId="836876fe-804d-4bd9-9d0e-c259ce8ab2ed" providerId="ADAL" clId="{1B8FC2F8-913C-40FE-B4BB-8829EE31742D}" dt="2022-04-16T22:46:06.055" v="1549" actId="1076"/>
          <ac:spMkLst>
            <pc:docMk/>
            <pc:sldMk cId="951392653" sldId="290"/>
            <ac:spMk id="26" creationId="{5276064D-4523-4338-AF5C-6FC293B245E5}"/>
          </ac:spMkLst>
        </pc:spChg>
        <pc:spChg chg="mod">
          <ac:chgData name="Hairong Zhao" userId="836876fe-804d-4bd9-9d0e-c259ce8ab2ed" providerId="ADAL" clId="{1B8FC2F8-913C-40FE-B4BB-8829EE31742D}" dt="2022-04-16T22:45:40.300" v="1544"/>
          <ac:spMkLst>
            <pc:docMk/>
            <pc:sldMk cId="951392653" sldId="290"/>
            <ac:spMk id="32774" creationId="{D6D4B061-966F-4FD3-A084-80931E3BF31B}"/>
          </ac:spMkLst>
        </pc:spChg>
        <pc:spChg chg="del">
          <ac:chgData name="Hairong Zhao" userId="836876fe-804d-4bd9-9d0e-c259ce8ab2ed" providerId="ADAL" clId="{1B8FC2F8-913C-40FE-B4BB-8829EE31742D}" dt="2022-04-16T22:46:42.137" v="1556" actId="478"/>
          <ac:spMkLst>
            <pc:docMk/>
            <pc:sldMk cId="951392653" sldId="290"/>
            <ac:spMk id="32778" creationId="{DD0EBDA4-9C77-42AD-AD97-4239CD59FE0C}"/>
          </ac:spMkLst>
        </pc:spChg>
        <pc:spChg chg="mod">
          <ac:chgData name="Hairong Zhao" userId="836876fe-804d-4bd9-9d0e-c259ce8ab2ed" providerId="ADAL" clId="{1B8FC2F8-913C-40FE-B4BB-8829EE31742D}" dt="2022-04-16T22:46:10.651" v="1550" actId="1076"/>
          <ac:spMkLst>
            <pc:docMk/>
            <pc:sldMk cId="951392653" sldId="290"/>
            <ac:spMk id="32779" creationId="{267E692E-7428-4BB0-A79F-E30E4763ADD4}"/>
          </ac:spMkLst>
        </pc:spChg>
        <pc:spChg chg="mod">
          <ac:chgData name="Hairong Zhao" userId="836876fe-804d-4bd9-9d0e-c259ce8ab2ed" providerId="ADAL" clId="{1B8FC2F8-913C-40FE-B4BB-8829EE31742D}" dt="2022-04-16T22:46:10.651" v="1550" actId="1076"/>
          <ac:spMkLst>
            <pc:docMk/>
            <pc:sldMk cId="951392653" sldId="290"/>
            <ac:spMk id="32780" creationId="{B7742561-3200-4F01-9448-345F98F73476}"/>
          </ac:spMkLst>
        </pc:spChg>
        <pc:spChg chg="mod">
          <ac:chgData name="Hairong Zhao" userId="836876fe-804d-4bd9-9d0e-c259ce8ab2ed" providerId="ADAL" clId="{1B8FC2F8-913C-40FE-B4BB-8829EE31742D}" dt="2022-04-16T22:46:10.651" v="1550" actId="1076"/>
          <ac:spMkLst>
            <pc:docMk/>
            <pc:sldMk cId="951392653" sldId="290"/>
            <ac:spMk id="32781" creationId="{E0ED78E9-84A3-40C7-83CA-999028944A78}"/>
          </ac:spMkLst>
        </pc:spChg>
        <pc:spChg chg="mod">
          <ac:chgData name="Hairong Zhao" userId="836876fe-804d-4bd9-9d0e-c259ce8ab2ed" providerId="ADAL" clId="{1B8FC2F8-913C-40FE-B4BB-8829EE31742D}" dt="2022-04-16T22:46:10.651" v="1550" actId="1076"/>
          <ac:spMkLst>
            <pc:docMk/>
            <pc:sldMk cId="951392653" sldId="290"/>
            <ac:spMk id="32782" creationId="{F21E9D9F-D7B7-4CAB-94DE-90214EC21CB4}"/>
          </ac:spMkLst>
        </pc:spChg>
        <pc:spChg chg="mod">
          <ac:chgData name="Hairong Zhao" userId="836876fe-804d-4bd9-9d0e-c259ce8ab2ed" providerId="ADAL" clId="{1B8FC2F8-913C-40FE-B4BB-8829EE31742D}" dt="2022-04-16T22:46:10.651" v="1550" actId="1076"/>
          <ac:spMkLst>
            <pc:docMk/>
            <pc:sldMk cId="951392653" sldId="290"/>
            <ac:spMk id="32783" creationId="{89C6A8E1-DD43-4536-8B16-4C66F92708BA}"/>
          </ac:spMkLst>
        </pc:spChg>
        <pc:spChg chg="mod">
          <ac:chgData name="Hairong Zhao" userId="836876fe-804d-4bd9-9d0e-c259ce8ab2ed" providerId="ADAL" clId="{1B8FC2F8-913C-40FE-B4BB-8829EE31742D}" dt="2022-04-16T22:46:10.651" v="1550" actId="1076"/>
          <ac:spMkLst>
            <pc:docMk/>
            <pc:sldMk cId="951392653" sldId="290"/>
            <ac:spMk id="32784" creationId="{2788420E-9899-4035-9ECD-9119C933C225}"/>
          </ac:spMkLst>
        </pc:spChg>
        <pc:spChg chg="mod">
          <ac:chgData name="Hairong Zhao" userId="836876fe-804d-4bd9-9d0e-c259ce8ab2ed" providerId="ADAL" clId="{1B8FC2F8-913C-40FE-B4BB-8829EE31742D}" dt="2022-04-16T22:46:10.651" v="1550" actId="1076"/>
          <ac:spMkLst>
            <pc:docMk/>
            <pc:sldMk cId="951392653" sldId="290"/>
            <ac:spMk id="32785" creationId="{7D1BBB14-CBDF-4FC8-AF44-19C249E7F50E}"/>
          </ac:spMkLst>
        </pc:spChg>
        <pc:spChg chg="mod">
          <ac:chgData name="Hairong Zhao" userId="836876fe-804d-4bd9-9d0e-c259ce8ab2ed" providerId="ADAL" clId="{1B8FC2F8-913C-40FE-B4BB-8829EE31742D}" dt="2022-04-16T22:46:10.651" v="1550" actId="1076"/>
          <ac:spMkLst>
            <pc:docMk/>
            <pc:sldMk cId="951392653" sldId="290"/>
            <ac:spMk id="32786" creationId="{4B87687B-5671-4B53-8261-C99B716A8727}"/>
          </ac:spMkLst>
        </pc:spChg>
        <pc:spChg chg="mod">
          <ac:chgData name="Hairong Zhao" userId="836876fe-804d-4bd9-9d0e-c259ce8ab2ed" providerId="ADAL" clId="{1B8FC2F8-913C-40FE-B4BB-8829EE31742D}" dt="2022-04-16T22:46:10.651" v="1550" actId="1076"/>
          <ac:spMkLst>
            <pc:docMk/>
            <pc:sldMk cId="951392653" sldId="290"/>
            <ac:spMk id="32787" creationId="{E97E91E1-6AC8-43C5-B932-575187FCDFFF}"/>
          </ac:spMkLst>
        </pc:spChg>
        <pc:spChg chg="mod">
          <ac:chgData name="Hairong Zhao" userId="836876fe-804d-4bd9-9d0e-c259ce8ab2ed" providerId="ADAL" clId="{1B8FC2F8-913C-40FE-B4BB-8829EE31742D}" dt="2022-04-16T22:46:10.651" v="1550" actId="1076"/>
          <ac:spMkLst>
            <pc:docMk/>
            <pc:sldMk cId="951392653" sldId="290"/>
            <ac:spMk id="32788" creationId="{51729AAA-2338-4B07-8EE9-5CFBB163B2A2}"/>
          </ac:spMkLst>
        </pc:spChg>
        <pc:spChg chg="mod">
          <ac:chgData name="Hairong Zhao" userId="836876fe-804d-4bd9-9d0e-c259ce8ab2ed" providerId="ADAL" clId="{1B8FC2F8-913C-40FE-B4BB-8829EE31742D}" dt="2022-04-16T22:46:10.651" v="1550" actId="1076"/>
          <ac:spMkLst>
            <pc:docMk/>
            <pc:sldMk cId="951392653" sldId="290"/>
            <ac:spMk id="32789" creationId="{CE0DB66F-B0F1-4B54-8CBE-E12CEDF4A095}"/>
          </ac:spMkLst>
        </pc:spChg>
        <pc:spChg chg="mod">
          <ac:chgData name="Hairong Zhao" userId="836876fe-804d-4bd9-9d0e-c259ce8ab2ed" providerId="ADAL" clId="{1B8FC2F8-913C-40FE-B4BB-8829EE31742D}" dt="2022-04-16T22:46:10.651" v="1550" actId="1076"/>
          <ac:spMkLst>
            <pc:docMk/>
            <pc:sldMk cId="951392653" sldId="290"/>
            <ac:spMk id="32790" creationId="{3653268F-6797-4C27-B884-C08B5B8B6F0B}"/>
          </ac:spMkLst>
        </pc:spChg>
        <pc:spChg chg="mod">
          <ac:chgData name="Hairong Zhao" userId="836876fe-804d-4bd9-9d0e-c259ce8ab2ed" providerId="ADAL" clId="{1B8FC2F8-913C-40FE-B4BB-8829EE31742D}" dt="2022-04-16T22:46:10.651" v="1550" actId="1076"/>
          <ac:spMkLst>
            <pc:docMk/>
            <pc:sldMk cId="951392653" sldId="290"/>
            <ac:spMk id="32791" creationId="{995853BC-0320-4326-8537-8A26096C384C}"/>
          </ac:spMkLst>
        </pc:spChg>
        <pc:spChg chg="mod">
          <ac:chgData name="Hairong Zhao" userId="836876fe-804d-4bd9-9d0e-c259ce8ab2ed" providerId="ADAL" clId="{1B8FC2F8-913C-40FE-B4BB-8829EE31742D}" dt="2022-04-16T22:46:10.651" v="1550" actId="1076"/>
          <ac:spMkLst>
            <pc:docMk/>
            <pc:sldMk cId="951392653" sldId="290"/>
            <ac:spMk id="32792" creationId="{9FCE6C59-7225-48B5-8F01-0ABFD5F7DD33}"/>
          </ac:spMkLst>
        </pc:spChg>
        <pc:spChg chg="mod">
          <ac:chgData name="Hairong Zhao" userId="836876fe-804d-4bd9-9d0e-c259ce8ab2ed" providerId="ADAL" clId="{1B8FC2F8-913C-40FE-B4BB-8829EE31742D}" dt="2022-04-16T22:46:10.651" v="1550" actId="1076"/>
          <ac:spMkLst>
            <pc:docMk/>
            <pc:sldMk cId="951392653" sldId="290"/>
            <ac:spMk id="32793" creationId="{DB3989E1-0F7F-4B4E-8025-7313CD4280BA}"/>
          </ac:spMkLst>
        </pc:spChg>
        <pc:spChg chg="mod">
          <ac:chgData name="Hairong Zhao" userId="836876fe-804d-4bd9-9d0e-c259ce8ab2ed" providerId="ADAL" clId="{1B8FC2F8-913C-40FE-B4BB-8829EE31742D}" dt="2022-04-16T22:46:10.651" v="1550" actId="1076"/>
          <ac:spMkLst>
            <pc:docMk/>
            <pc:sldMk cId="951392653" sldId="290"/>
            <ac:spMk id="32794" creationId="{BB637D30-95CD-4AC3-AA57-EB9E2D4ED942}"/>
          </ac:spMkLst>
        </pc:spChg>
        <pc:spChg chg="mod">
          <ac:chgData name="Hairong Zhao" userId="836876fe-804d-4bd9-9d0e-c259ce8ab2ed" providerId="ADAL" clId="{1B8FC2F8-913C-40FE-B4BB-8829EE31742D}" dt="2022-04-16T22:46:10.651" v="1550" actId="1076"/>
          <ac:spMkLst>
            <pc:docMk/>
            <pc:sldMk cId="951392653" sldId="290"/>
            <ac:spMk id="32795" creationId="{8A7222ED-F451-40B9-A6D6-315D76C4D605}"/>
          </ac:spMkLst>
        </pc:spChg>
        <pc:grpChg chg="del mod">
          <ac:chgData name="Hairong Zhao" userId="836876fe-804d-4bd9-9d0e-c259ce8ab2ed" providerId="ADAL" clId="{1B8FC2F8-913C-40FE-B4BB-8829EE31742D}" dt="2022-04-16T22:46:39.991" v="1555" actId="478"/>
          <ac:grpSpMkLst>
            <pc:docMk/>
            <pc:sldMk cId="951392653" sldId="290"/>
            <ac:grpSpMk id="32777" creationId="{134ACACA-9DCE-4086-8D50-996D86DBBB34}"/>
          </ac:grpSpMkLst>
        </pc:grpChg>
      </pc:sldChg>
      <pc:sldChg chg="delSp modSp add mod ord">
        <pc:chgData name="Hairong Zhao" userId="836876fe-804d-4bd9-9d0e-c259ce8ab2ed" providerId="ADAL" clId="{1B8FC2F8-913C-40FE-B4BB-8829EE31742D}" dt="2022-04-16T23:42:16.437" v="1675" actId="478"/>
        <pc:sldMkLst>
          <pc:docMk/>
          <pc:sldMk cId="1139558478" sldId="291"/>
        </pc:sldMkLst>
        <pc:spChg chg="del">
          <ac:chgData name="Hairong Zhao" userId="836876fe-804d-4bd9-9d0e-c259ce8ab2ed" providerId="ADAL" clId="{1B8FC2F8-913C-40FE-B4BB-8829EE31742D}" dt="2022-04-16T23:41:41.420" v="1670" actId="478"/>
          <ac:spMkLst>
            <pc:docMk/>
            <pc:sldMk cId="1139558478" sldId="291"/>
            <ac:spMk id="23" creationId="{618CBE21-7BBF-43DE-969A-E57445E8FB6E}"/>
          </ac:spMkLst>
        </pc:spChg>
        <pc:spChg chg="del">
          <ac:chgData name="Hairong Zhao" userId="836876fe-804d-4bd9-9d0e-c259ce8ab2ed" providerId="ADAL" clId="{1B8FC2F8-913C-40FE-B4BB-8829EE31742D}" dt="2022-04-16T23:41:43.638" v="1671" actId="478"/>
          <ac:spMkLst>
            <pc:docMk/>
            <pc:sldMk cId="1139558478" sldId="291"/>
            <ac:spMk id="35" creationId="{11D1D572-C2A3-4AC8-9DD4-5A861B5E3DEA}"/>
          </ac:spMkLst>
        </pc:spChg>
        <pc:spChg chg="del">
          <ac:chgData name="Hairong Zhao" userId="836876fe-804d-4bd9-9d0e-c259ce8ab2ed" providerId="ADAL" clId="{1B8FC2F8-913C-40FE-B4BB-8829EE31742D}" dt="2022-04-16T23:41:41.420" v="1670" actId="478"/>
          <ac:spMkLst>
            <pc:docMk/>
            <pc:sldMk cId="1139558478" sldId="291"/>
            <ac:spMk id="36" creationId="{F03D1D0A-C335-4898-8312-F9C7283B55A9}"/>
          </ac:spMkLst>
        </pc:spChg>
        <pc:spChg chg="del">
          <ac:chgData name="Hairong Zhao" userId="836876fe-804d-4bd9-9d0e-c259ce8ab2ed" providerId="ADAL" clId="{1B8FC2F8-913C-40FE-B4BB-8829EE31742D}" dt="2022-04-16T23:41:41.420" v="1670" actId="478"/>
          <ac:spMkLst>
            <pc:docMk/>
            <pc:sldMk cId="1139558478" sldId="291"/>
            <ac:spMk id="37" creationId="{0554EC63-A72F-4CE2-A50C-7D2711F94F2E}"/>
          </ac:spMkLst>
        </pc:spChg>
        <pc:spChg chg="mod">
          <ac:chgData name="Hairong Zhao" userId="836876fe-804d-4bd9-9d0e-c259ce8ab2ed" providerId="ADAL" clId="{1B8FC2F8-913C-40FE-B4BB-8829EE31742D}" dt="2022-04-16T23:42:10.353" v="1674"/>
          <ac:spMkLst>
            <pc:docMk/>
            <pc:sldMk cId="1139558478" sldId="291"/>
            <ac:spMk id="18438" creationId="{21373413-6C84-4966-A30E-00729EAF434E}"/>
          </ac:spMkLst>
        </pc:spChg>
        <pc:spChg chg="del">
          <ac:chgData name="Hairong Zhao" userId="836876fe-804d-4bd9-9d0e-c259ce8ab2ed" providerId="ADAL" clId="{1B8FC2F8-913C-40FE-B4BB-8829EE31742D}" dt="2022-04-16T23:42:16.437" v="1675" actId="478"/>
          <ac:spMkLst>
            <pc:docMk/>
            <pc:sldMk cId="1139558478" sldId="291"/>
            <ac:spMk id="18441" creationId="{ED371CB0-B61C-434A-B451-C827E66A12C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ECE984-5B47-4917-A2D2-EB8312D1FC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Comic Sans MS" charset="0"/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4F5C4-A47E-4E0C-9513-3042CA39B1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Comic Sans MS" charset="0"/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fld id="{4F51E275-A9F4-45EE-8060-D65BA0F2B25C}" type="datetime1">
              <a:rPr lang="en-US"/>
              <a:pPr>
                <a:defRPr/>
              </a:pPr>
              <a:t>4/13/2023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BF5C9-C651-493B-8AA6-E39CD2589A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Comic Sans MS" charset="0"/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088E5-DF3F-4768-A55C-876430318E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D723748-4A6C-45AB-BE2F-45BAC5E5F0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FBECE7E-F6ED-4C34-85C5-413F546406D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Comic Sans MS" charset="0"/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1684246-CEDD-44FF-B9E7-509F8688E9A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Comic Sans MS" charset="0"/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B8A09CB3-93EF-4382-9145-9343177DBB0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2C4FAC49-BB57-4BE7-BA12-64925526E22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D756E7A9-EA21-4E11-AA21-0ADD14C5A36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Comic Sans MS" charset="0"/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D7DF722F-AE61-4EE3-BFCD-EDA44904A0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0C39CB1-40E8-4A7A-9857-973D422F4C3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AA139F17-7A65-472F-983D-FB50CF9BDA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6209D515-8CB6-4701-B710-2BD5D498D2EF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DA6084A6-DCDF-412E-99EA-E47BB1EAA85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5BB59E6-2A56-40CA-928E-C06020214A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ACEF6B23-4D89-4C63-89AF-C8CC3D3AC2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ABBCE2FE-D4DE-481C-B9B8-55888B66813E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37480F0B-AB1C-4FD6-B0B3-5E6140E0FFC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A1EB959-040F-43A7-B17E-9166F05D43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910470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ACEF6B23-4D89-4C63-89AF-C8CC3D3AC2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ABBCE2FE-D4DE-481C-B9B8-55888B66813E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37480F0B-AB1C-4FD6-B0B3-5E6140E0FFC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A1EB959-040F-43A7-B17E-9166F05D43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095FC862-DBE2-485C-A591-328B6D5D4E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0E734745-AE6D-4575-84B4-9098EA379298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5D416C38-E640-4655-ACC1-686EA3DAD91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FB9E206E-0A68-4B9A-ABCE-68DE7743D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10BE49E6-9D2B-4F35-A8A1-4F369FC3AD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3230474C-5913-4366-B447-6C1F52968A2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C87AA357-C963-4F16-908D-588D5B8F180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0A4003F2-E698-4DDF-B57F-44616BE920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87A64013-3BA1-4EAC-9187-9B80C78408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FA2E5907-18EA-4D10-96EB-9DD9DCB1D18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54DA5236-2C7D-4C8A-A580-46DEE51C59F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3419BFB-5CD8-4284-9099-DCB8A4BAF6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407437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10F0A997-8BF3-4081-9944-8D15F84537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B86D4D5C-FB64-47CD-B6C5-0360AB13288E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C5479568-15AE-4ABE-AAED-83A89FBD366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EA272C04-F719-404B-8709-83D6D865D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57458E72-7553-4D30-B1EC-D09A198028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DEF4D975-672B-4F79-A17C-888A621675CA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97113088-B457-47DF-94FD-2D3DDC09F27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D6ADB177-EFB0-42B9-BDC9-4544960DD8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DAB9D017-96F2-4027-8916-0DCEA4E36E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58E7816A-DAB7-4B29-95C4-729AEE707465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96DE90F5-8EF9-4FB8-8D37-BBC417579CD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DCC4A1A3-FF72-44C4-8FDD-A9A11D3B1F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8F53D47D-36F4-47D7-96EE-25D6051D80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F5F5C2F5-E635-45CC-8547-A642A9341044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16F4B48D-26E1-4958-8FD7-204933FBFFC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13581D9D-79AB-4D06-8E55-A6D9DC19CF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>
            <a:extLst>
              <a:ext uri="{FF2B5EF4-FFF2-40B4-BE49-F238E27FC236}">
                <a16:creationId xmlns:a16="http://schemas.microsoft.com/office/drawing/2014/main" id="{8F725D57-8D32-4191-8896-6105ED7D3B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EE68E7C7-DB6E-42CE-B789-FDA85081A706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9688635D-DFCD-4EBB-9941-1CE2B87B1219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B35D2A45-F19B-4EEE-A5C4-C81823FE14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7AB91F41-5A49-4B83-856A-9C5B933B9E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C1F82388-C1F6-48D1-A8B7-0CB0B360B4F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E6AE4F22-46CE-4479-B20E-D2C1FDB80BE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1177D10-0EE7-4B5F-BE57-A3F80F14F2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87A64013-3BA1-4EAC-9187-9B80C78408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FA2E5907-18EA-4D10-96EB-9DD9DCB1D18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54DA5236-2C7D-4C8A-A580-46DEE51C59F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3419BFB-5CD8-4284-9099-DCB8A4BAF6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87A64013-3BA1-4EAC-9187-9B80C78408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FA2E5907-18EA-4D10-96EB-9DD9DCB1D18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54DA5236-2C7D-4C8A-A580-46DEE51C59F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3419BFB-5CD8-4284-9099-DCB8A4BAF6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604014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16B2AC67-B33C-4E85-8878-86F3CA8D7E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8BC50A2A-5E33-4F9A-A693-E5516113D99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CA22ACE7-D528-4285-A2D2-1A5424F7F9E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FD9CB05-236C-4E71-99B1-BE481E3CBF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9383C522-5B80-45DD-A62D-EBCE6E7B80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28DA276A-ED73-4297-826D-28D9A658BC32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929A58A7-A88B-4835-9EE0-E362B910725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5B728DA5-5D99-4EBA-8A75-B89B8CE683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3F8E2BAB-A1A4-4AA3-BF34-FB82045DE4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BF5EEB06-D2B2-4964-8342-4FBF7739699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3704F293-CD4B-42EF-BAC2-6D7CA161027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3EFF7460-164B-4AB6-A184-EEF9298B4B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B42816C1-8F93-469F-B4D4-0189DDF446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1EC2BEE3-7C63-463F-B9DD-FD7DE7243D4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8EDD505B-A382-490F-8F32-C31D0D6C032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8D401B1-EB54-4844-A781-A5C167CABC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B7281F15-2861-4CD3-A997-70E046621E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B8DAB2C0-AC39-465F-BB6C-9F2FB8516830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E01B08B2-58A4-41E0-82B6-C4D56659D3C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31924AF-6AEB-435D-9DFD-DC732EA775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06FF43F-F5DB-463E-B885-554D0738DF8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412, Fall 2010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866A41E-A354-4C1D-A414-EE921DCD8C2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DFA7A-73AC-4208-BB6B-60FAE5DAA1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29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2B7D619-8FCC-49F3-8026-1D92AA5514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412, Fall 2010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557466F-A31C-44D9-8E39-0B08F7E127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613500-2ECD-4E15-B6AB-D8271F5643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815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AE0879A-638E-4772-BD4C-3A75D1C324B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412, Fall 2010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52CDCEE-2AB8-4918-A41D-1BDE494738C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65B132-9C53-412A-8AC4-3CF2F7BDFB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23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6BBE839-2CDB-47B2-B6D0-6408904FA6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412, Fall 2010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F275741-FBA2-40D5-A988-8A6C4832C35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35A248-EDB7-4316-9CFC-B25E04547A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531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8CD47F8-3985-477A-AFF4-0FAE5E38027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412, Fall 2010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D095F49-A145-4C41-B4F3-AE056236D6C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266943-B003-469D-AD7A-3DFC519713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275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75C06B3-41C8-40B2-B3A7-4E811CBD421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412, Fall 2010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3DF0883-808F-4704-AAAB-8492969B6DC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2005DD-678C-45FE-9BEA-BEA822CC64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134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DFBC672-FBBC-4FCE-BCA8-6D6202268CD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412, Fall 2010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A127418-FD3B-4EA7-B106-DA94AEB956B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1C5776-1F96-44D6-ADA3-235D18A2DC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95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C649BBF-5335-4A83-8787-A8BEEED962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412, Fall 2010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7F6F825-3D10-4E54-A688-EE9CCE5F272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60C0AB-BCCD-4EC7-8E8B-41FD6A19E7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13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ED69BDC1-DD15-4751-BF40-8D9C9D4E96C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412, Fall 2010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FA3ED30-34CC-4EE2-9BBA-9D72A531F1F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0ABEE1-5FA2-4949-9D0B-52B567E50F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0857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8B5DB5B-3D85-4E3A-AC9C-98B371EE881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412, Fall 2010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5B04EE7-EADF-47F1-ADD0-6FED1970A2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429111-F432-4D94-B948-36624CD9A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42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12206B-5789-4CEE-A85E-22303D7226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 412, Fall 2010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7F5CD35-373B-4646-9C7C-EFDCC0E57F2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F0D423-2A89-49FF-BDD6-888FDB3A7D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91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5C62CC0-A5C2-4D69-A0F0-F184D2FBB0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7D5C9F8-1EF7-436D-A93A-DDE8FADBDB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472CAFA-3B18-490C-AE99-78DC88870BC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Comic Sans MS" charset="0"/>
                <a:ea typeface="ヒラギノ角ゴ Pro W3" charset="-128"/>
                <a:cs typeface="ヒラギノ角ゴ Pro W3" charset="-128"/>
              </a:defRPr>
            </a:lvl1pPr>
          </a:lstStyle>
          <a:p>
            <a:pPr>
              <a:defRPr/>
            </a:pPr>
            <a:r>
              <a:rPr lang="en-US"/>
              <a:t>Comp 412, Fall 2010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B316415-1043-4CF4-92AC-DB74B89FF05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AEE9E7AC-7955-4A1B-9383-626E8B4A4A46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2" name="Picture 7" descr="2007Shield">
            <a:extLst>
              <a:ext uri="{FF2B5EF4-FFF2-40B4-BE49-F238E27FC236}">
                <a16:creationId xmlns:a16="http://schemas.microsoft.com/office/drawing/2014/main" id="{C09E3DB8-727F-4457-AEEA-C6ABD2EE9B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28600"/>
            <a:ext cx="95885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>
            <a:extLst>
              <a:ext uri="{FF2B5EF4-FFF2-40B4-BE49-F238E27FC236}">
                <a16:creationId xmlns:a16="http://schemas.microsoft.com/office/drawing/2014/main" id="{36662A8B-6EC6-4DFA-94B8-40FD7F029D5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85800" y="1066800"/>
            <a:ext cx="6858000" cy="0"/>
          </a:xfrm>
          <a:prstGeom prst="line">
            <a:avLst/>
          </a:prstGeom>
          <a:noFill/>
          <a:ln w="57150">
            <a:solidFill>
              <a:srgbClr val="003C75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latin typeface="Comic Sans MS" charset="0"/>
              <a:ea typeface="ヒラギノ角ゴ Pro W3" charset="-128"/>
              <a:cs typeface="ヒラギノ角ゴ Pro W3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  <a:ea typeface="ヒラギノ角ゴ Pro W3" charset="-128"/>
          <a:cs typeface="ヒラギノ角ゴ Pro W3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  <a:ea typeface="ヒラギノ角ゴ Pro W3" charset="-128"/>
          <a:cs typeface="ヒラギノ角ゴ Pro W3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  <a:ea typeface="ヒラギノ角ゴ Pro W3" charset="-128"/>
          <a:cs typeface="ヒラギノ角ゴ Pro W3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  <a:ea typeface="ヒラギノ角ゴ Pro W3" charset="-128"/>
          <a:cs typeface="ヒラギノ角ゴ Pro W3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  <a:ea typeface="ヒラギノ角ゴ Pro W3" charset="-128"/>
          <a:cs typeface="ヒラギノ角ゴ Pro W3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  <a:ea typeface="ヒラギノ角ゴ Pro W3" charset="-128"/>
          <a:cs typeface="ヒラギノ角ゴ Pro W3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  <a:ea typeface="ヒラギノ角ゴ Pro W3" charset="-128"/>
          <a:cs typeface="ヒラギノ角ゴ Pro W3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omic Sans MS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3C75"/>
        </a:buClr>
        <a:buSzPct val="120000"/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C75"/>
        </a:buClr>
        <a:buChar char="—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C75"/>
        </a:buClr>
        <a:buSzPct val="90000"/>
        <a:buFont typeface="Symbol" panose="05050102010706020507" pitchFamily="18" charset="2"/>
        <a:buChar char="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C75"/>
        </a:buClr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C75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C75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C75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C75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C75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964ED7AC-FBC3-4409-B09E-5BB7B317693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752600"/>
          </a:xfrm>
        </p:spPr>
        <p:txBody>
          <a:bodyPr/>
          <a:lstStyle/>
          <a:p>
            <a:pPr algn="ctr" eaLnBrk="1" hangingPunct="1"/>
            <a:r>
              <a:rPr lang="en-US" altLang="en-US" sz="3200" dirty="0"/>
              <a:t>Chapter 12 Instruction Scheduling</a:t>
            </a:r>
            <a:endParaRPr lang="en-US" altLang="en-US" sz="3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94EE9-49A3-4816-846F-22AE4170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Instruction Scheduling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64A9E-95FC-4C50-A90A-8FD86AAC7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22684"/>
            <a:ext cx="7772400" cy="4953000"/>
          </a:xfrm>
        </p:spPr>
        <p:txBody>
          <a:bodyPr/>
          <a:lstStyle/>
          <a:p>
            <a:r>
              <a:rPr lang="en-US" sz="1800" dirty="0">
                <a:latin typeface="Times-Roman"/>
              </a:rPr>
              <a:t>From the graph, which operation </a:t>
            </a:r>
            <a:r>
              <a:rPr lang="en-US" sz="1800" dirty="0" smtClean="0">
                <a:solidFill>
                  <a:srgbClr val="00B050"/>
                </a:solidFill>
                <a:latin typeface="Times-Roman"/>
              </a:rPr>
              <a:t>can</a:t>
            </a:r>
            <a:r>
              <a:rPr lang="en-US" sz="1800" dirty="0" smtClean="0">
                <a:latin typeface="Times-Roman"/>
              </a:rPr>
              <a:t>/</a:t>
            </a:r>
            <a:r>
              <a:rPr lang="en-US" sz="1800" dirty="0" smtClean="0">
                <a:solidFill>
                  <a:srgbClr val="FF0065"/>
                </a:solidFill>
                <a:latin typeface="Times-Roman"/>
              </a:rPr>
              <a:t>should</a:t>
            </a:r>
            <a:r>
              <a:rPr lang="en-US" sz="1800" dirty="0" smtClean="0">
                <a:latin typeface="Times-Roman"/>
              </a:rPr>
              <a:t> </a:t>
            </a:r>
            <a:r>
              <a:rPr lang="en-US" sz="1800" dirty="0">
                <a:latin typeface="Times-Roman"/>
              </a:rPr>
              <a:t>be scheduled 1st,  2</a:t>
            </a:r>
            <a:r>
              <a:rPr lang="en-US" sz="1800" baseline="30000" dirty="0">
                <a:latin typeface="Times-Roman"/>
              </a:rPr>
              <a:t>nd</a:t>
            </a:r>
            <a:r>
              <a:rPr lang="en-US" sz="1800" dirty="0">
                <a:latin typeface="Times-Roman"/>
              </a:rPr>
              <a:t>? </a:t>
            </a:r>
            <a:r>
              <a:rPr lang="en-US" sz="1800" dirty="0">
                <a:solidFill>
                  <a:srgbClr val="FF0000"/>
                </a:solidFill>
                <a:latin typeface="Times-Roman"/>
              </a:rPr>
              <a:t>3</a:t>
            </a:r>
            <a:r>
              <a:rPr lang="en-US" sz="1800" baseline="30000" dirty="0">
                <a:solidFill>
                  <a:srgbClr val="FF0000"/>
                </a:solidFill>
                <a:latin typeface="Times-Roman"/>
              </a:rPr>
              <a:t>rd</a:t>
            </a:r>
            <a:r>
              <a:rPr lang="en-US" sz="1800" dirty="0">
                <a:solidFill>
                  <a:srgbClr val="FF0000"/>
                </a:solidFill>
                <a:latin typeface="Times-Roman"/>
              </a:rPr>
              <a:t>?</a:t>
            </a:r>
            <a:r>
              <a:rPr lang="en-US" sz="1800" dirty="0">
                <a:latin typeface="Times-Roman"/>
              </a:rPr>
              <a:t> … </a:t>
            </a:r>
          </a:p>
          <a:p>
            <a:pPr lvl="1"/>
            <a:r>
              <a:rPr lang="en-US" sz="1600" dirty="0">
                <a:latin typeface="Times-Roman"/>
              </a:rPr>
              <a:t>C</a:t>
            </a:r>
            <a:r>
              <a:rPr lang="en-US" sz="1600" b="0" i="1" u="none" strike="noStrike" baseline="0" dirty="0">
                <a:latin typeface="Times-Italic"/>
              </a:rPr>
              <a:t>ritical path: </a:t>
            </a:r>
            <a:r>
              <a:rPr lang="en-US" sz="1600" b="0" i="0" u="none" strike="noStrike" baseline="0" dirty="0">
                <a:latin typeface="Myriad-Light-Condensed"/>
              </a:rPr>
              <a:t>the longest latency path through a dependence graph</a:t>
            </a:r>
            <a:r>
              <a:rPr lang="en-US" sz="1600" b="0" i="1" u="none" strike="noStrike" baseline="0" dirty="0">
                <a:latin typeface="Times-Italic"/>
              </a:rPr>
              <a:t> </a:t>
            </a:r>
          </a:p>
          <a:p>
            <a:pPr lvl="1"/>
            <a:r>
              <a:rPr lang="en-US" sz="1600" b="0" i="0" u="none" strike="noStrike" baseline="0" dirty="0">
                <a:latin typeface="Times-Roman"/>
              </a:rPr>
              <a:t>An operation can only be scheduled into an </a:t>
            </a:r>
          </a:p>
          <a:p>
            <a:pPr marL="400050" lvl="1" indent="0">
              <a:buNone/>
            </a:pPr>
            <a:r>
              <a:rPr lang="en-US" sz="1600" dirty="0">
                <a:latin typeface="Times-Roman"/>
              </a:rPr>
              <a:t>        </a:t>
            </a:r>
            <a:r>
              <a:rPr lang="en-US" sz="1600" b="0" i="0" u="none" strike="noStrike" baseline="0" dirty="0">
                <a:latin typeface="Times-Roman"/>
              </a:rPr>
              <a:t>instruction when its operands are available.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06F1A-E203-447D-B0CC-C2A24C7B62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35A248-EDB7-4316-9CFC-B25E04547A0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14C253-013E-4B0C-8727-3C05D6CF0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285" y="2018731"/>
            <a:ext cx="2857899" cy="407726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FE53F73-BDC4-4108-ADA7-CC1BAC823AF2}"/>
              </a:ext>
            </a:extLst>
          </p:cNvPr>
          <p:cNvGrpSpPr/>
          <p:nvPr/>
        </p:nvGrpSpPr>
        <p:grpSpPr>
          <a:xfrm>
            <a:off x="533400" y="2492183"/>
            <a:ext cx="3920368" cy="2762636"/>
            <a:chOff x="533400" y="2492183"/>
            <a:chExt cx="3920368" cy="276263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A7172EC-3F31-443D-8E03-DF5ADB63A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" y="2492183"/>
              <a:ext cx="571580" cy="276263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61392BE-1C41-40CE-B097-59017F9AD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8185" y="2576333"/>
              <a:ext cx="3105583" cy="2572109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81B821F-3B1F-4397-9BB9-E602650145E4}"/>
              </a:ext>
            </a:extLst>
          </p:cNvPr>
          <p:cNvSpPr/>
          <p:nvPr/>
        </p:nvSpPr>
        <p:spPr bwMode="auto">
          <a:xfrm>
            <a:off x="1371600" y="2514600"/>
            <a:ext cx="2514600" cy="381000"/>
          </a:xfrm>
          <a:prstGeom prst="rect">
            <a:avLst/>
          </a:prstGeom>
          <a:noFill/>
          <a:ln w="9525" cap="flat" cmpd="sng" algn="ctr">
            <a:solidFill>
              <a:srgbClr val="FF006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D2D941-F0F8-42E9-AEEC-5EC8E2941E3D}"/>
              </a:ext>
            </a:extLst>
          </p:cNvPr>
          <p:cNvSpPr/>
          <p:nvPr/>
        </p:nvSpPr>
        <p:spPr bwMode="auto">
          <a:xfrm>
            <a:off x="1371600" y="3200400"/>
            <a:ext cx="2514600" cy="185931"/>
          </a:xfrm>
          <a:prstGeom prst="rect">
            <a:avLst/>
          </a:prstGeom>
          <a:noFill/>
          <a:ln w="9525" cap="flat" cmpd="sng" algn="ctr">
            <a:solidFill>
              <a:srgbClr val="FF006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3D3C6F-73B8-429D-9941-3CE5240A142F}"/>
              </a:ext>
            </a:extLst>
          </p:cNvPr>
          <p:cNvSpPr txBox="1"/>
          <p:nvPr/>
        </p:nvSpPr>
        <p:spPr>
          <a:xfrm>
            <a:off x="342900" y="5357336"/>
            <a:ext cx="5524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 err="1">
                <a:latin typeface="Myriad-CnBold"/>
              </a:rPr>
              <a:t>Antidependence</a:t>
            </a:r>
            <a:r>
              <a:rPr lang="en-US" sz="1800" b="1" i="0" u="none" strike="noStrike" baseline="0" dirty="0">
                <a:latin typeface="Myriad-CnBold"/>
              </a:rPr>
              <a:t>: </a:t>
            </a:r>
            <a:r>
              <a:rPr lang="en-US" sz="1800" b="0" i="0" u="none" strike="noStrike" baseline="0" dirty="0">
                <a:latin typeface="Myriad-Light-Condensed"/>
              </a:rPr>
              <a:t>Operation </a:t>
            </a:r>
            <a:r>
              <a:rPr lang="en-US" sz="1800" b="0" i="1" u="none" strike="noStrike" baseline="0" dirty="0">
                <a:latin typeface="Myriad-LightCnItalic"/>
              </a:rPr>
              <a:t>x </a:t>
            </a:r>
            <a:r>
              <a:rPr lang="en-US" sz="1800" b="0" i="0" u="none" strike="noStrike" baseline="0" dirty="0">
                <a:latin typeface="Myriad-Light-Condensed"/>
              </a:rPr>
              <a:t>is </a:t>
            </a:r>
            <a:r>
              <a:rPr lang="en-US" sz="1800" b="0" i="1" u="none" strike="noStrike" baseline="0" dirty="0" err="1">
                <a:latin typeface="Myriad-LightCnItalic"/>
              </a:rPr>
              <a:t>antidependent</a:t>
            </a:r>
            <a:r>
              <a:rPr lang="en-US" sz="1800" b="0" i="1" u="none" strike="noStrike" baseline="0" dirty="0">
                <a:latin typeface="Myriad-LightCnItalic"/>
              </a:rPr>
              <a:t> </a:t>
            </a:r>
            <a:r>
              <a:rPr lang="en-US" sz="1800" b="0" i="0" u="none" strike="noStrike" baseline="0" dirty="0">
                <a:latin typeface="Myriad-Light-Condensed"/>
              </a:rPr>
              <a:t>on operation </a:t>
            </a:r>
            <a:r>
              <a:rPr lang="en-US" sz="1800" b="0" i="1" u="none" strike="noStrike" baseline="0" dirty="0">
                <a:latin typeface="Myriad-LightCnItalic"/>
              </a:rPr>
              <a:t>y </a:t>
            </a:r>
            <a:r>
              <a:rPr lang="en-US" sz="1800" b="0" i="0" u="none" strike="noStrike" baseline="0" dirty="0">
                <a:latin typeface="Myriad-Light-Condensed"/>
              </a:rPr>
              <a:t>if </a:t>
            </a:r>
            <a:r>
              <a:rPr lang="en-US" sz="1800" b="0" i="1" u="none" strike="noStrike" baseline="0" dirty="0">
                <a:latin typeface="Myriad-LightCnItalic"/>
              </a:rPr>
              <a:t>x </a:t>
            </a:r>
            <a:r>
              <a:rPr lang="en-US" sz="1800" b="0" i="0" u="none" strike="noStrike" baseline="0" dirty="0">
                <a:latin typeface="Myriad-Light-Condensed"/>
              </a:rPr>
              <a:t>precedes </a:t>
            </a:r>
            <a:r>
              <a:rPr lang="en-US" sz="1800" b="0" i="1" u="none" strike="noStrike" baseline="0" dirty="0">
                <a:latin typeface="Myriad-LightCnItalic"/>
              </a:rPr>
              <a:t>y </a:t>
            </a:r>
            <a:r>
              <a:rPr lang="en-US" sz="1800" b="0" i="0" u="none" strike="noStrike" baseline="0" dirty="0">
                <a:latin typeface="Myriad-Light-Condensed"/>
              </a:rPr>
              <a:t>and </a:t>
            </a:r>
            <a:r>
              <a:rPr lang="en-US" sz="1800" b="0" i="1" u="none" strike="noStrike" baseline="0" dirty="0">
                <a:latin typeface="Myriad-LightCnItalic"/>
              </a:rPr>
              <a:t>y </a:t>
            </a:r>
            <a:r>
              <a:rPr lang="en-US" sz="1800" b="0" i="0" u="none" strike="noStrike" baseline="0" dirty="0">
                <a:latin typeface="Myriad-Light-Condensed"/>
              </a:rPr>
              <a:t>defines a value used in </a:t>
            </a:r>
            <a:r>
              <a:rPr lang="en-US" sz="1800" b="0" i="1" u="none" strike="noStrike" baseline="0" dirty="0">
                <a:latin typeface="Myriad-LightCnItalic"/>
              </a:rPr>
              <a:t>x</a:t>
            </a:r>
            <a:r>
              <a:rPr lang="en-US" sz="1800" b="0" i="0" u="none" strike="noStrike" baseline="0" dirty="0">
                <a:latin typeface="Myriad-Light-Condensed"/>
              </a:rPr>
              <a:t>. Reversing their order of execution could cause </a:t>
            </a:r>
            <a:r>
              <a:rPr lang="en-US" sz="1800" b="0" i="1" u="none" strike="noStrike" baseline="0" dirty="0">
                <a:latin typeface="Myriad-LightCnItalic"/>
              </a:rPr>
              <a:t>x </a:t>
            </a:r>
            <a:r>
              <a:rPr lang="en-US" sz="1800" b="0" i="0" u="none" strike="noStrike" baseline="0" dirty="0">
                <a:latin typeface="Myriad-Light-Condensed"/>
              </a:rPr>
              <a:t>to compute a different value. 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BD6E01-F600-4A3E-B80F-EAB161463CB6}"/>
              </a:ext>
            </a:extLst>
          </p:cNvPr>
          <p:cNvSpPr/>
          <p:nvPr/>
        </p:nvSpPr>
        <p:spPr bwMode="auto">
          <a:xfrm>
            <a:off x="1371600" y="3776469"/>
            <a:ext cx="2514600" cy="185931"/>
          </a:xfrm>
          <a:prstGeom prst="rect">
            <a:avLst/>
          </a:prstGeom>
          <a:noFill/>
          <a:ln w="9525" cap="flat" cmpd="sng" algn="ctr">
            <a:solidFill>
              <a:srgbClr val="FF006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99BC61-AEBC-48DC-84A7-458245076A69}"/>
              </a:ext>
            </a:extLst>
          </p:cNvPr>
          <p:cNvSpPr txBox="1"/>
          <p:nvPr/>
        </p:nvSpPr>
        <p:spPr>
          <a:xfrm>
            <a:off x="342900" y="6450985"/>
            <a:ext cx="6438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Myriad-Light-Condensed"/>
              </a:rPr>
              <a:t>D</a:t>
            </a:r>
            <a:r>
              <a:rPr lang="en-US" sz="1800" b="0" i="0" u="none" strike="noStrike" baseline="0" dirty="0">
                <a:latin typeface="Times-Roman"/>
              </a:rPr>
              <a:t>enote the </a:t>
            </a:r>
            <a:r>
              <a:rPr lang="en-US" sz="1800" b="0" i="0" u="none" strike="noStrike" baseline="0" dirty="0" err="1">
                <a:latin typeface="Times-Roman"/>
              </a:rPr>
              <a:t>antidependence</a:t>
            </a:r>
            <a:r>
              <a:rPr lang="en-US" sz="1800" b="0" i="0" u="none" strike="noStrike" baseline="0" dirty="0">
                <a:latin typeface="Times-Roman"/>
              </a:rPr>
              <a:t> between </a:t>
            </a:r>
            <a:r>
              <a:rPr lang="en-US" sz="1800" b="0" i="1" u="none" strike="noStrike" baseline="0" dirty="0">
                <a:latin typeface="Times-Italic"/>
              </a:rPr>
              <a:t>e </a:t>
            </a:r>
            <a:r>
              <a:rPr lang="en-US" sz="1800" b="0" i="0" u="none" strike="noStrike" baseline="0" dirty="0">
                <a:latin typeface="Times-Roman"/>
              </a:rPr>
              <a:t>and </a:t>
            </a:r>
            <a:r>
              <a:rPr lang="en-US" sz="1800" b="0" i="1" u="none" strike="noStrike" baseline="0" dirty="0">
                <a:latin typeface="Times-Italic"/>
              </a:rPr>
              <a:t>d </a:t>
            </a:r>
            <a:r>
              <a:rPr lang="en-US" sz="1800" b="0" i="0" u="none" strike="noStrike" baseline="0" dirty="0">
                <a:latin typeface="Times-Roman"/>
              </a:rPr>
              <a:t>as </a:t>
            </a:r>
            <a:r>
              <a:rPr lang="en-US" sz="1800" b="0" i="1" u="none" strike="noStrike" baseline="0" dirty="0">
                <a:latin typeface="Times-Italic"/>
              </a:rPr>
              <a:t>e</a:t>
            </a:r>
            <a:r>
              <a:rPr lang="en-US" dirty="0">
                <a:latin typeface="MTSY"/>
              </a:rPr>
              <a:t> -&gt; </a:t>
            </a:r>
            <a:r>
              <a:rPr lang="en-US" sz="1800" b="0" i="1" u="none" strike="noStrike" baseline="0" dirty="0">
                <a:latin typeface="Times-Italic"/>
              </a:rPr>
              <a:t>d</a:t>
            </a:r>
            <a:r>
              <a:rPr lang="en-US" sz="1800" b="0" i="0" u="none" strike="noStrike" baseline="0" dirty="0">
                <a:latin typeface="Times-Roman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1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94EE9-49A3-4816-846F-22AE4170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Instruction Scheduling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64A9E-95FC-4C50-A90A-8FD86AAC7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Myriad-CnBold"/>
              </a:rPr>
              <a:t>Antidependence</a:t>
            </a:r>
            <a:r>
              <a:rPr lang="en-US" b="1" dirty="0">
                <a:latin typeface="Myriad-CnBold"/>
              </a:rPr>
              <a:t>: </a:t>
            </a:r>
            <a:r>
              <a:rPr lang="en-US" dirty="0">
                <a:latin typeface="Myriad-Light-Condensed"/>
              </a:rPr>
              <a:t>Operation </a:t>
            </a:r>
            <a:r>
              <a:rPr lang="en-US" i="1" dirty="0">
                <a:latin typeface="Myriad-LightCnItalic"/>
              </a:rPr>
              <a:t>x </a:t>
            </a:r>
            <a:r>
              <a:rPr lang="en-US" dirty="0">
                <a:latin typeface="Myriad-Light-Condensed"/>
              </a:rPr>
              <a:t>is </a:t>
            </a:r>
            <a:r>
              <a:rPr lang="en-US" i="1" dirty="0" err="1">
                <a:latin typeface="Myriad-LightCnItalic"/>
              </a:rPr>
              <a:t>antidependent</a:t>
            </a:r>
            <a:r>
              <a:rPr lang="en-US" i="1" dirty="0">
                <a:latin typeface="Myriad-LightCnItalic"/>
              </a:rPr>
              <a:t> </a:t>
            </a:r>
            <a:r>
              <a:rPr lang="en-US" dirty="0">
                <a:latin typeface="Myriad-Light-Condensed"/>
              </a:rPr>
              <a:t>on operation </a:t>
            </a:r>
            <a:r>
              <a:rPr lang="en-US" i="1" dirty="0">
                <a:latin typeface="Myriad-LightCnItalic"/>
              </a:rPr>
              <a:t>y </a:t>
            </a:r>
            <a:r>
              <a:rPr lang="en-US" dirty="0">
                <a:latin typeface="Myriad-Light-Condensed"/>
              </a:rPr>
              <a:t>if </a:t>
            </a:r>
            <a:r>
              <a:rPr lang="en-US" i="1" dirty="0">
                <a:latin typeface="Myriad-LightCnItalic"/>
              </a:rPr>
              <a:t>x </a:t>
            </a:r>
            <a:r>
              <a:rPr lang="en-US" dirty="0">
                <a:latin typeface="Myriad-Light-Condensed"/>
              </a:rPr>
              <a:t>precedes </a:t>
            </a:r>
            <a:r>
              <a:rPr lang="en-US" i="1" dirty="0">
                <a:latin typeface="Myriad-LightCnItalic"/>
              </a:rPr>
              <a:t>y </a:t>
            </a:r>
            <a:r>
              <a:rPr lang="en-US" dirty="0">
                <a:latin typeface="Myriad-Light-Condensed"/>
              </a:rPr>
              <a:t>and </a:t>
            </a:r>
            <a:r>
              <a:rPr lang="en-US" i="1" dirty="0">
                <a:latin typeface="Myriad-LightCnItalic"/>
              </a:rPr>
              <a:t>y </a:t>
            </a:r>
            <a:r>
              <a:rPr lang="en-US" dirty="0">
                <a:latin typeface="Myriad-Light-Condensed"/>
              </a:rPr>
              <a:t>defines a value used in </a:t>
            </a:r>
            <a:r>
              <a:rPr lang="en-US" i="1" dirty="0">
                <a:latin typeface="Myriad-LightCnItalic"/>
              </a:rPr>
              <a:t>x</a:t>
            </a:r>
            <a:r>
              <a:rPr lang="en-US" dirty="0">
                <a:latin typeface="Myriad-Light-Condensed"/>
              </a:rPr>
              <a:t>. Reversing their order of execution could cause </a:t>
            </a:r>
            <a:r>
              <a:rPr lang="en-US" i="1" dirty="0">
                <a:latin typeface="Myriad-LightCnItalic"/>
              </a:rPr>
              <a:t>x </a:t>
            </a:r>
            <a:r>
              <a:rPr lang="en-US" dirty="0">
                <a:latin typeface="Myriad-Light-Condensed"/>
              </a:rPr>
              <a:t>to compute a different value. </a:t>
            </a:r>
            <a:endParaRPr lang="en-US" dirty="0"/>
          </a:p>
          <a:p>
            <a:pPr algn="l"/>
            <a:endParaRPr lang="en-US" sz="1800" i="1" dirty="0">
              <a:latin typeface="Times-Italic"/>
            </a:endParaRPr>
          </a:p>
          <a:p>
            <a:pPr algn="l"/>
            <a:endParaRPr lang="en-US" sz="1800" i="1" dirty="0">
              <a:latin typeface="Times-Italic"/>
            </a:endParaRPr>
          </a:p>
          <a:p>
            <a:pPr algn="l"/>
            <a:endParaRPr lang="en-US" sz="1800" i="1" dirty="0">
              <a:latin typeface="Times-Italic"/>
            </a:endParaRPr>
          </a:p>
          <a:p>
            <a:pPr algn="l"/>
            <a:endParaRPr lang="en-US" sz="1800" i="1" dirty="0">
              <a:latin typeface="Times-Italic"/>
            </a:endParaRPr>
          </a:p>
          <a:p>
            <a:pPr algn="l"/>
            <a:endParaRPr lang="en-US" sz="1800" i="1" dirty="0">
              <a:latin typeface="Times-Italic"/>
            </a:endParaRPr>
          </a:p>
          <a:p>
            <a:pPr algn="l"/>
            <a:endParaRPr lang="en-US" sz="1800" i="1" dirty="0">
              <a:latin typeface="Times-Italic"/>
            </a:endParaRPr>
          </a:p>
          <a:p>
            <a:pPr algn="l"/>
            <a:endParaRPr lang="en-US" sz="1800" i="1" dirty="0">
              <a:latin typeface="Times-Italic"/>
            </a:endParaRPr>
          </a:p>
          <a:p>
            <a:pPr algn="l"/>
            <a:endParaRPr lang="en-US" sz="1800" i="1" dirty="0">
              <a:latin typeface="Times-Italic"/>
            </a:endParaRPr>
          </a:p>
          <a:p>
            <a:pPr marL="0" indent="0" algn="l">
              <a:buNone/>
            </a:pPr>
            <a:endParaRPr lang="en-US" sz="1800" i="1" dirty="0">
              <a:latin typeface="Times-Italic"/>
            </a:endParaRPr>
          </a:p>
          <a:p>
            <a:pPr indent="400050"/>
            <a:r>
              <a:rPr lang="en-US" sz="1800" i="1" dirty="0">
                <a:latin typeface="Times-Italic"/>
              </a:rPr>
              <a:t>e</a:t>
            </a:r>
            <a:r>
              <a:rPr lang="en-US" sz="1800" dirty="0">
                <a:latin typeface="MTSY"/>
              </a:rPr>
              <a:t> -&gt;  </a:t>
            </a:r>
            <a:r>
              <a:rPr lang="en-US" sz="1800" i="1" dirty="0">
                <a:latin typeface="Times-Italic"/>
              </a:rPr>
              <a:t>d</a:t>
            </a:r>
            <a:endParaRPr lang="en-US" sz="1800" dirty="0">
              <a:latin typeface="Times-Roman"/>
            </a:endParaRPr>
          </a:p>
          <a:p>
            <a:pPr indent="400050" algn="l"/>
            <a:r>
              <a:rPr lang="en-US" sz="1800" i="1" dirty="0">
                <a:latin typeface="Times-Italic"/>
              </a:rPr>
              <a:t>e </a:t>
            </a:r>
            <a:r>
              <a:rPr lang="en-US" sz="1800" dirty="0">
                <a:latin typeface="MTSY"/>
              </a:rPr>
              <a:t>-&gt; </a:t>
            </a:r>
            <a:r>
              <a:rPr lang="en-US" sz="1800" b="0" i="1" u="none" strike="noStrike" baseline="0" dirty="0">
                <a:latin typeface="Times-Italic"/>
              </a:rPr>
              <a:t>c</a:t>
            </a:r>
            <a:endParaRPr lang="en-US" sz="1800" dirty="0">
              <a:latin typeface="Times-Roman"/>
            </a:endParaRPr>
          </a:p>
          <a:p>
            <a:pPr indent="400050" algn="l"/>
            <a:r>
              <a:rPr lang="en-US" sz="1800" b="0" i="1" u="none" strike="noStrike" baseline="0" dirty="0">
                <a:latin typeface="Times-Italic"/>
              </a:rPr>
              <a:t>g</a:t>
            </a:r>
            <a:r>
              <a:rPr lang="en-US" sz="1800" dirty="0">
                <a:latin typeface="MTSY"/>
              </a:rPr>
              <a:t> -&gt; </a:t>
            </a:r>
            <a:r>
              <a:rPr lang="en-US" sz="1800" b="0" i="1" u="none" strike="noStrike" baseline="0" dirty="0">
                <a:latin typeface="Times-Italic"/>
              </a:rPr>
              <a:t>e </a:t>
            </a:r>
          </a:p>
          <a:p>
            <a:pPr indent="400050" algn="l"/>
            <a:r>
              <a:rPr lang="en-US" sz="1800" b="0" i="1" u="none" strike="noStrike" baseline="0" dirty="0">
                <a:latin typeface="Times-Italic"/>
              </a:rPr>
              <a:t>g</a:t>
            </a:r>
            <a:r>
              <a:rPr lang="en-US" sz="1800" dirty="0">
                <a:latin typeface="MTSY"/>
              </a:rPr>
              <a:t> -&gt; </a:t>
            </a:r>
            <a:r>
              <a:rPr lang="en-US" sz="1800" b="0" i="1" u="none" strike="noStrike" baseline="0" dirty="0">
                <a:latin typeface="Times-Italic"/>
              </a:rPr>
              <a:t>f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06F1A-E203-447D-B0CC-C2A24C7B62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35A248-EDB7-4316-9CFC-B25E04547A0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14C253-013E-4B0C-8727-3C05D6CF0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506" y="2171131"/>
            <a:ext cx="2857899" cy="40772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7172EC-3F31-443D-8E03-DF5ADB63A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32" y="2209800"/>
            <a:ext cx="571580" cy="27626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1392BE-1C41-40CE-B097-59017F9AD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217" y="2293950"/>
            <a:ext cx="3105583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5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94EE9-49A3-4816-846F-22AE4170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Instruction Scheduling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64A9E-95FC-4C50-A90A-8FD86AAC7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Myriad-CnBold"/>
              </a:rPr>
              <a:t>What to do with </a:t>
            </a:r>
            <a:r>
              <a:rPr lang="en-US" b="1" dirty="0" err="1">
                <a:latin typeface="Myriad-CnBold"/>
              </a:rPr>
              <a:t>antidependencies</a:t>
            </a:r>
            <a:r>
              <a:rPr lang="en-US" b="1" dirty="0">
                <a:latin typeface="Myriad-CnBold"/>
              </a:rPr>
              <a:t>? </a:t>
            </a:r>
            <a:endParaRPr lang="en-US" dirty="0"/>
          </a:p>
          <a:p>
            <a:pPr algn="l">
              <a:buAutoNum type="arabicParenR"/>
            </a:pPr>
            <a:r>
              <a:rPr lang="en-US" sz="1800" b="0" i="0" u="none" strike="noStrike" baseline="0" dirty="0">
                <a:latin typeface="Times-Roman"/>
              </a:rPr>
              <a:t>Discover the </a:t>
            </a:r>
            <a:r>
              <a:rPr lang="en-US" sz="1800" b="0" i="0" u="none" strike="noStrike" baseline="0" dirty="0" err="1">
                <a:latin typeface="Times-Roman"/>
              </a:rPr>
              <a:t>antidependences</a:t>
            </a:r>
            <a:r>
              <a:rPr lang="en-US" sz="1800" b="0" i="0" u="none" strike="noStrike" baseline="0" dirty="0">
                <a:latin typeface="Times-Roman"/>
              </a:rPr>
              <a:t> in the input code and respect them in the final schedule:</a:t>
            </a:r>
          </a:p>
          <a:p>
            <a:pPr marL="0" indent="0">
              <a:buNone/>
            </a:pPr>
            <a:r>
              <a:rPr lang="en-US" sz="1800" i="1" dirty="0">
                <a:latin typeface="Times-Italic"/>
              </a:rPr>
              <a:t>           e </a:t>
            </a:r>
            <a:r>
              <a:rPr lang="en-US" sz="1800" dirty="0">
                <a:latin typeface="MTSY"/>
              </a:rPr>
              <a:t>-&gt; </a:t>
            </a:r>
            <a:r>
              <a:rPr lang="en-US" sz="1800" b="0" i="1" u="none" strike="noStrike" baseline="0" dirty="0">
                <a:latin typeface="Times-Italic"/>
              </a:rPr>
              <a:t>c, </a:t>
            </a:r>
            <a:r>
              <a:rPr lang="en-US" sz="1800" dirty="0">
                <a:latin typeface="Times-Roman"/>
              </a:rPr>
              <a:t> </a:t>
            </a:r>
            <a:r>
              <a:rPr lang="en-US" sz="1800" b="0" i="1" u="none" strike="noStrike" baseline="0" dirty="0">
                <a:latin typeface="Times-Italic"/>
              </a:rPr>
              <a:t>e</a:t>
            </a:r>
            <a:r>
              <a:rPr lang="en-US" sz="1800" dirty="0">
                <a:latin typeface="MTSY"/>
              </a:rPr>
              <a:t> -&gt;  </a:t>
            </a:r>
            <a:r>
              <a:rPr lang="en-US" sz="1800" b="0" i="1" u="none" strike="noStrike" baseline="0" dirty="0">
                <a:latin typeface="Times-Italic"/>
              </a:rPr>
              <a:t>d</a:t>
            </a:r>
            <a:r>
              <a:rPr lang="en-US" sz="1800" dirty="0">
                <a:latin typeface="Times-Roman"/>
              </a:rPr>
              <a:t> , </a:t>
            </a:r>
            <a:r>
              <a:rPr lang="en-US" sz="1800" b="0" i="1" u="none" strike="noStrike" baseline="0" dirty="0">
                <a:latin typeface="Times-Italic"/>
              </a:rPr>
              <a:t>g</a:t>
            </a:r>
            <a:r>
              <a:rPr lang="en-US" sz="1800" dirty="0">
                <a:latin typeface="MTSY"/>
              </a:rPr>
              <a:t> -&gt; </a:t>
            </a:r>
            <a:r>
              <a:rPr lang="en-US" sz="1800" b="0" i="1" u="none" strike="noStrike" baseline="0" dirty="0">
                <a:latin typeface="Times-Italic"/>
              </a:rPr>
              <a:t>e , g</a:t>
            </a:r>
            <a:r>
              <a:rPr lang="en-US" sz="1800" dirty="0">
                <a:latin typeface="MTSY"/>
              </a:rPr>
              <a:t> -&gt; </a:t>
            </a:r>
            <a:r>
              <a:rPr lang="en-US" sz="1800" b="0" i="1" u="none" strike="noStrike" baseline="0" dirty="0">
                <a:latin typeface="Times-Italic"/>
              </a:rPr>
              <a:t>f</a:t>
            </a:r>
            <a:endParaRPr lang="en-US" sz="1800" dirty="0"/>
          </a:p>
          <a:p>
            <a:pPr algn="l">
              <a:buAutoNum type="arabicParenR"/>
            </a:pPr>
            <a:endParaRPr lang="en-US" sz="1800" i="1" dirty="0">
              <a:latin typeface="Times-Italic"/>
            </a:endParaRPr>
          </a:p>
          <a:p>
            <a:pPr algn="l"/>
            <a:endParaRPr lang="en-US" sz="1800" i="1" dirty="0">
              <a:latin typeface="Times-Italic"/>
            </a:endParaRPr>
          </a:p>
          <a:p>
            <a:pPr algn="l"/>
            <a:endParaRPr lang="en-US" sz="1800" i="1" dirty="0">
              <a:latin typeface="Times-Italic"/>
            </a:endParaRPr>
          </a:p>
          <a:p>
            <a:pPr algn="l"/>
            <a:endParaRPr lang="en-US" sz="1800" i="1" dirty="0">
              <a:latin typeface="Times-Italic"/>
            </a:endParaRPr>
          </a:p>
          <a:p>
            <a:pPr algn="l"/>
            <a:endParaRPr lang="en-US" sz="1800" i="1" dirty="0">
              <a:latin typeface="Times-Italic"/>
            </a:endParaRPr>
          </a:p>
          <a:p>
            <a:pPr algn="l"/>
            <a:endParaRPr lang="en-US" sz="1800" i="1" dirty="0">
              <a:latin typeface="Times-Italic"/>
            </a:endParaRPr>
          </a:p>
          <a:p>
            <a:pPr algn="l"/>
            <a:endParaRPr lang="en-US" sz="1800" i="1" dirty="0">
              <a:latin typeface="Times-Italic"/>
            </a:endParaRPr>
          </a:p>
          <a:p>
            <a:pPr algn="l"/>
            <a:endParaRPr lang="en-US" sz="1800" i="1" dirty="0">
              <a:latin typeface="Times-Italic"/>
            </a:endParaRPr>
          </a:p>
          <a:p>
            <a:pPr marL="0" indent="0" algn="l">
              <a:buNone/>
            </a:pPr>
            <a:endParaRPr lang="en-US" sz="1800" i="1" dirty="0">
              <a:latin typeface="Times-Italic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06F1A-E203-447D-B0CC-C2A24C7B62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35A248-EDB7-4316-9CFC-B25E04547A0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14C253-013E-4B0C-8727-3C05D6CF0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250" y="1942776"/>
            <a:ext cx="2857899" cy="407726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5C1D18BE-799B-497D-9A6A-3496447D4A58}"/>
              </a:ext>
            </a:extLst>
          </p:cNvPr>
          <p:cNvGrpSpPr/>
          <p:nvPr/>
        </p:nvGrpSpPr>
        <p:grpSpPr>
          <a:xfrm>
            <a:off x="-21572" y="2566772"/>
            <a:ext cx="3700023" cy="2762636"/>
            <a:chOff x="24687" y="2179623"/>
            <a:chExt cx="3700023" cy="276263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A7172EC-3F31-443D-8E03-DF5ADB63A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687" y="2179623"/>
              <a:ext cx="571580" cy="276263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5CF8D2A-7920-4E23-B1C1-B06AA536F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" y="2303466"/>
              <a:ext cx="3115110" cy="2638793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457DD6-8B0E-4616-9447-6C5E1D15BA75}"/>
              </a:ext>
            </a:extLst>
          </p:cNvPr>
          <p:cNvGrpSpPr/>
          <p:nvPr/>
        </p:nvGrpSpPr>
        <p:grpSpPr>
          <a:xfrm>
            <a:off x="3642213" y="2662408"/>
            <a:ext cx="3625791" cy="2671592"/>
            <a:chOff x="3642213" y="2209800"/>
            <a:chExt cx="3625791" cy="267159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F665A61-5E32-41DC-B628-23B539DF0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91000" y="3233337"/>
              <a:ext cx="3077004" cy="164805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27CC2C1-016C-4F4C-9560-896CE0EB2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65490" y="2915663"/>
              <a:ext cx="2495898" cy="24768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1ED94B0-BD04-49DC-ADE0-3B5442C7B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09712" y="2590800"/>
              <a:ext cx="2419688" cy="28579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6028697-DD09-4280-A707-EA5B066B9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04923" y="2209800"/>
              <a:ext cx="2524477" cy="35247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8E1E3D2-41BB-41DC-8140-AD8ED9ABE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33800" y="3171587"/>
              <a:ext cx="438211" cy="170521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36A1973-6143-418C-ADAB-685FAD4E2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657600" y="2209800"/>
              <a:ext cx="447737" cy="362001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8A2EDFF-B177-4703-AEFE-0C9A601AB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714690" y="2799917"/>
              <a:ext cx="447737" cy="37650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C485BEE-6F01-4883-A14A-8DE1FCF6E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642213" y="2549821"/>
              <a:ext cx="548787" cy="269579"/>
            </a:xfrm>
            <a:prstGeom prst="rect">
              <a:avLst/>
            </a:prstGeom>
          </p:spPr>
        </p:pic>
      </p:grpSp>
      <p:sp>
        <p:nvSpPr>
          <p:cNvPr id="30" name="Text Box 9">
            <a:extLst>
              <a:ext uri="{FF2B5EF4-FFF2-40B4-BE49-F238E27FC236}">
                <a16:creationId xmlns:a16="http://schemas.microsoft.com/office/drawing/2014/main" id="{D36A3DA1-09A5-4598-A3BA-970927E18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579865"/>
            <a:ext cx="2362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>
                <a:latin typeface="Arial Rounded MT Bold" panose="020F0704030504030204" pitchFamily="34" charset="0"/>
              </a:rPr>
              <a:t>2 registers, </a:t>
            </a:r>
            <a:r>
              <a:rPr lang="en-US" altLang="en-US" sz="1600" dirty="0" smtClean="0">
                <a:latin typeface="Arial Rounded MT Bold" panose="020F0704030504030204" pitchFamily="34" charset="0"/>
              </a:rPr>
              <a:t>22 </a:t>
            </a:r>
            <a:r>
              <a:rPr lang="en-US" altLang="en-US" sz="1600" dirty="0">
                <a:latin typeface="Arial Rounded MT Bold" panose="020F0704030504030204" pitchFamily="34" charset="0"/>
              </a:rPr>
              <a:t>cycles</a:t>
            </a:r>
          </a:p>
        </p:txBody>
      </p:sp>
      <p:sp>
        <p:nvSpPr>
          <p:cNvPr id="31" name="Text Box 9">
            <a:extLst>
              <a:ext uri="{FF2B5EF4-FFF2-40B4-BE49-F238E27FC236}">
                <a16:creationId xmlns:a16="http://schemas.microsoft.com/office/drawing/2014/main" id="{DDBDDA2B-EA74-4F54-A5A7-F28A5B57B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739" y="5579865"/>
            <a:ext cx="2362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>
                <a:latin typeface="Arial Rounded MT Bold" panose="020F0704030504030204" pitchFamily="34" charset="0"/>
              </a:rPr>
              <a:t>2 registers, </a:t>
            </a:r>
            <a:r>
              <a:rPr lang="en-US" altLang="en-US" sz="1600" dirty="0" smtClean="0">
                <a:latin typeface="Arial Rounded MT Bold" panose="020F0704030504030204" pitchFamily="34" charset="0"/>
              </a:rPr>
              <a:t>19 </a:t>
            </a:r>
            <a:r>
              <a:rPr lang="en-US" altLang="en-US" sz="1600" dirty="0">
                <a:latin typeface="Arial Rounded MT Bold" panose="020F0704030504030204" pitchFamily="34" charset="0"/>
              </a:rPr>
              <a:t>cycles</a:t>
            </a:r>
          </a:p>
        </p:txBody>
      </p:sp>
    </p:spTree>
    <p:extLst>
      <p:ext uri="{BB962C8B-B14F-4D97-AF65-F5344CB8AC3E}">
        <p14:creationId xmlns:p14="http://schemas.microsoft.com/office/powerpoint/2010/main" val="269321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94EE9-49A3-4816-846F-22AE4170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Instruction Scheduling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64A9E-95FC-4C50-A90A-8FD86AAC7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Myriad-CnBold"/>
              </a:rPr>
              <a:t>What to do with </a:t>
            </a:r>
            <a:r>
              <a:rPr lang="en-US" b="1" dirty="0" err="1">
                <a:latin typeface="Myriad-CnBold"/>
              </a:rPr>
              <a:t>antidependencies</a:t>
            </a:r>
            <a:r>
              <a:rPr lang="en-US" b="1" dirty="0">
                <a:latin typeface="Myriad-CnBold"/>
              </a:rPr>
              <a:t>? </a:t>
            </a:r>
            <a:endParaRPr lang="en-US" dirty="0"/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-Roman"/>
              </a:rPr>
              <a:t>2) Systematically rename the values in the block to eliminate </a:t>
            </a:r>
            <a:r>
              <a:rPr lang="en-US" sz="1800" b="0" i="0" u="none" strike="noStrike" baseline="0" dirty="0" err="1">
                <a:latin typeface="Times-Roman"/>
              </a:rPr>
              <a:t>antidependences</a:t>
            </a:r>
            <a:r>
              <a:rPr lang="en-US" sz="1800" b="0" i="0" u="none" strike="noStrike" baseline="0" dirty="0">
                <a:latin typeface="Times-Roman"/>
              </a:rPr>
              <a:t> before it schedules the code</a:t>
            </a:r>
            <a:r>
              <a:rPr lang="en-US" sz="1800" i="1" dirty="0">
                <a:latin typeface="Times-Italic"/>
              </a:rPr>
              <a:t>      </a:t>
            </a:r>
          </a:p>
          <a:p>
            <a:pPr algn="l">
              <a:buAutoNum type="arabicParenR"/>
            </a:pPr>
            <a:endParaRPr lang="en-US" sz="1800" i="1" dirty="0">
              <a:latin typeface="Times-Italic"/>
            </a:endParaRPr>
          </a:p>
          <a:p>
            <a:pPr algn="l"/>
            <a:endParaRPr lang="en-US" sz="1800" i="1" dirty="0">
              <a:latin typeface="Times-Italic"/>
            </a:endParaRPr>
          </a:p>
          <a:p>
            <a:pPr algn="l"/>
            <a:endParaRPr lang="en-US" sz="1800" i="1" dirty="0">
              <a:latin typeface="Times-Italic"/>
            </a:endParaRPr>
          </a:p>
          <a:p>
            <a:pPr algn="l"/>
            <a:endParaRPr lang="en-US" sz="1800" i="1" dirty="0">
              <a:latin typeface="Times-Italic"/>
            </a:endParaRPr>
          </a:p>
          <a:p>
            <a:pPr algn="l"/>
            <a:endParaRPr lang="en-US" sz="1800" i="1" dirty="0">
              <a:latin typeface="Times-Italic"/>
            </a:endParaRPr>
          </a:p>
          <a:p>
            <a:pPr algn="l"/>
            <a:endParaRPr lang="en-US" sz="1800" i="1" dirty="0">
              <a:latin typeface="Times-Italic"/>
            </a:endParaRPr>
          </a:p>
          <a:p>
            <a:pPr algn="l"/>
            <a:endParaRPr lang="en-US" sz="1800" i="1" dirty="0">
              <a:latin typeface="Times-Italic"/>
            </a:endParaRPr>
          </a:p>
          <a:p>
            <a:pPr algn="l"/>
            <a:endParaRPr lang="en-US" sz="1800" i="1" dirty="0">
              <a:latin typeface="Times-Italic"/>
            </a:endParaRPr>
          </a:p>
          <a:p>
            <a:pPr marL="0" indent="0">
              <a:buNone/>
            </a:pPr>
            <a:endParaRPr lang="en-US" sz="1800" b="0" i="0" u="none" strike="noStrike" baseline="0" dirty="0" smtClean="0">
              <a:latin typeface="Times-Roman"/>
            </a:endParaRPr>
          </a:p>
          <a:p>
            <a:pPr marL="0" indent="0">
              <a:buNone/>
            </a:pPr>
            <a:r>
              <a:rPr lang="en-US" sz="1800" b="0" i="0" u="none" strike="noStrike" baseline="0" dirty="0" smtClean="0">
                <a:latin typeface="Times-Roman"/>
              </a:rPr>
              <a:t>It </a:t>
            </a:r>
            <a:r>
              <a:rPr lang="en-US" sz="1800" b="0" i="0" u="none" strike="noStrike" baseline="0" dirty="0">
                <a:latin typeface="Times-Roman"/>
              </a:rPr>
              <a:t>contains no </a:t>
            </a:r>
            <a:r>
              <a:rPr lang="en-US" sz="1800" b="0" i="0" u="none" strike="noStrike" baseline="0" dirty="0" err="1">
                <a:latin typeface="Times-Roman"/>
              </a:rPr>
              <a:t>antidependences</a:t>
            </a:r>
            <a:r>
              <a:rPr lang="en-US" sz="1800" b="0" i="0" u="none" strike="noStrike" baseline="0" dirty="0">
                <a:latin typeface="Times-Roman"/>
              </a:rPr>
              <a:t>, but</a:t>
            </a:r>
            <a:r>
              <a:rPr lang="en-US" sz="1800" i="1" dirty="0">
                <a:latin typeface="Times-Italic"/>
              </a:rPr>
              <a:t> </a:t>
            </a:r>
            <a:r>
              <a:rPr lang="en-US" sz="1800" dirty="0">
                <a:latin typeface="Times-Roman"/>
              </a:rPr>
              <a:t>it creates the potential </a:t>
            </a:r>
          </a:p>
          <a:p>
            <a:pPr marL="0" indent="0">
              <a:buNone/>
            </a:pPr>
            <a:r>
              <a:rPr lang="en-US" sz="1800" dirty="0" smtClean="0">
                <a:latin typeface="Times-Roman"/>
              </a:rPr>
              <a:t> </a:t>
            </a:r>
            <a:r>
              <a:rPr lang="en-US" sz="1800" dirty="0">
                <a:latin typeface="Times-Roman"/>
              </a:rPr>
              <a:t>problems if the scheduled code requires spill code</a:t>
            </a:r>
            <a:endParaRPr lang="en-US" sz="1800" dirty="0"/>
          </a:p>
          <a:p>
            <a:pPr marL="0" indent="0" algn="l">
              <a:buNone/>
            </a:pPr>
            <a:endParaRPr lang="en-US" sz="1800" i="1" dirty="0">
              <a:latin typeface="Times-Italic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06F1A-E203-447D-B0CC-C2A24C7B62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35A248-EDB7-4316-9CFC-B25E04547A0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1D18BE-799B-497D-9A6A-3496447D4A58}"/>
              </a:ext>
            </a:extLst>
          </p:cNvPr>
          <p:cNvGrpSpPr/>
          <p:nvPr/>
        </p:nvGrpSpPr>
        <p:grpSpPr>
          <a:xfrm>
            <a:off x="-67909" y="2047681"/>
            <a:ext cx="3700023" cy="2762636"/>
            <a:chOff x="24687" y="2179623"/>
            <a:chExt cx="3700023" cy="276263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A7172EC-3F31-443D-8E03-DF5ADB63A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87" y="2179623"/>
              <a:ext cx="571580" cy="276263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5CF8D2A-7920-4E23-B1C1-B06AA536F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" y="2303466"/>
              <a:ext cx="3115110" cy="2638793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7641E3E-B5A8-4130-92A7-7C98163D0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986" y="2183507"/>
            <a:ext cx="3174145" cy="2490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8996" y="1828800"/>
            <a:ext cx="2715004" cy="4505954"/>
          </a:xfrm>
          <a:prstGeom prst="rect">
            <a:avLst/>
          </a:prstGeom>
        </p:spPr>
      </p:pic>
      <p:sp>
        <p:nvSpPr>
          <p:cNvPr id="10" name="Text Box 9">
            <a:extLst>
              <a:ext uri="{FF2B5EF4-FFF2-40B4-BE49-F238E27FC236}">
                <a16:creationId xmlns:a16="http://schemas.microsoft.com/office/drawing/2014/main" id="{DDBDDA2B-EA74-4F54-A5A7-F28A5B57B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732" y="4692649"/>
            <a:ext cx="3415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 smtClean="0">
                <a:latin typeface="Arial Rounded MT Bold" panose="020F0704030504030204" pitchFamily="34" charset="0"/>
              </a:rPr>
              <a:t>Schedule: </a:t>
            </a:r>
            <a:r>
              <a:rPr lang="en-US" altLang="en-US" sz="1600" dirty="0" err="1" smtClean="0">
                <a:latin typeface="Arial Rounded MT Bold" panose="020F0704030504030204" pitchFamily="34" charset="0"/>
              </a:rPr>
              <a:t>acebdgfhi</a:t>
            </a:r>
            <a:r>
              <a:rPr lang="en-US" altLang="en-US" sz="1600" dirty="0" smtClean="0">
                <a:latin typeface="Arial Rounded MT Bold" panose="020F0704030504030204" pitchFamily="34" charset="0"/>
              </a:rPr>
              <a:t> 13 cycles</a:t>
            </a:r>
            <a:endParaRPr lang="en-US" altLang="en-US" sz="1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84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>
            <a:extLst>
              <a:ext uri="{FF2B5EF4-FFF2-40B4-BE49-F238E27FC236}">
                <a16:creationId xmlns:a16="http://schemas.microsoft.com/office/drawing/2014/main" id="{07581753-BB32-42DC-9E39-02333DB48D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5C1B18E7-79D9-4A3F-B79E-8D9DB3D591FB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72735246-79E9-43E9-8C49-B9496C93F5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ym typeface="Symbol" panose="05050102010706020507" pitchFamily="18" charset="2"/>
              </a:rPr>
              <a:t>Instruction Scheduling  (What’s so difficult?)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B69563BC-EC0B-48A0-80B4-E849E58272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  <a:buFont typeface="Times" panose="02020603050405020304" pitchFamily="18" charset="0"/>
              <a:buNone/>
            </a:pPr>
            <a:r>
              <a:rPr lang="en-US" altLang="en-US" dirty="0">
                <a:solidFill>
                  <a:srgbClr val="003C75"/>
                </a:solidFill>
                <a:sym typeface="Symbol" panose="05050102010706020507" pitchFamily="18" charset="2"/>
              </a:rPr>
              <a:t>Critical Points</a:t>
            </a:r>
          </a:p>
          <a:p>
            <a:pPr eaLnBrk="1" hangingPunct="1"/>
            <a:r>
              <a:rPr lang="en-US" altLang="en-US" dirty="0">
                <a:sym typeface="Symbol" panose="05050102010706020507" pitchFamily="18" charset="2"/>
              </a:rPr>
              <a:t>Operands can have multiple predecessors</a:t>
            </a:r>
          </a:p>
          <a:p>
            <a:pPr eaLnBrk="1" hangingPunct="1"/>
            <a:r>
              <a:rPr lang="en-US" altLang="en-US" dirty="0" smtClean="0">
                <a:sym typeface="Symbol" panose="05050102010706020507" pitchFamily="18" charset="2"/>
              </a:rPr>
              <a:t>All </a:t>
            </a:r>
            <a:r>
              <a:rPr lang="en-US" altLang="en-US" dirty="0">
                <a:sym typeface="Symbol" panose="05050102010706020507" pitchFamily="18" charset="2"/>
              </a:rPr>
              <a:t>operands must be available </a:t>
            </a:r>
          </a:p>
          <a:p>
            <a:pPr eaLnBrk="1" hangingPunct="1"/>
            <a:r>
              <a:rPr lang="en-US" altLang="en-US" dirty="0">
                <a:sym typeface="Symbol" panose="05050102010706020507" pitchFamily="18" charset="2"/>
              </a:rPr>
              <a:t>Multiple operations can be </a:t>
            </a:r>
            <a:r>
              <a:rPr lang="en-US" altLang="en-US" i="1" u="sng" dirty="0">
                <a:sym typeface="Symbol" panose="05050102010706020507" pitchFamily="18" charset="2"/>
              </a:rPr>
              <a:t>ready</a:t>
            </a:r>
            <a:endParaRPr lang="en-US" altLang="en-US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dirty="0">
                <a:sym typeface="Symbol" panose="05050102010706020507" pitchFamily="18" charset="2"/>
              </a:rPr>
              <a:t>Moving operations can lengthen register lifetimes</a:t>
            </a:r>
          </a:p>
          <a:p>
            <a:pPr eaLnBrk="1" hangingPunct="1"/>
            <a:r>
              <a:rPr lang="en-US" altLang="en-US" dirty="0">
                <a:sym typeface="Symbol" panose="05050102010706020507" pitchFamily="18" charset="2"/>
              </a:rPr>
              <a:t>Placing uses near definitions can shorten register lifetimes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Together</a:t>
            </a:r>
            <a:r>
              <a:rPr lang="en-US" altLang="en-US" dirty="0">
                <a:sym typeface="Symbol" panose="05050102010706020507" pitchFamily="18" charset="2"/>
              </a:rPr>
              <a:t>, these issues make scheduling </a:t>
            </a:r>
            <a:r>
              <a:rPr lang="en-US" altLang="en-US" i="1" u="sng" dirty="0">
                <a:sym typeface="Symbol" panose="05050102010706020507" pitchFamily="18" charset="2"/>
              </a:rPr>
              <a:t>hard</a:t>
            </a:r>
            <a:r>
              <a:rPr lang="en-US" altLang="en-US" u="sng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(</a:t>
            </a:r>
            <a:r>
              <a:rPr lang="en-US" altLang="en-US" sz="1800" dirty="0">
                <a:sym typeface="Symbol" panose="05050102010706020507" pitchFamily="18" charset="2"/>
              </a:rPr>
              <a:t>NP-C</a:t>
            </a:r>
            <a:r>
              <a:rPr lang="en-US" altLang="en-US" dirty="0">
                <a:sym typeface="Symbol" panose="05050102010706020507" pitchFamily="18" charset="2"/>
              </a:rPr>
              <a:t>omplete)</a:t>
            </a:r>
          </a:p>
          <a:p>
            <a:pPr eaLnBrk="1" hangingPunct="1">
              <a:spcBef>
                <a:spcPct val="150000"/>
              </a:spcBef>
              <a:buFont typeface="Times" panose="02020603050405020304" pitchFamily="18" charset="0"/>
              <a:buNone/>
            </a:pP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Local scheduling </a:t>
            </a:r>
            <a:r>
              <a:rPr lang="en-US" altLang="en-US" dirty="0">
                <a:solidFill>
                  <a:srgbClr val="003C75"/>
                </a:solidFill>
                <a:sym typeface="Symbol" panose="05050102010706020507" pitchFamily="18" charset="2"/>
              </a:rPr>
              <a:t>is the simple case</a:t>
            </a:r>
          </a:p>
          <a:p>
            <a:pPr eaLnBrk="1" hangingPunct="1"/>
            <a:r>
              <a:rPr lang="en-US" altLang="en-US" dirty="0">
                <a:sym typeface="Symbol" panose="05050102010706020507" pitchFamily="18" charset="2"/>
              </a:rPr>
              <a:t>Restricted to straight-line code</a:t>
            </a:r>
          </a:p>
          <a:p>
            <a:pPr eaLnBrk="1" hangingPunct="1"/>
            <a:r>
              <a:rPr lang="en-US" altLang="en-US" dirty="0">
                <a:sym typeface="Symbol" panose="05050102010706020507" pitchFamily="18" charset="2"/>
              </a:rPr>
              <a:t>Consistent and predictable latencies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>
            <a:extLst>
              <a:ext uri="{FF2B5EF4-FFF2-40B4-BE49-F238E27FC236}">
                <a16:creationId xmlns:a16="http://schemas.microsoft.com/office/drawing/2014/main" id="{3172C61D-33F3-4F2C-AE45-508A6CF29D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F28D1198-52BD-4446-AF0F-21FC4FABB5C0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5758A33D-87F6-45D8-AE33-CA83E23C9A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ym typeface="Symbol" panose="05050102010706020507" pitchFamily="18" charset="2"/>
              </a:rPr>
              <a:t>Instruction Scheduling: </a:t>
            </a:r>
            <a:r>
              <a:rPr lang="en-US" altLang="en-US" dirty="0">
                <a:solidFill>
                  <a:srgbClr val="003C75"/>
                </a:solidFill>
                <a:sym typeface="Symbol" panose="05050102010706020507" pitchFamily="18" charset="2"/>
              </a:rPr>
              <a:t>Local list scheduling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2A5D6347-9403-4DBD-BF91-0986A0EC36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62050"/>
            <a:ext cx="7772400" cy="4953000"/>
          </a:xfrm>
        </p:spPr>
        <p:txBody>
          <a:bodyPr/>
          <a:lstStyle/>
          <a:p>
            <a:pPr marL="0" indent="0" defTabSz="460375" eaLnBrk="1" hangingPunct="1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003C75"/>
                </a:solidFill>
                <a:sym typeface="Symbol" panose="05050102010706020507" pitchFamily="18" charset="2"/>
              </a:rPr>
              <a:t>Local list scheduling</a:t>
            </a:r>
          </a:p>
          <a:p>
            <a:pPr lvl="1" defTabSz="460375" eaLnBrk="1" hangingPunct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The dominant </a:t>
            </a:r>
            <a:r>
              <a:rPr lang="en-US" altLang="en-US" dirty="0" smtClean="0">
                <a:sym typeface="Symbol" panose="05050102010706020507" pitchFamily="18" charset="2"/>
              </a:rPr>
              <a:t>algorithm</a:t>
            </a:r>
            <a:endParaRPr lang="en-US" altLang="en-US" dirty="0">
              <a:sym typeface="Symbol" panose="05050102010706020507" pitchFamily="18" charset="2"/>
            </a:endParaRPr>
          </a:p>
          <a:p>
            <a:pPr lvl="1" defTabSz="460375" eaLnBrk="1" hangingPunct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A greedy, heuristic, local technique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</a:p>
          <a:p>
            <a:pPr defTabSz="460375"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dirty="0"/>
              <a:t>1. Rename to avoid </a:t>
            </a:r>
            <a:r>
              <a:rPr lang="en-US" dirty="0" err="1"/>
              <a:t>antidependences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 defTabSz="460375"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dirty="0">
                <a:sym typeface="Symbol" panose="05050102010706020507" pitchFamily="18" charset="2"/>
              </a:rPr>
              <a:t>2. Build a precedence graph,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endParaRPr lang="en-US" altLang="en-US" dirty="0">
              <a:sym typeface="Symbol" panose="05050102010706020507" pitchFamily="18" charset="2"/>
            </a:endParaRPr>
          </a:p>
          <a:p>
            <a:pPr defTabSz="460375"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dirty="0">
                <a:sym typeface="Symbol" panose="05050102010706020507" pitchFamily="18" charset="2"/>
              </a:rPr>
              <a:t>3.  Compute a </a:t>
            </a:r>
            <a:r>
              <a:rPr lang="en-US" altLang="en-US" i="1" u="sng" dirty="0">
                <a:sym typeface="Symbol" panose="05050102010706020507" pitchFamily="18" charset="2"/>
              </a:rPr>
              <a:t>priority function</a:t>
            </a:r>
            <a:r>
              <a:rPr lang="en-US" altLang="en-US" dirty="0">
                <a:sym typeface="Symbol" panose="05050102010706020507" pitchFamily="18" charset="2"/>
              </a:rPr>
              <a:t> over the nodes in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endParaRPr lang="en-US" altLang="en-US" dirty="0">
              <a:sym typeface="Symbol" panose="05050102010706020507" pitchFamily="18" charset="2"/>
            </a:endParaRPr>
          </a:p>
          <a:p>
            <a:pPr defTabSz="460375"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dirty="0">
                <a:sym typeface="Symbol" panose="05050102010706020507" pitchFamily="18" charset="2"/>
              </a:rPr>
              <a:t>4.  Use list scheduling to construct a schedule, 1 cycle at a time</a:t>
            </a:r>
          </a:p>
          <a:p>
            <a:pPr marL="685800" lvl="1" defTabSz="460375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a.  Use a queue of operations that are ready</a:t>
            </a:r>
          </a:p>
          <a:p>
            <a:pPr marL="685800" lvl="1" defTabSz="460375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b.  At each cycle</a:t>
            </a:r>
          </a:p>
          <a:p>
            <a:pPr marL="1196975" lvl="2" indent="-454025" defTabSz="460375"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 I. 	Choose the highest priority ready operation &amp; schedule it</a:t>
            </a:r>
          </a:p>
          <a:p>
            <a:pPr marL="1196975" lvl="2" indent="-454025" defTabSz="460375"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II.	Update the ready queue</a:t>
            </a:r>
          </a:p>
        </p:txBody>
      </p:sp>
      <p:sp>
        <p:nvSpPr>
          <p:cNvPr id="30726" name="TextBox 6">
            <a:extLst>
              <a:ext uri="{FF2B5EF4-FFF2-40B4-BE49-F238E27FC236}">
                <a16:creationId xmlns:a16="http://schemas.microsoft.com/office/drawing/2014/main" id="{FB357A6A-6A78-45E2-B83B-044686B00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248400"/>
            <a:ext cx="30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400"/>
              <a:t>*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>
            <a:extLst>
              <a:ext uri="{FF2B5EF4-FFF2-40B4-BE49-F238E27FC236}">
                <a16:creationId xmlns:a16="http://schemas.microsoft.com/office/drawing/2014/main" id="{03B53051-40E8-4D23-B2A7-3993C996E8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EA46E23A-49BB-4C8F-8DF7-7DDE5A66881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E65F8A20-9207-48F5-8FF8-AF27C9D7CC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ym typeface="Symbol" panose="05050102010706020507" pitchFamily="18" charset="2"/>
              </a:rPr>
              <a:t>Local List Scheduling</a:t>
            </a:r>
          </a:p>
        </p:txBody>
      </p:sp>
      <p:sp>
        <p:nvSpPr>
          <p:cNvPr id="30725" name="Text Box 3">
            <a:extLst>
              <a:ext uri="{FF2B5EF4-FFF2-40B4-BE49-F238E27FC236}">
                <a16:creationId xmlns:a16="http://schemas.microsoft.com/office/drawing/2014/main" id="{3284355E-1B64-48A7-881A-ED2A5F84B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95400"/>
            <a:ext cx="4038600" cy="420628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ts val="400"/>
              </a:spcBef>
              <a:defRPr/>
            </a:pP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Cycle</a:t>
            </a:r>
            <a:r>
              <a:rPr lang="en-US" sz="1600" dirty="0">
                <a:latin typeface="Arial Narrow" charset="0"/>
                <a:ea typeface="ヒラギノ角ゴ Pro W3" charset="-128"/>
                <a:cs typeface="ヒラギノ角ゴ Pro W3" charset="-128"/>
              </a:rPr>
              <a:t> </a:t>
            </a:r>
            <a:r>
              <a:rPr lang="en-US" sz="1600" dirty="0">
                <a:latin typeface="Arial Narrow" charset="0"/>
                <a:ea typeface="ヒラギノ角ゴ Pro W3" charset="-128"/>
                <a:cs typeface="ヒラギノ角ゴ Pro W3" charset="-128"/>
                <a:sym typeface="Symbol" charset="2"/>
              </a:rPr>
              <a:t> </a:t>
            </a: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1</a:t>
            </a:r>
          </a:p>
          <a:p>
            <a:pPr eaLnBrk="0" hangingPunct="0">
              <a:defRPr/>
            </a:pP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Ready</a:t>
            </a:r>
            <a:r>
              <a:rPr lang="en-US" sz="1600" dirty="0">
                <a:latin typeface="Arial Narrow" charset="0"/>
                <a:ea typeface="ヒラギノ角ゴ Pro W3" charset="-128"/>
                <a:cs typeface="ヒラギノ角ゴ Pro W3" charset="-128"/>
                <a:sym typeface="Symbol" charset="2"/>
              </a:rPr>
              <a:t>  </a:t>
            </a:r>
            <a:r>
              <a:rPr lang="en-US" sz="1600" dirty="0">
                <a:solidFill>
                  <a:srgbClr val="FF0000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leaves</a:t>
            </a: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 of </a:t>
            </a:r>
            <a:r>
              <a:rPr lang="en-US" sz="1600" i="1" dirty="0">
                <a:latin typeface="Comic Sans MS" charset="0"/>
                <a:ea typeface="ヒラギノ角ゴ Pro W3" charset="-128"/>
                <a:cs typeface="ヒラギノ角ゴ Pro W3" charset="-128"/>
              </a:rPr>
              <a:t>P</a:t>
            </a:r>
            <a:endParaRPr lang="en-US" sz="1600" dirty="0">
              <a:latin typeface="Comic Sans MS" charset="0"/>
              <a:ea typeface="ヒラギノ角ゴ Pro W3" charset="-128"/>
              <a:cs typeface="ヒラギノ角ゴ Pro W3" charset="-128"/>
            </a:endParaRPr>
          </a:p>
          <a:p>
            <a:pPr eaLnBrk="0" hangingPunct="0">
              <a:defRPr/>
            </a:pP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Active</a:t>
            </a:r>
            <a:r>
              <a:rPr lang="en-US" sz="1600" dirty="0">
                <a:latin typeface="Arial Narrow" charset="0"/>
                <a:ea typeface="ヒラギノ角ゴ Pro W3" charset="-128"/>
                <a:cs typeface="ヒラギノ角ゴ Pro W3" charset="-128"/>
                <a:sym typeface="Symbol" charset="2"/>
              </a:rPr>
              <a:t>  Ø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while (Ready</a:t>
            </a:r>
            <a:r>
              <a:rPr lang="en-US" sz="1600" dirty="0">
                <a:latin typeface="Arial Narrow" charset="0"/>
                <a:ea typeface="ヒラギノ角ゴ Pro W3" charset="-128"/>
                <a:cs typeface="ヒラギノ角ゴ Pro W3" charset="-128"/>
                <a:sym typeface="Symbol" charset="2"/>
              </a:rPr>
              <a:t>  </a:t>
            </a: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Active</a:t>
            </a:r>
            <a:r>
              <a:rPr lang="en-US" sz="1600" dirty="0">
                <a:latin typeface="Arial Narrow" charset="0"/>
                <a:ea typeface="ヒラギノ角ゴ Pro W3" charset="-128"/>
                <a:cs typeface="ヒラギノ角ゴ Pro W3" charset="-128"/>
                <a:sym typeface="Symbol" charset="2"/>
              </a:rPr>
              <a:t>  Ø</a:t>
            </a: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)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 for each </a:t>
            </a:r>
            <a:r>
              <a:rPr lang="en-US" sz="1600" i="1" dirty="0">
                <a:latin typeface="Comic Sans MS" charset="0"/>
                <a:ea typeface="ヒラギノ角ゴ Pro W3" charset="-128"/>
                <a:cs typeface="ヒラギノ角ゴ Pro W3" charset="-128"/>
              </a:rPr>
              <a:t>op</a:t>
            </a:r>
            <a:r>
              <a:rPr lang="en-US" sz="1600" dirty="0">
                <a:latin typeface="Arial Narrow" charset="0"/>
                <a:ea typeface="ヒラギノ角ゴ Pro W3" charset="-128"/>
                <a:cs typeface="ヒラギノ角ゴ Pro W3" charset="-128"/>
                <a:sym typeface="Symbol" charset="2"/>
              </a:rPr>
              <a:t>  </a:t>
            </a: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Active</a:t>
            </a:r>
          </a:p>
          <a:p>
            <a:pPr eaLnBrk="0" hangingPunct="0">
              <a:defRPr/>
            </a:pP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         if (S(</a:t>
            </a:r>
            <a:r>
              <a:rPr lang="en-US" sz="1600" i="1" dirty="0">
                <a:latin typeface="Comic Sans MS" charset="0"/>
                <a:ea typeface="ヒラギノ角ゴ Pro W3" charset="-128"/>
                <a:cs typeface="ヒラギノ角ゴ Pro W3" charset="-128"/>
              </a:rPr>
              <a:t>op</a:t>
            </a: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)</a:t>
            </a:r>
            <a:r>
              <a:rPr lang="en-US" sz="1600" dirty="0">
                <a:latin typeface="Arial Narrow" charset="0"/>
                <a:ea typeface="ヒラギノ角ゴ Pro W3" charset="-128"/>
                <a:cs typeface="ヒラギノ角ゴ Pro W3" charset="-128"/>
                <a:sym typeface="Symbol" charset="2"/>
              </a:rPr>
              <a:t> +</a:t>
            </a: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 delay(</a:t>
            </a:r>
            <a:r>
              <a:rPr lang="en-US" sz="1600" i="1" dirty="0">
                <a:latin typeface="Comic Sans MS" charset="0"/>
                <a:ea typeface="ヒラギノ角ゴ Pro W3" charset="-128"/>
                <a:cs typeface="ヒラギノ角ゴ Pro W3" charset="-128"/>
              </a:rPr>
              <a:t>op</a:t>
            </a: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) </a:t>
            </a:r>
            <a:r>
              <a:rPr lang="en-US" sz="1600" dirty="0" smtClean="0">
                <a:latin typeface="Comic Sans MS" charset="0"/>
                <a:ea typeface="ヒラギノ角ゴ Pro W3" charset="-128"/>
                <a:cs typeface="ヒラギノ角ゴ Pro W3" charset="-128"/>
              </a:rPr>
              <a:t>≤ </a:t>
            </a: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Cycle) then</a:t>
            </a:r>
          </a:p>
          <a:p>
            <a:pPr eaLnBrk="0" hangingPunct="0">
              <a:defRPr/>
            </a:pP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            remove </a:t>
            </a:r>
            <a:r>
              <a:rPr lang="en-US" sz="1600" i="1" dirty="0">
                <a:latin typeface="Comic Sans MS" charset="0"/>
                <a:ea typeface="ヒラギノ角ゴ Pro W3" charset="-128"/>
                <a:cs typeface="ヒラギノ角ゴ Pro W3" charset="-128"/>
              </a:rPr>
              <a:t>op</a:t>
            </a: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 from Active</a:t>
            </a:r>
          </a:p>
          <a:p>
            <a:pPr eaLnBrk="0" hangingPunct="0">
              <a:defRPr/>
            </a:pP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            for each successor s of </a:t>
            </a:r>
            <a:r>
              <a:rPr lang="en-US" sz="1600" i="1" dirty="0">
                <a:latin typeface="Comic Sans MS" charset="0"/>
                <a:ea typeface="ヒラギノ角ゴ Pro W3" charset="-128"/>
                <a:cs typeface="ヒラギノ角ゴ Pro W3" charset="-128"/>
              </a:rPr>
              <a:t>op</a:t>
            </a: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 in P</a:t>
            </a:r>
          </a:p>
          <a:p>
            <a:pPr eaLnBrk="0" hangingPunct="0">
              <a:defRPr/>
            </a:pP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                 if (s is ready) then</a:t>
            </a:r>
          </a:p>
          <a:p>
            <a:pPr eaLnBrk="0" hangingPunct="0">
              <a:spcAft>
                <a:spcPts val="400"/>
              </a:spcAft>
              <a:defRPr/>
            </a:pP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                    Ready </a:t>
            </a:r>
            <a:r>
              <a:rPr lang="en-US" sz="1600" dirty="0">
                <a:latin typeface="Arial Narrow" charset="0"/>
                <a:ea typeface="ヒラギノ角ゴ Pro W3" charset="-128"/>
                <a:cs typeface="ヒラギノ角ゴ Pro W3" charset="-128"/>
                <a:sym typeface="Symbol" charset="2"/>
              </a:rPr>
              <a:t></a:t>
            </a: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 Ready </a:t>
            </a:r>
            <a:r>
              <a:rPr lang="en-US" sz="1600" dirty="0">
                <a:latin typeface="Arial Narrow" charset="0"/>
                <a:ea typeface="ヒラギノ角ゴ Pro W3" charset="-128"/>
                <a:cs typeface="ヒラギノ角ゴ Pro W3" charset="-128"/>
                <a:sym typeface="Symbol" charset="2"/>
              </a:rPr>
              <a:t></a:t>
            </a: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 s</a:t>
            </a:r>
          </a:p>
          <a:p>
            <a:pPr eaLnBrk="0" hangingPunct="0">
              <a:defRPr/>
            </a:pP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    if (Ready</a:t>
            </a:r>
            <a:r>
              <a:rPr lang="en-US" sz="1600" dirty="0">
                <a:latin typeface="Arial Narrow" charset="0"/>
                <a:ea typeface="ヒラギノ角ゴ Pro W3" charset="-128"/>
                <a:cs typeface="ヒラギノ角ゴ Pro W3" charset="-128"/>
                <a:sym typeface="Symbol" charset="2"/>
              </a:rPr>
              <a:t>  Ø</a:t>
            </a: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) then</a:t>
            </a:r>
          </a:p>
          <a:p>
            <a:pPr eaLnBrk="0" hangingPunct="0">
              <a:defRPr/>
            </a:pP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       remove an </a:t>
            </a:r>
            <a:r>
              <a:rPr lang="en-US" sz="1600" i="1" dirty="0">
                <a:latin typeface="Comic Sans MS" charset="0"/>
                <a:ea typeface="ヒラギノ角ゴ Pro W3" charset="-128"/>
                <a:cs typeface="ヒラギノ角ゴ Pro W3" charset="-128"/>
              </a:rPr>
              <a:t>op</a:t>
            </a: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 from Ready</a:t>
            </a:r>
          </a:p>
          <a:p>
            <a:pPr eaLnBrk="0" hangingPunct="0">
              <a:defRPr/>
            </a:pP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       S(</a:t>
            </a:r>
            <a:r>
              <a:rPr lang="en-US" sz="1600" i="1" dirty="0">
                <a:latin typeface="Comic Sans MS" charset="0"/>
                <a:ea typeface="ヒラギノ角ゴ Pro W3" charset="-128"/>
                <a:cs typeface="ヒラギノ角ゴ Pro W3" charset="-128"/>
              </a:rPr>
              <a:t>op</a:t>
            </a: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)</a:t>
            </a:r>
            <a:r>
              <a:rPr lang="en-US" sz="1600" dirty="0">
                <a:latin typeface="Arial Narrow" charset="0"/>
                <a:ea typeface="ヒラギノ角ゴ Pro W3" charset="-128"/>
                <a:cs typeface="ヒラギノ角ゴ Pro W3" charset="-128"/>
                <a:sym typeface="Symbol" charset="2"/>
              </a:rPr>
              <a:t>  </a:t>
            </a: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Cycle</a:t>
            </a:r>
          </a:p>
          <a:p>
            <a:pPr eaLnBrk="0" hangingPunct="0">
              <a:defRPr/>
            </a:pP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       Active </a:t>
            </a:r>
            <a:r>
              <a:rPr lang="en-US" sz="1600" dirty="0">
                <a:latin typeface="Arial Narrow" charset="0"/>
                <a:ea typeface="ヒラギノ角ゴ Pro W3" charset="-128"/>
                <a:cs typeface="ヒラギノ角ゴ Pro W3" charset="-128"/>
                <a:sym typeface="Symbol" charset="2"/>
              </a:rPr>
              <a:t></a:t>
            </a: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 Active </a:t>
            </a:r>
            <a:r>
              <a:rPr lang="en-US" sz="1600" dirty="0">
                <a:latin typeface="Arial Narrow" charset="0"/>
                <a:ea typeface="ヒラギノ角ゴ Pro W3" charset="-128"/>
                <a:cs typeface="ヒラギノ角ゴ Pro W3" charset="-128"/>
                <a:sym typeface="Symbol" charset="2"/>
              </a:rPr>
              <a:t>  </a:t>
            </a:r>
            <a:r>
              <a:rPr lang="en-US" sz="1600" i="1" dirty="0">
                <a:latin typeface="Comic Sans MS" charset="0"/>
                <a:ea typeface="ヒラギノ角ゴ Pro W3" charset="-128"/>
                <a:cs typeface="ヒラギノ角ゴ Pro W3" charset="-128"/>
              </a:rPr>
              <a:t>op</a:t>
            </a:r>
            <a:endParaRPr lang="en-US" sz="1600" dirty="0">
              <a:latin typeface="Comic Sans MS" charset="0"/>
              <a:ea typeface="ヒラギノ角ゴ Pro W3" charset="-128"/>
              <a:cs typeface="ヒラギノ角ゴ Pro W3" charset="-128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    Cycle</a:t>
            </a:r>
            <a:r>
              <a:rPr lang="en-US" sz="1600" dirty="0">
                <a:latin typeface="Arial Narrow" charset="0"/>
                <a:ea typeface="ヒラギノ角ゴ Pro W3" charset="-128"/>
                <a:cs typeface="ヒラギノ角ゴ Pro W3" charset="-128"/>
                <a:sym typeface="Symbol" charset="2"/>
              </a:rPr>
              <a:t>  </a:t>
            </a: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Cycle + 1</a:t>
            </a:r>
          </a:p>
        </p:txBody>
      </p:sp>
      <p:sp>
        <p:nvSpPr>
          <p:cNvPr id="30726" name="AutoShape 4">
            <a:extLst>
              <a:ext uri="{FF2B5EF4-FFF2-40B4-BE49-F238E27FC236}">
                <a16:creationId xmlns:a16="http://schemas.microsoft.com/office/drawing/2014/main" id="{48809DD0-7719-4DDB-96F9-72F4D18D061C}"/>
              </a:ext>
            </a:extLst>
          </p:cNvPr>
          <p:cNvSpPr>
            <a:spLocks/>
          </p:cNvSpPr>
          <p:nvPr/>
        </p:nvSpPr>
        <p:spPr bwMode="auto">
          <a:xfrm>
            <a:off x="5273222" y="3741737"/>
            <a:ext cx="3236913" cy="349250"/>
          </a:xfrm>
          <a:prstGeom prst="accentBorderCallout1">
            <a:avLst>
              <a:gd name="adj1" fmla="val 32727"/>
              <a:gd name="adj2" fmla="val -2352"/>
              <a:gd name="adj3" fmla="val 140844"/>
              <a:gd name="adj4" fmla="val -63421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60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Removal in priority order</a:t>
            </a:r>
          </a:p>
        </p:txBody>
      </p:sp>
      <p:sp>
        <p:nvSpPr>
          <p:cNvPr id="30727" name="AutoShape 5">
            <a:extLst>
              <a:ext uri="{FF2B5EF4-FFF2-40B4-BE49-F238E27FC236}">
                <a16:creationId xmlns:a16="http://schemas.microsoft.com/office/drawing/2014/main" id="{62AA9D56-2432-4C39-8310-35ED27EDF7B4}"/>
              </a:ext>
            </a:extLst>
          </p:cNvPr>
          <p:cNvSpPr>
            <a:spLocks/>
          </p:cNvSpPr>
          <p:nvPr/>
        </p:nvSpPr>
        <p:spPr bwMode="auto">
          <a:xfrm>
            <a:off x="5232400" y="4777580"/>
            <a:ext cx="3225800" cy="349250"/>
          </a:xfrm>
          <a:prstGeom prst="accentBorderCallout1">
            <a:avLst>
              <a:gd name="adj1" fmla="val 32727"/>
              <a:gd name="adj2" fmla="val -2361"/>
              <a:gd name="adj3" fmla="val 156232"/>
              <a:gd name="adj4" fmla="val -57394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600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op has completed execution</a:t>
            </a:r>
          </a:p>
        </p:txBody>
      </p:sp>
      <p:sp>
        <p:nvSpPr>
          <p:cNvPr id="30728" name="AutoShape 6">
            <a:extLst>
              <a:ext uri="{FF2B5EF4-FFF2-40B4-BE49-F238E27FC236}">
                <a16:creationId xmlns:a16="http://schemas.microsoft.com/office/drawing/2014/main" id="{E30C56D0-304D-4757-BC0F-92295C310CE8}"/>
              </a:ext>
            </a:extLst>
          </p:cNvPr>
          <p:cNvSpPr>
            <a:spLocks/>
          </p:cNvSpPr>
          <p:nvPr/>
        </p:nvSpPr>
        <p:spPr bwMode="auto">
          <a:xfrm>
            <a:off x="5232400" y="3055144"/>
            <a:ext cx="3225800" cy="584200"/>
          </a:xfrm>
          <a:prstGeom prst="accentBorderCallout1">
            <a:avLst>
              <a:gd name="adj1" fmla="val 19250"/>
              <a:gd name="adj2" fmla="val -2361"/>
              <a:gd name="adj3" fmla="val 93382"/>
              <a:gd name="adj4" fmla="val -40391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600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If successor’s operands are “ready”, add it to Ready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14C253-013E-4B0C-8727-3C05D6CF0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301" y="228601"/>
            <a:ext cx="2095899" cy="2590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04800" y="5422921"/>
            <a:ext cx="79248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Ready list holds all the operations that can execute in the current 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Active list holds all operations that were issued in an earlier cycle but have not yet finished.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 animBg="1"/>
      <p:bldP spid="30727" grpId="0" animBg="1"/>
      <p:bldP spid="307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Slide Number Placeholder 4">
            <a:extLst>
              <a:ext uri="{FF2B5EF4-FFF2-40B4-BE49-F238E27FC236}">
                <a16:creationId xmlns:a16="http://schemas.microsoft.com/office/drawing/2014/main" id="{D487A9BF-D943-4119-B693-DCC6441973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F0C05184-CD19-43DF-B0DF-4BF26A2A775F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2773" name="Rectangle 2">
            <a:extLst>
              <a:ext uri="{FF2B5EF4-FFF2-40B4-BE49-F238E27FC236}">
                <a16:creationId xmlns:a16="http://schemas.microsoft.com/office/drawing/2014/main" id="{FDB4150F-390F-4F21-8E84-1A72C8F20F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Scheduling Example</a:t>
            </a:r>
          </a:p>
        </p:txBody>
      </p:sp>
      <p:sp>
        <p:nvSpPr>
          <p:cNvPr id="32774" name="Rectangle 3">
            <a:extLst>
              <a:ext uri="{FF2B5EF4-FFF2-40B4-BE49-F238E27FC236}">
                <a16:creationId xmlns:a16="http://schemas.microsoft.com/office/drawing/2014/main" id="{D6D4B061-966F-4FD3-A084-80931E3BF3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460375"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dirty="0">
                <a:sym typeface="Symbol" panose="05050102010706020507" pitchFamily="18" charset="2"/>
              </a:rPr>
              <a:t>1. </a:t>
            </a:r>
            <a:r>
              <a:rPr lang="en-US" dirty="0"/>
              <a:t>Rename to avoid </a:t>
            </a:r>
            <a:r>
              <a:rPr lang="en-US" dirty="0" err="1"/>
              <a:t>antidependences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</p:txBody>
      </p:sp>
      <p:sp>
        <p:nvSpPr>
          <p:cNvPr id="32776" name="Text Box 6">
            <a:extLst>
              <a:ext uri="{FF2B5EF4-FFF2-40B4-BE49-F238E27FC236}">
                <a16:creationId xmlns:a16="http://schemas.microsoft.com/office/drawing/2014/main" id="{97BD7922-CF72-429B-A3BC-AFCBB3B92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434013"/>
            <a:ext cx="2362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3C75"/>
                </a:solidFill>
                <a:latin typeface="Arial Rounded MT Bold" panose="020F0704030504030204" pitchFamily="34" charset="0"/>
              </a:rPr>
              <a:t>The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20EE9C-4A8C-48D7-B801-43DC33737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72" y="1917341"/>
            <a:ext cx="4534533" cy="3134162"/>
          </a:xfrm>
          <a:prstGeom prst="rect">
            <a:avLst/>
          </a:prstGeom>
        </p:spPr>
      </p:pic>
      <p:sp>
        <p:nvSpPr>
          <p:cNvPr id="26" name="AutoShape 168">
            <a:extLst>
              <a:ext uri="{FF2B5EF4-FFF2-40B4-BE49-F238E27FC236}">
                <a16:creationId xmlns:a16="http://schemas.microsoft.com/office/drawing/2014/main" id="{5276064D-4523-4338-AF5C-6FC293B245E5}"/>
              </a:ext>
            </a:extLst>
          </p:cNvPr>
          <p:cNvSpPr>
            <a:spLocks/>
          </p:cNvSpPr>
          <p:nvPr/>
        </p:nvSpPr>
        <p:spPr bwMode="auto">
          <a:xfrm>
            <a:off x="5438040" y="2199482"/>
            <a:ext cx="2720975" cy="338137"/>
          </a:xfrm>
          <a:prstGeom prst="accentBorderCallout1">
            <a:avLst>
              <a:gd name="adj1" fmla="val 19250"/>
              <a:gd name="adj2" fmla="val -2801"/>
              <a:gd name="adj3" fmla="val 354009"/>
              <a:gd name="adj4" fmla="val -33315"/>
            </a:avLst>
          </a:prstGeom>
          <a:solidFill>
            <a:srgbClr val="BFBFBF"/>
          </a:solidFill>
          <a:ln w="19050" algn="ctr">
            <a:solidFill>
              <a:srgbClr val="7F7F7F"/>
            </a:solidFill>
            <a:miter lim="800000"/>
            <a:headEnd/>
            <a:tailEnd type="triangle" w="med" len="med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 dirty="0">
                <a:solidFill>
                  <a:srgbClr val="003C75"/>
                </a:solidFill>
              </a:rPr>
              <a:t>Used a new register name</a:t>
            </a:r>
          </a:p>
        </p:txBody>
      </p:sp>
    </p:spTree>
    <p:extLst>
      <p:ext uri="{BB962C8B-B14F-4D97-AF65-F5344CB8AC3E}">
        <p14:creationId xmlns:p14="http://schemas.microsoft.com/office/powerpoint/2010/main" val="95139265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Slide Number Placeholder 4">
            <a:extLst>
              <a:ext uri="{FF2B5EF4-FFF2-40B4-BE49-F238E27FC236}">
                <a16:creationId xmlns:a16="http://schemas.microsoft.com/office/drawing/2014/main" id="{D487A9BF-D943-4119-B693-DCC6441973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F0C05184-CD19-43DF-B0DF-4BF26A2A775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2773" name="Rectangle 2">
            <a:extLst>
              <a:ext uri="{FF2B5EF4-FFF2-40B4-BE49-F238E27FC236}">
                <a16:creationId xmlns:a16="http://schemas.microsoft.com/office/drawing/2014/main" id="{FDB4150F-390F-4F21-8E84-1A72C8F20F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Scheduling Example</a:t>
            </a:r>
          </a:p>
        </p:txBody>
      </p:sp>
      <p:sp>
        <p:nvSpPr>
          <p:cNvPr id="32774" name="Rectangle 3">
            <a:extLst>
              <a:ext uri="{FF2B5EF4-FFF2-40B4-BE49-F238E27FC236}">
                <a16:creationId xmlns:a16="http://schemas.microsoft.com/office/drawing/2014/main" id="{D6D4B061-966F-4FD3-A084-80931E3BF3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SzPct val="100000"/>
              <a:buFontTx/>
              <a:buAutoNum type="arabicPeriod"/>
            </a:pPr>
            <a:r>
              <a:rPr lang="en-US" dirty="0"/>
              <a:t>Rename to avoid </a:t>
            </a:r>
            <a:r>
              <a:rPr lang="en-US" dirty="0" err="1"/>
              <a:t>antidependences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 eaLnBrk="1" hangingPunct="1">
              <a:buSzPct val="100000"/>
              <a:buFontTx/>
              <a:buAutoNum type="arabicPeriod"/>
            </a:pPr>
            <a:r>
              <a:rPr lang="en-US" altLang="en-US" dirty="0">
                <a:solidFill>
                  <a:srgbClr val="003C75"/>
                </a:solidFill>
                <a:sym typeface="Symbol" panose="05050102010706020507" pitchFamily="18" charset="2"/>
              </a:rPr>
              <a:t>Build the precedence graph</a:t>
            </a:r>
          </a:p>
        </p:txBody>
      </p:sp>
      <p:sp>
        <p:nvSpPr>
          <p:cNvPr id="32776" name="Text Box 6">
            <a:extLst>
              <a:ext uri="{FF2B5EF4-FFF2-40B4-BE49-F238E27FC236}">
                <a16:creationId xmlns:a16="http://schemas.microsoft.com/office/drawing/2014/main" id="{97BD7922-CF72-429B-A3BC-AFCBB3B92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434013"/>
            <a:ext cx="2362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3C75"/>
                </a:solidFill>
                <a:latin typeface="Arial Rounded MT Bold" panose="020F0704030504030204" pitchFamily="34" charset="0"/>
              </a:rPr>
              <a:t>The Code</a:t>
            </a:r>
          </a:p>
        </p:txBody>
      </p:sp>
      <p:grpSp>
        <p:nvGrpSpPr>
          <p:cNvPr id="32777" name="Group 7">
            <a:extLst>
              <a:ext uri="{FF2B5EF4-FFF2-40B4-BE49-F238E27FC236}">
                <a16:creationId xmlns:a16="http://schemas.microsoft.com/office/drawing/2014/main" id="{134ACACA-9DCE-4086-8D50-996D86DBBB34}"/>
              </a:ext>
            </a:extLst>
          </p:cNvPr>
          <p:cNvGrpSpPr>
            <a:grpSpLocks/>
          </p:cNvGrpSpPr>
          <p:nvPr/>
        </p:nvGrpSpPr>
        <p:grpSpPr bwMode="auto">
          <a:xfrm>
            <a:off x="5847615" y="2235993"/>
            <a:ext cx="1997075" cy="2624138"/>
            <a:chOff x="3302" y="2111"/>
            <a:chExt cx="1258" cy="1653"/>
          </a:xfrm>
        </p:grpSpPr>
        <p:sp>
          <p:nvSpPr>
            <p:cNvPr id="32779" name="Text Box 8">
              <a:extLst>
                <a:ext uri="{FF2B5EF4-FFF2-40B4-BE49-F238E27FC236}">
                  <a16:creationId xmlns:a16="http://schemas.microsoft.com/office/drawing/2014/main" id="{267E692E-7428-4BB0-A79F-E30E4763AD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2" y="2111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a</a:t>
              </a:r>
            </a:p>
          </p:txBody>
        </p:sp>
        <p:sp>
          <p:nvSpPr>
            <p:cNvPr id="32780" name="Text Box 9">
              <a:extLst>
                <a:ext uri="{FF2B5EF4-FFF2-40B4-BE49-F238E27FC236}">
                  <a16:creationId xmlns:a16="http://schemas.microsoft.com/office/drawing/2014/main" id="{B7742561-3200-4F01-9448-345F98F734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2" y="2514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b</a:t>
              </a:r>
            </a:p>
          </p:txBody>
        </p:sp>
        <p:sp>
          <p:nvSpPr>
            <p:cNvPr id="32781" name="Text Box 10">
              <a:extLst>
                <a:ext uri="{FF2B5EF4-FFF2-40B4-BE49-F238E27FC236}">
                  <a16:creationId xmlns:a16="http://schemas.microsoft.com/office/drawing/2014/main" id="{E0ED78E9-84A3-40C7-83CA-999028944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1" y="2459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c</a:t>
              </a:r>
            </a:p>
          </p:txBody>
        </p:sp>
        <p:sp>
          <p:nvSpPr>
            <p:cNvPr id="32782" name="Text Box 11">
              <a:extLst>
                <a:ext uri="{FF2B5EF4-FFF2-40B4-BE49-F238E27FC236}">
                  <a16:creationId xmlns:a16="http://schemas.microsoft.com/office/drawing/2014/main" id="{F21E9D9F-D7B7-4CAB-94DE-90214EC21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5" y="2762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d</a:t>
              </a:r>
            </a:p>
          </p:txBody>
        </p:sp>
        <p:sp>
          <p:nvSpPr>
            <p:cNvPr id="32783" name="Text Box 12">
              <a:extLst>
                <a:ext uri="{FF2B5EF4-FFF2-40B4-BE49-F238E27FC236}">
                  <a16:creationId xmlns:a16="http://schemas.microsoft.com/office/drawing/2014/main" id="{89C6A8E1-DD43-4536-8B16-4C66F9270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3" y="2706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e</a:t>
              </a:r>
            </a:p>
          </p:txBody>
        </p:sp>
        <p:sp>
          <p:nvSpPr>
            <p:cNvPr id="32784" name="Text Box 13">
              <a:extLst>
                <a:ext uri="{FF2B5EF4-FFF2-40B4-BE49-F238E27FC236}">
                  <a16:creationId xmlns:a16="http://schemas.microsoft.com/office/drawing/2014/main" id="{2788420E-9899-4035-9ECD-9119C933C2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048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f</a:t>
              </a:r>
            </a:p>
          </p:txBody>
        </p:sp>
        <p:sp>
          <p:nvSpPr>
            <p:cNvPr id="32785" name="Text Box 14">
              <a:extLst>
                <a:ext uri="{FF2B5EF4-FFF2-40B4-BE49-F238E27FC236}">
                  <a16:creationId xmlns:a16="http://schemas.microsoft.com/office/drawing/2014/main" id="{7D1BBB14-CBDF-4FC8-AF44-19C249E7F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976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g</a:t>
              </a:r>
            </a:p>
          </p:txBody>
        </p:sp>
        <p:sp>
          <p:nvSpPr>
            <p:cNvPr id="32786" name="Text Box 15">
              <a:extLst>
                <a:ext uri="{FF2B5EF4-FFF2-40B4-BE49-F238E27FC236}">
                  <a16:creationId xmlns:a16="http://schemas.microsoft.com/office/drawing/2014/main" id="{4B87687B-5671-4B53-8261-C99B716A87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6" y="3264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h</a:t>
              </a:r>
            </a:p>
          </p:txBody>
        </p:sp>
        <p:sp>
          <p:nvSpPr>
            <p:cNvPr id="32787" name="Text Box 16">
              <a:extLst>
                <a:ext uri="{FF2B5EF4-FFF2-40B4-BE49-F238E27FC236}">
                  <a16:creationId xmlns:a16="http://schemas.microsoft.com/office/drawing/2014/main" id="{E97E91E1-6AC8-43C5-B932-575187FCDF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6" y="3552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i</a:t>
              </a:r>
            </a:p>
          </p:txBody>
        </p:sp>
        <p:sp>
          <p:nvSpPr>
            <p:cNvPr id="32788" name="Line 17">
              <a:extLst>
                <a:ext uri="{FF2B5EF4-FFF2-40B4-BE49-F238E27FC236}">
                  <a16:creationId xmlns:a16="http://schemas.microsoft.com/office/drawing/2014/main" id="{51729AAA-2338-4B07-8EE9-5CFBB163B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7" y="344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9" name="Line 18">
              <a:extLst>
                <a:ext uri="{FF2B5EF4-FFF2-40B4-BE49-F238E27FC236}">
                  <a16:creationId xmlns:a16="http://schemas.microsoft.com/office/drawing/2014/main" id="{CE0DB66F-B0F1-4B54-8CBE-E12CEDF4A0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2" y="3140"/>
              <a:ext cx="194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0" name="Line 19">
              <a:extLst>
                <a:ext uri="{FF2B5EF4-FFF2-40B4-BE49-F238E27FC236}">
                  <a16:creationId xmlns:a16="http://schemas.microsoft.com/office/drawing/2014/main" id="{3653268F-6797-4C27-B884-C08B5B8B6F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2880"/>
              <a:ext cx="194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1" name="Line 20">
              <a:extLst>
                <a:ext uri="{FF2B5EF4-FFF2-40B4-BE49-F238E27FC236}">
                  <a16:creationId xmlns:a16="http://schemas.microsoft.com/office/drawing/2014/main" id="{995853BC-0320-4326-8537-8A26096C38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0" y="2621"/>
              <a:ext cx="194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2" name="Line 21">
              <a:extLst>
                <a:ext uri="{FF2B5EF4-FFF2-40B4-BE49-F238E27FC236}">
                  <a16:creationId xmlns:a16="http://schemas.microsoft.com/office/drawing/2014/main" id="{9FCE6C59-7225-48B5-8F01-0ABFD5F7D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3178"/>
              <a:ext cx="149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3" name="Line 22">
              <a:extLst>
                <a:ext uri="{FF2B5EF4-FFF2-40B4-BE49-F238E27FC236}">
                  <a16:creationId xmlns:a16="http://schemas.microsoft.com/office/drawing/2014/main" id="{DB3989E1-0F7F-4B4E-8025-7313CD4280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0" y="2937"/>
              <a:ext cx="149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4" name="Line 23">
              <a:extLst>
                <a:ext uri="{FF2B5EF4-FFF2-40B4-BE49-F238E27FC236}">
                  <a16:creationId xmlns:a16="http://schemas.microsoft.com/office/drawing/2014/main" id="{BB637D30-95CD-4AC3-AA57-EB9E2D4ED9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2674"/>
              <a:ext cx="149" cy="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5" name="Line 24">
              <a:extLst>
                <a:ext uri="{FF2B5EF4-FFF2-40B4-BE49-F238E27FC236}">
                  <a16:creationId xmlns:a16="http://schemas.microsoft.com/office/drawing/2014/main" id="{8A7222ED-F451-40B9-A6D6-315D76C4D6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5" y="2310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78" name="Text Box 25">
            <a:extLst>
              <a:ext uri="{FF2B5EF4-FFF2-40B4-BE49-F238E27FC236}">
                <a16:creationId xmlns:a16="http://schemas.microsoft.com/office/drawing/2014/main" id="{DD0EBDA4-9C77-42AD-AD97-4239CD59F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434013"/>
            <a:ext cx="2667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3C75"/>
                </a:solidFill>
                <a:latin typeface="Arial Rounded MT Bold" panose="020F0704030504030204" pitchFamily="34" charset="0"/>
              </a:rPr>
              <a:t>The Precedence Graph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20EE9C-4A8C-48D7-B801-43DC33737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72" y="1917341"/>
            <a:ext cx="4534533" cy="3134162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Slide Number Placeholder 4">
            <a:extLst>
              <a:ext uri="{FF2B5EF4-FFF2-40B4-BE49-F238E27FC236}">
                <a16:creationId xmlns:a16="http://schemas.microsoft.com/office/drawing/2014/main" id="{0B794E5C-F33A-4816-8EBA-6429E6E959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0CC55383-E89E-4310-A7E8-7202F2CF8959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4821" name="Rectangle 2">
            <a:extLst>
              <a:ext uri="{FF2B5EF4-FFF2-40B4-BE49-F238E27FC236}">
                <a16:creationId xmlns:a16="http://schemas.microsoft.com/office/drawing/2014/main" id="{A8033D2A-67E4-4ABA-93D9-445D97A57C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Scheduling Example</a:t>
            </a:r>
          </a:p>
        </p:txBody>
      </p:sp>
      <p:sp>
        <p:nvSpPr>
          <p:cNvPr id="34822" name="Rectangle 3">
            <a:extLst>
              <a:ext uri="{FF2B5EF4-FFF2-40B4-BE49-F238E27FC236}">
                <a16:creationId xmlns:a16="http://schemas.microsoft.com/office/drawing/2014/main" id="{9C2D7FD8-1BCB-41E3-9EE1-56FBD9BACE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SzPct val="100000"/>
              <a:buFontTx/>
              <a:buAutoNum type="arabicPeriod"/>
            </a:pPr>
            <a:r>
              <a:rPr lang="en-US" dirty="0"/>
              <a:t>Rename to avoid </a:t>
            </a:r>
            <a:r>
              <a:rPr lang="en-US" dirty="0" err="1"/>
              <a:t>antidependences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 eaLnBrk="1" hangingPunct="1">
              <a:buSzPct val="100000"/>
              <a:buFontTx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Build the precedence graph</a:t>
            </a:r>
          </a:p>
          <a:p>
            <a:pPr eaLnBrk="1" hangingPunct="1">
              <a:buSzPct val="100000"/>
              <a:buFontTx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Determine priorities: longest latency-weighted path</a:t>
            </a:r>
          </a:p>
        </p:txBody>
      </p:sp>
      <p:sp>
        <p:nvSpPr>
          <p:cNvPr id="34824" name="Text Box 6">
            <a:extLst>
              <a:ext uri="{FF2B5EF4-FFF2-40B4-BE49-F238E27FC236}">
                <a16:creationId xmlns:a16="http://schemas.microsoft.com/office/drawing/2014/main" id="{6979949B-03F2-48A3-9A2F-0C89D3C7E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76190"/>
            <a:ext cx="2362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3C75"/>
                </a:solidFill>
                <a:latin typeface="Arial Rounded MT Bold" panose="020F0704030504030204" pitchFamily="34" charset="0"/>
              </a:rPr>
              <a:t>The Code</a:t>
            </a:r>
          </a:p>
        </p:txBody>
      </p:sp>
      <p:sp>
        <p:nvSpPr>
          <p:cNvPr id="34825" name="Text Box 25">
            <a:extLst>
              <a:ext uri="{FF2B5EF4-FFF2-40B4-BE49-F238E27FC236}">
                <a16:creationId xmlns:a16="http://schemas.microsoft.com/office/drawing/2014/main" id="{00181747-3FFF-4CCA-A313-64169CB19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434013"/>
            <a:ext cx="2667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>
                <a:solidFill>
                  <a:srgbClr val="003C75"/>
                </a:solidFill>
                <a:latin typeface="Arial Rounded MT Bold" panose="020F0704030504030204" pitchFamily="34" charset="0"/>
              </a:rPr>
              <a:t>The Precedence Graph</a:t>
            </a:r>
          </a:p>
        </p:txBody>
      </p:sp>
      <p:grpSp>
        <p:nvGrpSpPr>
          <p:cNvPr id="34826" name="Group 38">
            <a:extLst>
              <a:ext uri="{FF2B5EF4-FFF2-40B4-BE49-F238E27FC236}">
                <a16:creationId xmlns:a16="http://schemas.microsoft.com/office/drawing/2014/main" id="{BAA33EBB-8ED4-457A-83B6-9695CFD73CAD}"/>
              </a:ext>
            </a:extLst>
          </p:cNvPr>
          <p:cNvGrpSpPr>
            <a:grpSpLocks/>
          </p:cNvGrpSpPr>
          <p:nvPr/>
        </p:nvGrpSpPr>
        <p:grpSpPr bwMode="auto">
          <a:xfrm>
            <a:off x="5281613" y="2635250"/>
            <a:ext cx="2450571" cy="2732088"/>
            <a:chOff x="5281613" y="2635250"/>
            <a:chExt cx="2450571" cy="2732088"/>
          </a:xfrm>
        </p:grpSpPr>
        <p:grpSp>
          <p:nvGrpSpPr>
            <p:cNvPr id="34827" name="Group 140">
              <a:extLst>
                <a:ext uri="{FF2B5EF4-FFF2-40B4-BE49-F238E27FC236}">
                  <a16:creationId xmlns:a16="http://schemas.microsoft.com/office/drawing/2014/main" id="{A486A19D-D9BE-4BAF-843C-6DDF365B86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2603" y="2743202"/>
              <a:ext cx="1997076" cy="2624138"/>
              <a:chOff x="3302" y="2111"/>
              <a:chExt cx="1258" cy="1653"/>
            </a:xfrm>
          </p:grpSpPr>
          <p:sp>
            <p:nvSpPr>
              <p:cNvPr id="34837" name="Text Box 141">
                <a:extLst>
                  <a:ext uri="{FF2B5EF4-FFF2-40B4-BE49-F238E27FC236}">
                    <a16:creationId xmlns:a16="http://schemas.microsoft.com/office/drawing/2014/main" id="{C9D129CD-ED5E-4CF6-AEEB-B51DF97F36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2" y="2111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a</a:t>
                </a:r>
              </a:p>
            </p:txBody>
          </p:sp>
          <p:sp>
            <p:nvSpPr>
              <p:cNvPr id="34838" name="Text Box 142">
                <a:extLst>
                  <a:ext uri="{FF2B5EF4-FFF2-40B4-BE49-F238E27FC236}">
                    <a16:creationId xmlns:a16="http://schemas.microsoft.com/office/drawing/2014/main" id="{59E8C6D6-75B6-40B3-9729-6239534184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2" y="2514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b</a:t>
                </a:r>
              </a:p>
            </p:txBody>
          </p:sp>
          <p:sp>
            <p:nvSpPr>
              <p:cNvPr id="34839" name="Text Box 143">
                <a:extLst>
                  <a:ext uri="{FF2B5EF4-FFF2-40B4-BE49-F238E27FC236}">
                    <a16:creationId xmlns:a16="http://schemas.microsoft.com/office/drawing/2014/main" id="{72435E1E-17F2-4873-84B3-3E937B7FE9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1" y="2459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c</a:t>
                </a:r>
              </a:p>
            </p:txBody>
          </p:sp>
          <p:sp>
            <p:nvSpPr>
              <p:cNvPr id="34840" name="Text Box 144">
                <a:extLst>
                  <a:ext uri="{FF2B5EF4-FFF2-40B4-BE49-F238E27FC236}">
                    <a16:creationId xmlns:a16="http://schemas.microsoft.com/office/drawing/2014/main" id="{6D8F43F1-D6EF-42DE-A72F-FF6EE6B27D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5" y="2762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d</a:t>
                </a:r>
              </a:p>
            </p:txBody>
          </p:sp>
          <p:sp>
            <p:nvSpPr>
              <p:cNvPr id="34841" name="Text Box 145">
                <a:extLst>
                  <a:ext uri="{FF2B5EF4-FFF2-40B4-BE49-F238E27FC236}">
                    <a16:creationId xmlns:a16="http://schemas.microsoft.com/office/drawing/2014/main" id="{1A47F068-D0AD-4276-8161-6A80FBE171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3" y="270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e</a:t>
                </a:r>
              </a:p>
            </p:txBody>
          </p:sp>
          <p:sp>
            <p:nvSpPr>
              <p:cNvPr id="34842" name="Text Box 146">
                <a:extLst>
                  <a:ext uri="{FF2B5EF4-FFF2-40B4-BE49-F238E27FC236}">
                    <a16:creationId xmlns:a16="http://schemas.microsoft.com/office/drawing/2014/main" id="{CE9D6F60-52CD-467B-B556-69613ADB2F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3048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f</a:t>
                </a:r>
              </a:p>
            </p:txBody>
          </p:sp>
          <p:sp>
            <p:nvSpPr>
              <p:cNvPr id="34843" name="Text Box 147">
                <a:extLst>
                  <a:ext uri="{FF2B5EF4-FFF2-40B4-BE49-F238E27FC236}">
                    <a16:creationId xmlns:a16="http://schemas.microsoft.com/office/drawing/2014/main" id="{3A4139E4-04D0-44F8-87EE-0C5BE490BF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297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g</a:t>
                </a:r>
              </a:p>
            </p:txBody>
          </p:sp>
          <p:sp>
            <p:nvSpPr>
              <p:cNvPr id="34844" name="Text Box 148">
                <a:extLst>
                  <a:ext uri="{FF2B5EF4-FFF2-40B4-BE49-F238E27FC236}">
                    <a16:creationId xmlns:a16="http://schemas.microsoft.com/office/drawing/2014/main" id="{18115822-7555-420B-B8C0-D0B096FCC7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56" y="3264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h</a:t>
                </a:r>
              </a:p>
            </p:txBody>
          </p:sp>
          <p:sp>
            <p:nvSpPr>
              <p:cNvPr id="34845" name="Text Box 149">
                <a:extLst>
                  <a:ext uri="{FF2B5EF4-FFF2-40B4-BE49-F238E27FC236}">
                    <a16:creationId xmlns:a16="http://schemas.microsoft.com/office/drawing/2014/main" id="{C6D9CF2D-D42D-4A01-AB9D-39A5B872DE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56" y="3552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i</a:t>
                </a:r>
              </a:p>
            </p:txBody>
          </p:sp>
          <p:sp>
            <p:nvSpPr>
              <p:cNvPr id="34846" name="Line 150">
                <a:extLst>
                  <a:ext uri="{FF2B5EF4-FFF2-40B4-BE49-F238E27FC236}">
                    <a16:creationId xmlns:a16="http://schemas.microsoft.com/office/drawing/2014/main" id="{EF728367-80EE-4E3E-8B40-BABB9AEE91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6" y="3441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7" name="Line 151">
                <a:extLst>
                  <a:ext uri="{FF2B5EF4-FFF2-40B4-BE49-F238E27FC236}">
                    <a16:creationId xmlns:a16="http://schemas.microsoft.com/office/drawing/2014/main" id="{9177C2AF-920A-4EC1-83E6-229B59A91B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02" y="3140"/>
                <a:ext cx="194" cy="1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8" name="Line 152">
                <a:extLst>
                  <a:ext uri="{FF2B5EF4-FFF2-40B4-BE49-F238E27FC236}">
                    <a16:creationId xmlns:a16="http://schemas.microsoft.com/office/drawing/2014/main" id="{5D76D71F-EFE8-4673-BC3A-6369B95F8B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4" y="2880"/>
                <a:ext cx="194" cy="1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9" name="Line 153">
                <a:extLst>
                  <a:ext uri="{FF2B5EF4-FFF2-40B4-BE49-F238E27FC236}">
                    <a16:creationId xmlns:a16="http://schemas.microsoft.com/office/drawing/2014/main" id="{18E169EC-80EF-49AE-9102-044BE8A06E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0" y="2621"/>
                <a:ext cx="194" cy="1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0" name="Line 154">
                <a:extLst>
                  <a:ext uri="{FF2B5EF4-FFF2-40B4-BE49-F238E27FC236}">
                    <a16:creationId xmlns:a16="http://schemas.microsoft.com/office/drawing/2014/main" id="{B140074C-9154-4EC7-8EC3-11EC814610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3" y="3178"/>
                <a:ext cx="149" cy="1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1" name="Line 155">
                <a:extLst>
                  <a:ext uri="{FF2B5EF4-FFF2-40B4-BE49-F238E27FC236}">
                    <a16:creationId xmlns:a16="http://schemas.microsoft.com/office/drawing/2014/main" id="{183B2BAB-226A-4880-A96D-C9FDDF5839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0" y="2937"/>
                <a:ext cx="149" cy="1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2" name="Line 156">
                <a:extLst>
                  <a:ext uri="{FF2B5EF4-FFF2-40B4-BE49-F238E27FC236}">
                    <a16:creationId xmlns:a16="http://schemas.microsoft.com/office/drawing/2014/main" id="{ECE97F6B-8C72-41A8-8AC7-D7766E346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0" y="2674"/>
                <a:ext cx="149" cy="1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3" name="Line 157">
                <a:extLst>
                  <a:ext uri="{FF2B5EF4-FFF2-40B4-BE49-F238E27FC236}">
                    <a16:creationId xmlns:a16="http://schemas.microsoft.com/office/drawing/2014/main" id="{F81F13B0-26E1-4D3C-A7F8-663B2607E5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5" y="2310"/>
                <a:ext cx="0" cy="2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28" name="Text Box 159">
              <a:extLst>
                <a:ext uri="{FF2B5EF4-FFF2-40B4-BE49-F238E27FC236}">
                  <a16:creationId xmlns:a16="http://schemas.microsoft.com/office/drawing/2014/main" id="{6EA8B85D-FB46-4893-A5F2-3CD09131A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4889500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r>
                <a:rPr lang="en-US" altLang="en-US" sz="1600">
                  <a:solidFill>
                    <a:srgbClr val="FF0065"/>
                  </a:solidFill>
                  <a:latin typeface="Arial Rounded MT Bold" panose="020F0704030504030204" pitchFamily="34" charset="0"/>
                </a:rPr>
                <a:t>3</a:t>
              </a:r>
            </a:p>
          </p:txBody>
        </p:sp>
        <p:sp>
          <p:nvSpPr>
            <p:cNvPr id="34829" name="Text Box 160">
              <a:extLst>
                <a:ext uri="{FF2B5EF4-FFF2-40B4-BE49-F238E27FC236}">
                  <a16:creationId xmlns:a16="http://schemas.microsoft.com/office/drawing/2014/main" id="{A01FA28C-4D24-4706-935B-D32DF3F851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7675" y="4287838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r>
                <a:rPr lang="en-US" altLang="en-US" sz="1600">
                  <a:solidFill>
                    <a:srgbClr val="FF0065"/>
                  </a:solidFill>
                  <a:latin typeface="Arial Rounded MT Bold" panose="020F0704030504030204" pitchFamily="34" charset="0"/>
                </a:rPr>
                <a:t>5</a:t>
              </a:r>
            </a:p>
          </p:txBody>
        </p:sp>
        <p:sp>
          <p:nvSpPr>
            <p:cNvPr id="34830" name="Text Box 161">
              <a:extLst>
                <a:ext uri="{FF2B5EF4-FFF2-40B4-BE49-F238E27FC236}">
                  <a16:creationId xmlns:a16="http://schemas.microsoft.com/office/drawing/2014/main" id="{5401D678-C31C-4EB5-8D77-D72D0FBC03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7384" y="3962400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r>
                <a:rPr lang="en-US" altLang="en-US" sz="1600">
                  <a:solidFill>
                    <a:srgbClr val="FF0065"/>
                  </a:solidFill>
                  <a:latin typeface="Arial Rounded MT Bold" panose="020F0704030504030204" pitchFamily="34" charset="0"/>
                </a:rPr>
                <a:t>8</a:t>
              </a:r>
            </a:p>
          </p:txBody>
        </p:sp>
        <p:sp>
          <p:nvSpPr>
            <p:cNvPr id="34831" name="Text Box 162">
              <a:extLst>
                <a:ext uri="{FF2B5EF4-FFF2-40B4-BE49-F238E27FC236}">
                  <a16:creationId xmlns:a16="http://schemas.microsoft.com/office/drawing/2014/main" id="{34FB0D83-414A-4C3F-9E0B-83396F4767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3530" y="4277255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r>
                <a:rPr lang="en-US" altLang="en-US" sz="1600">
                  <a:solidFill>
                    <a:srgbClr val="FF0065"/>
                  </a:solidFill>
                  <a:latin typeface="Arial Rounded MT Bold" panose="020F0704030504030204" pitchFamily="34" charset="0"/>
                </a:rPr>
                <a:t>7</a:t>
              </a:r>
            </a:p>
          </p:txBody>
        </p:sp>
        <p:sp>
          <p:nvSpPr>
            <p:cNvPr id="34832" name="Text Box 163">
              <a:extLst>
                <a:ext uri="{FF2B5EF4-FFF2-40B4-BE49-F238E27FC236}">
                  <a16:creationId xmlns:a16="http://schemas.microsoft.com/office/drawing/2014/main" id="{C0276852-D337-4E58-9084-6DA3D4988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4429" y="3849688"/>
              <a:ext cx="304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r>
                <a:rPr lang="en-US" altLang="en-US" sz="1600">
                  <a:solidFill>
                    <a:srgbClr val="FF0065"/>
                  </a:solidFill>
                  <a:latin typeface="Arial Rounded MT Bold" panose="020F0704030504030204" pitchFamily="34" charset="0"/>
                </a:rPr>
                <a:t>9</a:t>
              </a:r>
            </a:p>
          </p:txBody>
        </p:sp>
        <p:sp>
          <p:nvSpPr>
            <p:cNvPr id="34833" name="Text Box 164">
              <a:extLst>
                <a:ext uri="{FF2B5EF4-FFF2-40B4-BE49-F238E27FC236}">
                  <a16:creationId xmlns:a16="http://schemas.microsoft.com/office/drawing/2014/main" id="{B59D864A-720C-4657-9002-DF050572B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5585" y="3524250"/>
              <a:ext cx="4254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r>
                <a:rPr lang="en-US" altLang="en-US" sz="1600">
                  <a:solidFill>
                    <a:srgbClr val="FF0065"/>
                  </a:solidFill>
                  <a:latin typeface="Arial Rounded MT Bold" panose="020F0704030504030204" pitchFamily="34" charset="0"/>
                </a:rPr>
                <a:t>10</a:t>
              </a:r>
            </a:p>
          </p:txBody>
        </p:sp>
        <p:sp>
          <p:nvSpPr>
            <p:cNvPr id="34834" name="Text Box 165">
              <a:extLst>
                <a:ext uri="{FF2B5EF4-FFF2-40B4-BE49-F238E27FC236}">
                  <a16:creationId xmlns:a16="http://schemas.microsoft.com/office/drawing/2014/main" id="{90F7F1D7-6F06-4182-ADC7-941BCC73C4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5697" y="3141663"/>
              <a:ext cx="4254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r>
                <a:rPr lang="en-US" altLang="en-US" sz="1600">
                  <a:solidFill>
                    <a:srgbClr val="FF0065"/>
                  </a:solidFill>
                  <a:latin typeface="Arial Rounded MT Bold" panose="020F0704030504030204" pitchFamily="34" charset="0"/>
                </a:rPr>
                <a:t>12</a:t>
              </a:r>
            </a:p>
          </p:txBody>
        </p:sp>
        <p:sp>
          <p:nvSpPr>
            <p:cNvPr id="34835" name="Text Box 166">
              <a:extLst>
                <a:ext uri="{FF2B5EF4-FFF2-40B4-BE49-F238E27FC236}">
                  <a16:creationId xmlns:a16="http://schemas.microsoft.com/office/drawing/2014/main" id="{234D0615-6AA4-449F-968F-37B66B0DD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613" y="3486150"/>
              <a:ext cx="4254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r>
                <a:rPr lang="en-US" altLang="en-US" sz="1600">
                  <a:solidFill>
                    <a:srgbClr val="FF0065"/>
                  </a:solidFill>
                  <a:latin typeface="Arial Rounded MT Bold" panose="020F0704030504030204" pitchFamily="34" charset="0"/>
                </a:rPr>
                <a:t>10</a:t>
              </a:r>
            </a:p>
          </p:txBody>
        </p:sp>
        <p:sp>
          <p:nvSpPr>
            <p:cNvPr id="34836" name="Text Box 34">
              <a:extLst>
                <a:ext uri="{FF2B5EF4-FFF2-40B4-BE49-F238E27FC236}">
                  <a16:creationId xmlns:a16="http://schemas.microsoft.com/office/drawing/2014/main" id="{BF8FB756-D7E3-48AA-BFC1-0E90E2C8C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2635250"/>
              <a:ext cx="4254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r>
                <a:rPr lang="en-US" altLang="en-US" sz="1600">
                  <a:solidFill>
                    <a:srgbClr val="FF0065"/>
                  </a:solidFill>
                  <a:latin typeface="Arial Rounded MT Bold" panose="020F0704030504030204" pitchFamily="34" charset="0"/>
                </a:rPr>
                <a:t>13</a:t>
              </a: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31C0DB72-A37A-4D6C-A499-B7C8BE588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73" y="2395319"/>
            <a:ext cx="4534533" cy="3134162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>
            <a:extLst>
              <a:ext uri="{FF2B5EF4-FFF2-40B4-BE49-F238E27FC236}">
                <a16:creationId xmlns:a16="http://schemas.microsoft.com/office/drawing/2014/main" id="{D8A5FF1D-7FA5-4077-B965-A6A3B0E6F6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6DC2BF46-612E-497F-8F52-C9CE1AC90EE1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C0E05BD0-05C1-47BD-97E3-3A3D48DFAF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130000"/>
              </a:spcBef>
            </a:pPr>
            <a:r>
              <a:rPr lang="en-US" altLang="en-US">
                <a:sym typeface="Symbol" panose="05050102010706020507" pitchFamily="18" charset="2"/>
              </a:rPr>
              <a:t>Instruction Scheduling (Engineer’s View)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ACEDCFBD-9789-4EE3-BECD-165E51038C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buFont typeface="Times" panose="02020603050405020304" pitchFamily="18" charset="0"/>
              <a:buNone/>
            </a:pPr>
            <a:r>
              <a:rPr lang="en-US" altLang="en-US" dirty="0" smtClean="0">
                <a:solidFill>
                  <a:srgbClr val="003C75"/>
                </a:solidFill>
                <a:sym typeface="Symbol" panose="05050102010706020507" pitchFamily="18" charset="2"/>
              </a:rPr>
              <a:t>The </a:t>
            </a:r>
            <a:r>
              <a:rPr lang="en-US" altLang="en-US" dirty="0">
                <a:solidFill>
                  <a:srgbClr val="003C75"/>
                </a:solidFill>
                <a:sym typeface="Symbol" panose="05050102010706020507" pitchFamily="18" charset="2"/>
              </a:rPr>
              <a:t>Instruction Scheduling Problem</a:t>
            </a:r>
          </a:p>
          <a:p>
            <a:pPr marL="455613" lvl="1" indent="1588" eaLnBrk="1" hangingPunct="1">
              <a:spcBef>
                <a:spcPct val="30000"/>
              </a:spcBef>
              <a:buFontTx/>
              <a:buNone/>
            </a:pPr>
            <a:r>
              <a:rPr lang="en-US" altLang="en-US" i="1" dirty="0">
                <a:sym typeface="Symbol" panose="05050102010706020507" pitchFamily="18" charset="2"/>
              </a:rPr>
              <a:t>Given a code fragment for some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target machine </a:t>
            </a:r>
            <a:r>
              <a:rPr lang="en-US" altLang="en-US" i="1" dirty="0">
                <a:sym typeface="Symbol" panose="05050102010706020507" pitchFamily="18" charset="2"/>
              </a:rPr>
              <a:t>and the </a:t>
            </a:r>
          </a:p>
          <a:p>
            <a:pPr marL="455613" lvl="1" indent="1588" eaLnBrk="1" hangingPunct="1">
              <a:spcBef>
                <a:spcPct val="0"/>
              </a:spcBef>
              <a:buFontTx/>
              <a:buNone/>
            </a:pPr>
            <a:r>
              <a:rPr lang="en-US" altLang="en-US" i="1" dirty="0">
                <a:sym typeface="Symbol" panose="05050102010706020507" pitchFamily="18" charset="2"/>
              </a:rPr>
              <a:t>latencies for each individual operation,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reorder</a:t>
            </a:r>
            <a:r>
              <a:rPr lang="en-US" altLang="en-US" i="1" dirty="0">
                <a:sym typeface="Symbol" panose="05050102010706020507" pitchFamily="18" charset="2"/>
              </a:rPr>
              <a:t> the operations</a:t>
            </a:r>
          </a:p>
          <a:p>
            <a:pPr marL="455613" lvl="1" indent="1588" eaLnBrk="1" hangingPunct="1">
              <a:spcBef>
                <a:spcPct val="0"/>
              </a:spcBef>
              <a:buFontTx/>
              <a:buNone/>
            </a:pPr>
            <a:r>
              <a:rPr lang="en-US" altLang="en-US" i="1" dirty="0">
                <a:sym typeface="Symbol" panose="05050102010706020507" pitchFamily="18" charset="2"/>
              </a:rPr>
              <a:t>to minimize execution time</a:t>
            </a:r>
          </a:p>
          <a:p>
            <a:pPr eaLnBrk="1" hangingPunct="1">
              <a:spcBef>
                <a:spcPct val="100000"/>
              </a:spcBef>
              <a:buFont typeface="Times" panose="02020603050405020304" pitchFamily="18" charset="0"/>
              <a:buNone/>
            </a:pPr>
            <a:r>
              <a:rPr lang="en-US" altLang="en-US" dirty="0">
                <a:solidFill>
                  <a:srgbClr val="003C75"/>
                </a:solidFill>
                <a:sym typeface="Symbol" panose="05050102010706020507" pitchFamily="18" charset="2"/>
              </a:rPr>
              <a:t>The Concept</a:t>
            </a:r>
          </a:p>
        </p:txBody>
      </p:sp>
      <p:grpSp>
        <p:nvGrpSpPr>
          <p:cNvPr id="21509" name="Group 4">
            <a:extLst>
              <a:ext uri="{FF2B5EF4-FFF2-40B4-BE49-F238E27FC236}">
                <a16:creationId xmlns:a16="http://schemas.microsoft.com/office/drawing/2014/main" id="{09E04CE5-B8D0-4650-9F80-0B21B1B81269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429000"/>
            <a:ext cx="3886200" cy="1524000"/>
            <a:chOff x="1440" y="1584"/>
            <a:chExt cx="2448" cy="960"/>
          </a:xfrm>
        </p:grpSpPr>
        <p:grpSp>
          <p:nvGrpSpPr>
            <p:cNvPr id="21511" name="Group 5">
              <a:extLst>
                <a:ext uri="{FF2B5EF4-FFF2-40B4-BE49-F238E27FC236}">
                  <a16:creationId xmlns:a16="http://schemas.microsoft.com/office/drawing/2014/main" id="{63CD1FBC-7CBD-4E7C-BA5A-D2CC503ACA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2016"/>
              <a:ext cx="2448" cy="528"/>
              <a:chOff x="1440" y="1920"/>
              <a:chExt cx="2448" cy="528"/>
            </a:xfrm>
          </p:grpSpPr>
          <p:grpSp>
            <p:nvGrpSpPr>
              <p:cNvPr id="21514" name="Group 6">
                <a:extLst>
                  <a:ext uri="{FF2B5EF4-FFF2-40B4-BE49-F238E27FC236}">
                    <a16:creationId xmlns:a16="http://schemas.microsoft.com/office/drawing/2014/main" id="{0A2B75E0-8171-4744-8DFB-8AA28E7C2A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1920"/>
                <a:ext cx="2160" cy="528"/>
                <a:chOff x="1584" y="1920"/>
                <a:chExt cx="2160" cy="528"/>
              </a:xfrm>
            </p:grpSpPr>
            <p:sp>
              <p:nvSpPr>
                <p:cNvPr id="20494" name="Rectangle 7">
                  <a:extLst>
                    <a:ext uri="{FF2B5EF4-FFF2-40B4-BE49-F238E27FC236}">
                      <a16:creationId xmlns:a16="http://schemas.microsoft.com/office/drawing/2014/main" id="{861C53DA-B576-438D-815C-ABED869179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1920"/>
                  <a:ext cx="1008" cy="528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>
                      <a:latin typeface="Arial Rounded MT Bold" charset="0"/>
                      <a:ea typeface="ヒラギノ角ゴ Pro W3" charset="-128"/>
                      <a:cs typeface="ヒラギノ角ゴ Pro W3" charset="-128"/>
                    </a:rPr>
                    <a:t>Scheduler</a:t>
                  </a:r>
                  <a:endParaRPr lang="en-US" sz="1600">
                    <a:latin typeface="Arial Rounded MT Bold" charset="0"/>
                    <a:ea typeface="ヒラギノ角ゴ Pro W3" charset="-128"/>
                    <a:cs typeface="ヒラギノ角ゴ Pro W3" charset="-128"/>
                  </a:endParaRPr>
                </a:p>
              </p:txBody>
            </p:sp>
            <p:sp>
              <p:nvSpPr>
                <p:cNvPr id="21518" name="Line 8">
                  <a:extLst>
                    <a:ext uri="{FF2B5EF4-FFF2-40B4-BE49-F238E27FC236}">
                      <a16:creationId xmlns:a16="http://schemas.microsoft.com/office/drawing/2014/main" id="{B66BCF02-5F34-4CB6-A26E-63CCCD0900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84" y="2184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19" name="Line 9">
                  <a:extLst>
                    <a:ext uri="{FF2B5EF4-FFF2-40B4-BE49-F238E27FC236}">
                      <a16:creationId xmlns:a16="http://schemas.microsoft.com/office/drawing/2014/main" id="{99A9C6C5-185F-4BED-A5AA-857EDDEC7D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2184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1515" name="Text Box 10">
                <a:extLst>
                  <a:ext uri="{FF2B5EF4-FFF2-40B4-BE49-F238E27FC236}">
                    <a16:creationId xmlns:a16="http://schemas.microsoft.com/office/drawing/2014/main" id="{A7C02B4F-9055-482B-89D0-7C6C6345F1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0" y="1968"/>
                <a:ext cx="576" cy="4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30000"/>
                  </a:spcBef>
                </a:pPr>
                <a:r>
                  <a:rPr lang="en-US" altLang="en-US" sz="1600" i="1">
                    <a:latin typeface="Arial Rounded MT Bold" panose="020F0704030504030204" pitchFamily="34" charset="0"/>
                  </a:rPr>
                  <a:t>slow</a:t>
                </a:r>
              </a:p>
              <a:p>
                <a:pPr algn="ctr">
                  <a:spcBef>
                    <a:spcPct val="30000"/>
                  </a:spcBef>
                </a:pPr>
                <a:r>
                  <a:rPr lang="en-US" altLang="en-US" sz="1600" i="1">
                    <a:latin typeface="Arial Rounded MT Bold" panose="020F0704030504030204" pitchFamily="34" charset="0"/>
                  </a:rPr>
                  <a:t>code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21516" name="Text Box 11">
                <a:extLst>
                  <a:ext uri="{FF2B5EF4-FFF2-40B4-BE49-F238E27FC236}">
                    <a16:creationId xmlns:a16="http://schemas.microsoft.com/office/drawing/2014/main" id="{FB6C66A0-109D-491B-B6BA-7F2F2ECB88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968"/>
                <a:ext cx="576" cy="4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30000"/>
                  </a:spcBef>
                </a:pPr>
                <a:r>
                  <a:rPr lang="en-US" altLang="en-US" sz="1600" i="1">
                    <a:latin typeface="Arial Rounded MT Bold" panose="020F0704030504030204" pitchFamily="34" charset="0"/>
                  </a:rPr>
                  <a:t>fast</a:t>
                </a:r>
              </a:p>
              <a:p>
                <a:pPr algn="ctr">
                  <a:spcBef>
                    <a:spcPct val="30000"/>
                  </a:spcBef>
                </a:pPr>
                <a:r>
                  <a:rPr lang="en-US" altLang="en-US" sz="1600" i="1">
                    <a:latin typeface="Arial Rounded MT Bold" panose="020F0704030504030204" pitchFamily="34" charset="0"/>
                  </a:rPr>
                  <a:t>code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21512" name="Text Box 12">
              <a:extLst>
                <a:ext uri="{FF2B5EF4-FFF2-40B4-BE49-F238E27FC236}">
                  <a16:creationId xmlns:a16="http://schemas.microsoft.com/office/drawing/2014/main" id="{BA6D3E51-0DCE-4CC1-93AF-43CCD4A5CC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584"/>
              <a:ext cx="15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30000"/>
                </a:spcBef>
              </a:pPr>
              <a:r>
                <a:rPr lang="en-US" altLang="en-US" sz="1600" i="1" dirty="0">
                  <a:latin typeface="Arial Rounded MT Bold" panose="020F0704030504030204" pitchFamily="34" charset="0"/>
                </a:rPr>
                <a:t>Machine description</a:t>
              </a:r>
              <a:endParaRPr lang="en-US" altLang="en-US" sz="16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21513" name="Line 13">
              <a:extLst>
                <a:ext uri="{FF2B5EF4-FFF2-40B4-BE49-F238E27FC236}">
                  <a16:creationId xmlns:a16="http://schemas.microsoft.com/office/drawing/2014/main" id="{42D5FD44-6BCA-448A-B4C9-331874C3F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4" y="17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46" name="Text Box 14">
            <a:extLst>
              <a:ext uri="{FF2B5EF4-FFF2-40B4-BE49-F238E27FC236}">
                <a16:creationId xmlns:a16="http://schemas.microsoft.com/office/drawing/2014/main" id="{6B5A447F-579E-433D-B2AF-D76780F5E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090862"/>
            <a:ext cx="32004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The Task</a:t>
            </a:r>
            <a:endParaRPr lang="en-US" dirty="0">
              <a:solidFill>
                <a:srgbClr val="003C75"/>
              </a:solidFill>
              <a:latin typeface="Comic Sans MS" charset="0"/>
              <a:ea typeface="ヒラギノ角ゴ Pro W3" charset="-128"/>
              <a:cs typeface="ヒラギノ角ゴ Pro W3" charset="-128"/>
            </a:endParaRPr>
          </a:p>
          <a:p>
            <a:pPr marL="233363" indent="-233363" eaLnBrk="0" hangingPunct="0">
              <a:spcBef>
                <a:spcPct val="50000"/>
              </a:spcBef>
              <a:buClr>
                <a:srgbClr val="003C75"/>
              </a:buClr>
              <a:buSzPct val="120000"/>
              <a:buFont typeface="Times" charset="0"/>
              <a:buChar char="•"/>
              <a:defRPr/>
            </a:pP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Produce correct code</a:t>
            </a:r>
          </a:p>
          <a:p>
            <a:pPr marL="233363" indent="-233363" eaLnBrk="0" hangingPunct="0">
              <a:spcBef>
                <a:spcPct val="50000"/>
              </a:spcBef>
              <a:buClr>
                <a:srgbClr val="003C75"/>
              </a:buClr>
              <a:buSzPct val="120000"/>
              <a:buFont typeface="Times" charset="0"/>
              <a:buChar char="•"/>
              <a:defRPr/>
            </a:pP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Minimize wasted cycles</a:t>
            </a:r>
          </a:p>
          <a:p>
            <a:pPr marL="233363" indent="-233363" eaLnBrk="0" hangingPunct="0">
              <a:spcBef>
                <a:spcPct val="50000"/>
              </a:spcBef>
              <a:buClr>
                <a:srgbClr val="003C75"/>
              </a:buClr>
              <a:buSzPct val="120000"/>
              <a:buFont typeface="Times" charset="0"/>
              <a:buChar char="•"/>
              <a:defRPr/>
            </a:pP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Operate efficiently</a:t>
            </a:r>
            <a:r>
              <a:rPr lang="en-US" dirty="0">
                <a:latin typeface="Arial Rounded MT Bold" charset="0"/>
                <a:ea typeface="ヒラギノ角ゴ Pro W3" charset="-128"/>
                <a:cs typeface="ヒラギノ角ゴ Pro W3" charset="-128"/>
              </a:rPr>
              <a:t> </a:t>
            </a:r>
          </a:p>
          <a:p>
            <a:pPr marL="233363" indent="-233363" eaLnBrk="0" hangingPunct="0">
              <a:spcBef>
                <a:spcPct val="50000"/>
              </a:spcBef>
              <a:buClr>
                <a:srgbClr val="003C75"/>
              </a:buClr>
              <a:buSzPct val="120000"/>
              <a:buFont typeface="Times" charset="0"/>
              <a:buChar char="•"/>
              <a:defRPr/>
            </a:pP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Avoid spilling registers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8C4AED-2483-47F8-A974-EE0F0074C277}"/>
              </a:ext>
            </a:extLst>
          </p:cNvPr>
          <p:cNvSpPr txBox="1"/>
          <p:nvPr/>
        </p:nvSpPr>
        <p:spPr>
          <a:xfrm>
            <a:off x="1200150" y="5457507"/>
            <a:ext cx="5981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FF0000"/>
                </a:solidFill>
                <a:latin typeface="Myriad-Light-Condensed"/>
              </a:rPr>
              <a:t>Spill</a:t>
            </a:r>
            <a:r>
              <a:rPr lang="en-US" sz="1800" b="0" i="0" u="none" strike="noStrike" baseline="0" dirty="0">
                <a:latin typeface="Myriad-Light-Condensed"/>
              </a:rPr>
              <a:t>: When the register allocator cannot assign some virtual register to a physical register, it </a:t>
            </a:r>
            <a:r>
              <a:rPr lang="en-US" sz="1800" b="0" i="1" u="none" strike="noStrike" baseline="0" dirty="0">
                <a:latin typeface="Myriad-LightCnItalic"/>
              </a:rPr>
              <a:t>spills </a:t>
            </a:r>
            <a:r>
              <a:rPr lang="en-US" sz="1800" b="0" i="0" u="none" strike="noStrike" baseline="0" dirty="0">
                <a:latin typeface="Myriad-Light-Condensed"/>
              </a:rPr>
              <a:t>the value by storing it to </a:t>
            </a:r>
            <a:r>
              <a:rPr lang="en-US" sz="1600" b="0" i="0" u="none" strike="noStrike" baseline="0" dirty="0">
                <a:latin typeface="Myriad-Light-Condensed"/>
              </a:rPr>
              <a:t>RAM </a:t>
            </a:r>
            <a:r>
              <a:rPr lang="en-US" sz="1800" b="0" i="0" u="none" strike="noStrike" baseline="0" dirty="0">
                <a:latin typeface="Myriad-Light-Condensed"/>
              </a:rPr>
              <a:t>after each definition and loading it into a temporary register before each use.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010400" y="781735"/>
            <a:ext cx="1934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Optimization has been done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uiExpand="1" build="p"/>
      <p:bldP spid="4404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>
            <a:extLst>
              <a:ext uri="{FF2B5EF4-FFF2-40B4-BE49-F238E27FC236}">
                <a16:creationId xmlns:a16="http://schemas.microsoft.com/office/drawing/2014/main" id="{993AC888-578B-44E4-B8C7-604B911BE8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C268626E-3F2B-4FD2-AB18-157F2FCCFA4A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BC70C490-E68D-4E49-9607-FE89F044E4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Scheduling Example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E6B3953A-2369-4885-8455-C41FCDCA99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SzPct val="100000"/>
              <a:buFontTx/>
              <a:buAutoNum type="arabicPeriod"/>
            </a:pPr>
            <a:r>
              <a:rPr lang="en-US" dirty="0"/>
              <a:t>Rename to avoid </a:t>
            </a:r>
            <a:r>
              <a:rPr lang="en-US" dirty="0" err="1"/>
              <a:t>antidependences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 eaLnBrk="1" hangingPunct="1">
              <a:buSzPct val="100000"/>
              <a:buFontTx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Build the precedence graph</a:t>
            </a:r>
          </a:p>
          <a:p>
            <a:pPr eaLnBrk="1" hangingPunct="1">
              <a:buSzPct val="100000"/>
              <a:buFontTx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Determine priorities: longest latency-weighted path</a:t>
            </a:r>
          </a:p>
          <a:p>
            <a:pPr eaLnBrk="1" hangingPunct="1">
              <a:buSzPct val="100000"/>
              <a:buFontTx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Perform list scheduling</a:t>
            </a:r>
          </a:p>
        </p:txBody>
      </p:sp>
      <p:grpSp>
        <p:nvGrpSpPr>
          <p:cNvPr id="39942" name="Group 173">
            <a:extLst>
              <a:ext uri="{FF2B5EF4-FFF2-40B4-BE49-F238E27FC236}">
                <a16:creationId xmlns:a16="http://schemas.microsoft.com/office/drawing/2014/main" id="{A0E5CE75-313A-44D8-8B4A-7649FFF0CD18}"/>
              </a:ext>
            </a:extLst>
          </p:cNvPr>
          <p:cNvGrpSpPr>
            <a:grpSpLocks/>
          </p:cNvGrpSpPr>
          <p:nvPr/>
        </p:nvGrpSpPr>
        <p:grpSpPr bwMode="auto">
          <a:xfrm>
            <a:off x="822325" y="2635250"/>
            <a:ext cx="7102475" cy="3135313"/>
            <a:chOff x="822325" y="2635250"/>
            <a:chExt cx="7102475" cy="3135313"/>
          </a:xfrm>
        </p:grpSpPr>
        <p:grpSp>
          <p:nvGrpSpPr>
            <p:cNvPr id="39943" name="Group 4">
              <a:extLst>
                <a:ext uri="{FF2B5EF4-FFF2-40B4-BE49-F238E27FC236}">
                  <a16:creationId xmlns:a16="http://schemas.microsoft.com/office/drawing/2014/main" id="{50B09B49-C815-40A2-A431-0988E0122B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2325" y="2654300"/>
              <a:ext cx="2941638" cy="284163"/>
              <a:chOff x="522" y="1672"/>
              <a:chExt cx="1853" cy="179"/>
            </a:xfrm>
          </p:grpSpPr>
          <p:sp>
            <p:nvSpPr>
              <p:cNvPr id="40094" name="Rectangle 5">
                <a:extLst>
                  <a:ext uri="{FF2B5EF4-FFF2-40B4-BE49-F238E27FC236}">
                    <a16:creationId xmlns:a16="http://schemas.microsoft.com/office/drawing/2014/main" id="{D5FE8587-3C4D-4549-BF39-A63805CD5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676"/>
                <a:ext cx="3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l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95" name="Rectangle 6">
                <a:extLst>
                  <a:ext uri="{FF2B5EF4-FFF2-40B4-BE49-F238E27FC236}">
                    <a16:creationId xmlns:a16="http://schemas.microsoft.com/office/drawing/2014/main" id="{EEA4A454-DA40-415D-B5A5-09D460D1F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" y="1676"/>
                <a:ext cx="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o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96" name="Rectangle 7">
                <a:extLst>
                  <a:ext uri="{FF2B5EF4-FFF2-40B4-BE49-F238E27FC236}">
                    <a16:creationId xmlns:a16="http://schemas.microsoft.com/office/drawing/2014/main" id="{C51E3EB2-751C-4C5A-AAA6-5045578748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" y="1676"/>
                <a:ext cx="13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ad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97" name="Rectangle 8">
                <a:extLst>
                  <a:ext uri="{FF2B5EF4-FFF2-40B4-BE49-F238E27FC236}">
                    <a16:creationId xmlns:a16="http://schemas.microsoft.com/office/drawing/2014/main" id="{7B9396AF-34DB-477B-8F44-A89C75C39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8" y="1676"/>
                <a:ext cx="8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A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98" name="Rectangle 9">
                <a:extLst>
                  <a:ext uri="{FF2B5EF4-FFF2-40B4-BE49-F238E27FC236}">
                    <a16:creationId xmlns:a16="http://schemas.microsoft.com/office/drawing/2014/main" id="{E72DF602-A7FC-4949-B650-D3B4185C2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5" y="1676"/>
                <a:ext cx="3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I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99" name="Rectangle 10">
                <a:extLst>
                  <a:ext uri="{FF2B5EF4-FFF2-40B4-BE49-F238E27FC236}">
                    <a16:creationId xmlns:a16="http://schemas.microsoft.com/office/drawing/2014/main" id="{B4993350-F31E-4058-81CF-4CECFF965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7" y="1676"/>
                <a:ext cx="4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r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100" name="Rectangle 11">
                <a:extLst>
                  <a:ext uri="{FF2B5EF4-FFF2-40B4-BE49-F238E27FC236}">
                    <a16:creationId xmlns:a16="http://schemas.microsoft.com/office/drawing/2014/main" id="{A2D495DC-4C6B-46AA-AA9E-0AFBC6FFE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3" y="1676"/>
                <a:ext cx="9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0,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101" name="Rectangle 12">
                <a:extLst>
                  <a:ext uri="{FF2B5EF4-FFF2-40B4-BE49-F238E27FC236}">
                    <a16:creationId xmlns:a16="http://schemas.microsoft.com/office/drawing/2014/main" id="{02CC00E0-74DB-4A6D-9406-0E9866278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1" y="1676"/>
                <a:ext cx="18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@a</a:t>
                </a:r>
                <a:endParaRPr lang="en-US" altLang="en-US" sz="1600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102" name="Rectangle 13">
                <a:extLst>
                  <a:ext uri="{FF2B5EF4-FFF2-40B4-BE49-F238E27FC236}">
                    <a16:creationId xmlns:a16="http://schemas.microsoft.com/office/drawing/2014/main" id="{21950F00-20B4-429A-8662-B527FF80C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8" y="1672"/>
                <a:ext cx="14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Þ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103" name="Rectangle 14">
                <a:extLst>
                  <a:ext uri="{FF2B5EF4-FFF2-40B4-BE49-F238E27FC236}">
                    <a16:creationId xmlns:a16="http://schemas.microsoft.com/office/drawing/2014/main" id="{C17E3398-3D67-47B7-A074-78E13EFCA3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0" y="1678"/>
                <a:ext cx="3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 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104" name="Rectangle 15">
                <a:extLst>
                  <a:ext uri="{FF2B5EF4-FFF2-40B4-BE49-F238E27FC236}">
                    <a16:creationId xmlns:a16="http://schemas.microsoft.com/office/drawing/2014/main" id="{7E3BC850-45A6-4257-8BA4-3B2BE693F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3" y="1678"/>
                <a:ext cx="4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r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105" name="Rectangle 16">
                <a:extLst>
                  <a:ext uri="{FF2B5EF4-FFF2-40B4-BE49-F238E27FC236}">
                    <a16:creationId xmlns:a16="http://schemas.microsoft.com/office/drawing/2014/main" id="{5D9DBA94-C1C5-4927-9ADB-0169807B6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9" y="1678"/>
                <a:ext cx="6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1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106" name="Rectangle 17">
                <a:extLst>
                  <a:ext uri="{FF2B5EF4-FFF2-40B4-BE49-F238E27FC236}">
                    <a16:creationId xmlns:a16="http://schemas.microsoft.com/office/drawing/2014/main" id="{F121ED78-3D82-4FD6-9B71-3B5865197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" y="1676"/>
                <a:ext cx="27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1)  a: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107" name="Rectangle 18">
                <a:extLst>
                  <a:ext uri="{FF2B5EF4-FFF2-40B4-BE49-F238E27FC236}">
                    <a16:creationId xmlns:a16="http://schemas.microsoft.com/office/drawing/2014/main" id="{BEACF8B3-BC09-4356-BEC5-D2141E1EDD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" y="1676"/>
                <a:ext cx="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endParaRPr lang="en-GB" altLang="en-US" sz="160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39944" name="Group 19">
              <a:extLst>
                <a:ext uri="{FF2B5EF4-FFF2-40B4-BE49-F238E27FC236}">
                  <a16:creationId xmlns:a16="http://schemas.microsoft.com/office/drawing/2014/main" id="{D3B461FB-595E-428B-B028-A81A78BCD2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2325" y="3473450"/>
              <a:ext cx="2947988" cy="284163"/>
              <a:chOff x="518" y="1849"/>
              <a:chExt cx="1857" cy="179"/>
            </a:xfrm>
          </p:grpSpPr>
          <p:sp>
            <p:nvSpPr>
              <p:cNvPr id="40081" name="Rectangle 20">
                <a:extLst>
                  <a:ext uri="{FF2B5EF4-FFF2-40B4-BE49-F238E27FC236}">
                    <a16:creationId xmlns:a16="http://schemas.microsoft.com/office/drawing/2014/main" id="{B94E70BF-0889-401D-B3BD-45522DBAD7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1855"/>
                <a:ext cx="6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a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82" name="Rectangle 21">
                <a:extLst>
                  <a:ext uri="{FF2B5EF4-FFF2-40B4-BE49-F238E27FC236}">
                    <a16:creationId xmlns:a16="http://schemas.microsoft.com/office/drawing/2014/main" id="{F932B8E0-67F1-41FC-AE57-19EB45D26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" y="1855"/>
                <a:ext cx="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d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83" name="Rectangle 22">
                <a:extLst>
                  <a:ext uri="{FF2B5EF4-FFF2-40B4-BE49-F238E27FC236}">
                    <a16:creationId xmlns:a16="http://schemas.microsoft.com/office/drawing/2014/main" id="{8A04AF4D-BF92-4C6A-A6C2-8B12EF6C4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" y="1855"/>
                <a:ext cx="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d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84" name="Rectangle 23">
                <a:extLst>
                  <a:ext uri="{FF2B5EF4-FFF2-40B4-BE49-F238E27FC236}">
                    <a16:creationId xmlns:a16="http://schemas.microsoft.com/office/drawing/2014/main" id="{28FADD4F-C1CA-485A-97DC-27BB6291F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7" y="1855"/>
                <a:ext cx="4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r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85" name="Rectangle 24">
                <a:extLst>
                  <a:ext uri="{FF2B5EF4-FFF2-40B4-BE49-F238E27FC236}">
                    <a16:creationId xmlns:a16="http://schemas.microsoft.com/office/drawing/2014/main" id="{73057948-AB0D-4A79-8A92-3AE3513D7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3" y="1855"/>
                <a:ext cx="9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1,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86" name="Rectangle 25">
                <a:extLst>
                  <a:ext uri="{FF2B5EF4-FFF2-40B4-BE49-F238E27FC236}">
                    <a16:creationId xmlns:a16="http://schemas.microsoft.com/office/drawing/2014/main" id="{F70D2879-1FAD-456C-B37A-B0B67EB76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1" y="1855"/>
                <a:ext cx="4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r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87" name="Rectangle 26">
                <a:extLst>
                  <a:ext uri="{FF2B5EF4-FFF2-40B4-BE49-F238E27FC236}">
                    <a16:creationId xmlns:a16="http://schemas.microsoft.com/office/drawing/2014/main" id="{0527244E-01CF-41F7-ACB9-A076D4BF4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1855"/>
                <a:ext cx="6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1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88" name="Rectangle 27">
                <a:extLst>
                  <a:ext uri="{FF2B5EF4-FFF2-40B4-BE49-F238E27FC236}">
                    <a16:creationId xmlns:a16="http://schemas.microsoft.com/office/drawing/2014/main" id="{60F7E37E-47EA-4203-9AC2-69C2EBCC89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8" y="1849"/>
                <a:ext cx="14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Þ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89" name="Rectangle 28">
                <a:extLst>
                  <a:ext uri="{FF2B5EF4-FFF2-40B4-BE49-F238E27FC236}">
                    <a16:creationId xmlns:a16="http://schemas.microsoft.com/office/drawing/2014/main" id="{7A1D3163-6807-4CA9-9585-840FA2F675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0" y="1855"/>
                <a:ext cx="3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 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90" name="Rectangle 29">
                <a:extLst>
                  <a:ext uri="{FF2B5EF4-FFF2-40B4-BE49-F238E27FC236}">
                    <a16:creationId xmlns:a16="http://schemas.microsoft.com/office/drawing/2014/main" id="{EF396F63-4E71-49CB-8D97-CEB8A0106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3" y="1855"/>
                <a:ext cx="4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r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91" name="Rectangle 30">
                <a:extLst>
                  <a:ext uri="{FF2B5EF4-FFF2-40B4-BE49-F238E27FC236}">
                    <a16:creationId xmlns:a16="http://schemas.microsoft.com/office/drawing/2014/main" id="{029099D4-4BC5-4EB4-957B-F4A0C7B6E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9" y="1855"/>
                <a:ext cx="6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1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92" name="Rectangle 31">
                <a:extLst>
                  <a:ext uri="{FF2B5EF4-FFF2-40B4-BE49-F238E27FC236}">
                    <a16:creationId xmlns:a16="http://schemas.microsoft.com/office/drawing/2014/main" id="{9213A593-9B89-49EB-B4D5-6B56BA524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" y="1855"/>
                <a:ext cx="28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4)  b: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93" name="Rectangle 32">
                <a:extLst>
                  <a:ext uri="{FF2B5EF4-FFF2-40B4-BE49-F238E27FC236}">
                    <a16:creationId xmlns:a16="http://schemas.microsoft.com/office/drawing/2014/main" id="{551EE5C4-4BEF-4548-B4E1-1428A01B4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" y="1855"/>
                <a:ext cx="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endParaRPr lang="en-GB" altLang="en-US" sz="160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39945" name="Group 33">
              <a:extLst>
                <a:ext uri="{FF2B5EF4-FFF2-40B4-BE49-F238E27FC236}">
                  <a16:creationId xmlns:a16="http://schemas.microsoft.com/office/drawing/2014/main" id="{3208F883-CC94-4E6D-9F31-3D3B55838B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2325" y="2924175"/>
              <a:ext cx="2941638" cy="284163"/>
              <a:chOff x="522" y="2027"/>
              <a:chExt cx="1853" cy="179"/>
            </a:xfrm>
          </p:grpSpPr>
          <p:sp>
            <p:nvSpPr>
              <p:cNvPr id="40066" name="Rectangle 34">
                <a:extLst>
                  <a:ext uri="{FF2B5EF4-FFF2-40B4-BE49-F238E27FC236}">
                    <a16:creationId xmlns:a16="http://schemas.microsoft.com/office/drawing/2014/main" id="{9021C46B-1B2D-4F19-AEC7-A7F6EFF6E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2032"/>
                <a:ext cx="3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l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67" name="Rectangle 35">
                <a:extLst>
                  <a:ext uri="{FF2B5EF4-FFF2-40B4-BE49-F238E27FC236}">
                    <a16:creationId xmlns:a16="http://schemas.microsoft.com/office/drawing/2014/main" id="{8544F609-50B1-4E37-99DE-C29ECB09B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" y="2032"/>
                <a:ext cx="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o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68" name="Rectangle 36">
                <a:extLst>
                  <a:ext uri="{FF2B5EF4-FFF2-40B4-BE49-F238E27FC236}">
                    <a16:creationId xmlns:a16="http://schemas.microsoft.com/office/drawing/2014/main" id="{6DDDE6B4-0682-46F5-AABE-36785B9EFE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" y="2032"/>
                <a:ext cx="13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ad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69" name="Rectangle 37">
                <a:extLst>
                  <a:ext uri="{FF2B5EF4-FFF2-40B4-BE49-F238E27FC236}">
                    <a16:creationId xmlns:a16="http://schemas.microsoft.com/office/drawing/2014/main" id="{0FDCAEC4-7A8D-4305-8327-B63130FEF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8" y="2032"/>
                <a:ext cx="8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A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70" name="Rectangle 38">
                <a:extLst>
                  <a:ext uri="{FF2B5EF4-FFF2-40B4-BE49-F238E27FC236}">
                    <a16:creationId xmlns:a16="http://schemas.microsoft.com/office/drawing/2014/main" id="{3B83DAF8-0BE4-4933-A350-60BFAFD1E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5" y="2032"/>
                <a:ext cx="3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I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71" name="Rectangle 39">
                <a:extLst>
                  <a:ext uri="{FF2B5EF4-FFF2-40B4-BE49-F238E27FC236}">
                    <a16:creationId xmlns:a16="http://schemas.microsoft.com/office/drawing/2014/main" id="{1F277305-6D5A-403C-81F9-9CBA5FEB1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7" y="2032"/>
                <a:ext cx="4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r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72" name="Rectangle 40">
                <a:extLst>
                  <a:ext uri="{FF2B5EF4-FFF2-40B4-BE49-F238E27FC236}">
                    <a16:creationId xmlns:a16="http://schemas.microsoft.com/office/drawing/2014/main" id="{75A9D687-18CF-4BB6-B925-4A2C6227B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3" y="2032"/>
                <a:ext cx="9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0,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73" name="Rectangle 41">
                <a:extLst>
                  <a:ext uri="{FF2B5EF4-FFF2-40B4-BE49-F238E27FC236}">
                    <a16:creationId xmlns:a16="http://schemas.microsoft.com/office/drawing/2014/main" id="{B49CA207-7DEC-4E05-99E4-43863C1F7B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1" y="2032"/>
                <a:ext cx="116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@</a:t>
                </a:r>
                <a:endParaRPr lang="en-US" altLang="en-US" sz="1600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74" name="Rectangle 42">
                <a:extLst>
                  <a:ext uri="{FF2B5EF4-FFF2-40B4-BE49-F238E27FC236}">
                    <a16:creationId xmlns:a16="http://schemas.microsoft.com/office/drawing/2014/main" id="{575F975D-605F-4A1E-8936-DE1CF80F4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6" y="2032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sz="1600" b="1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b</a:t>
                </a:r>
                <a:endParaRPr lang="en-US" altLang="en-US" sz="1600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75" name="Rectangle 43">
                <a:extLst>
                  <a:ext uri="{FF2B5EF4-FFF2-40B4-BE49-F238E27FC236}">
                    <a16:creationId xmlns:a16="http://schemas.microsoft.com/office/drawing/2014/main" id="{227A2CE5-4710-4980-9970-2DCA4AA8F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8" y="2027"/>
                <a:ext cx="14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Þ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76" name="Rectangle 44">
                <a:extLst>
                  <a:ext uri="{FF2B5EF4-FFF2-40B4-BE49-F238E27FC236}">
                    <a16:creationId xmlns:a16="http://schemas.microsoft.com/office/drawing/2014/main" id="{A9B000D4-80BF-4A06-B882-97EE55273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0" y="2033"/>
                <a:ext cx="3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 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77" name="Rectangle 45">
                <a:extLst>
                  <a:ext uri="{FF2B5EF4-FFF2-40B4-BE49-F238E27FC236}">
                    <a16:creationId xmlns:a16="http://schemas.microsoft.com/office/drawing/2014/main" id="{0942325F-CF82-4132-B5AE-7425815E8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3" y="2033"/>
                <a:ext cx="4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r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78" name="Rectangle 46">
                <a:extLst>
                  <a:ext uri="{FF2B5EF4-FFF2-40B4-BE49-F238E27FC236}">
                    <a16:creationId xmlns:a16="http://schemas.microsoft.com/office/drawing/2014/main" id="{D47EABDF-DD72-4D4E-8E16-E6E406402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9" y="2033"/>
                <a:ext cx="6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2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79" name="Rectangle 47">
                <a:extLst>
                  <a:ext uri="{FF2B5EF4-FFF2-40B4-BE49-F238E27FC236}">
                    <a16:creationId xmlns:a16="http://schemas.microsoft.com/office/drawing/2014/main" id="{1437E5E4-E8F3-4234-896E-96B1B0320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" y="2032"/>
                <a:ext cx="27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2)  c: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80" name="Rectangle 48">
                <a:extLst>
                  <a:ext uri="{FF2B5EF4-FFF2-40B4-BE49-F238E27FC236}">
                    <a16:creationId xmlns:a16="http://schemas.microsoft.com/office/drawing/2014/main" id="{89462336-262D-4EA2-AD37-87B78546AD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" y="2032"/>
                <a:ext cx="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endParaRPr lang="en-GB" altLang="en-US" sz="160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39946" name="Group 49">
              <a:extLst>
                <a:ext uri="{FF2B5EF4-FFF2-40B4-BE49-F238E27FC236}">
                  <a16:creationId xmlns:a16="http://schemas.microsoft.com/office/drawing/2014/main" id="{1C7D81B9-98E3-498E-A701-8C81931D3B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2325" y="3746500"/>
              <a:ext cx="2947988" cy="284163"/>
              <a:chOff x="518" y="2204"/>
              <a:chExt cx="1857" cy="179"/>
            </a:xfrm>
          </p:grpSpPr>
          <p:sp>
            <p:nvSpPr>
              <p:cNvPr id="40053" name="Rectangle 50">
                <a:extLst>
                  <a:ext uri="{FF2B5EF4-FFF2-40B4-BE49-F238E27FC236}">
                    <a16:creationId xmlns:a16="http://schemas.microsoft.com/office/drawing/2014/main" id="{C5A1D647-69B6-4F69-99E6-40542ED56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2210"/>
                <a:ext cx="10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m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54" name="Rectangle 51">
                <a:extLst>
                  <a:ext uri="{FF2B5EF4-FFF2-40B4-BE49-F238E27FC236}">
                    <a16:creationId xmlns:a16="http://schemas.microsoft.com/office/drawing/2014/main" id="{F8E9A2B3-692D-4117-93BF-3C0224997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" y="2210"/>
                <a:ext cx="10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ul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55" name="Rectangle 52">
                <a:extLst>
                  <a:ext uri="{FF2B5EF4-FFF2-40B4-BE49-F238E27FC236}">
                    <a16:creationId xmlns:a16="http://schemas.microsoft.com/office/drawing/2014/main" id="{6B932C75-7271-48A4-9E8D-8EFD3319F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6" y="2210"/>
                <a:ext cx="3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t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56" name="Rectangle 53">
                <a:extLst>
                  <a:ext uri="{FF2B5EF4-FFF2-40B4-BE49-F238E27FC236}">
                    <a16:creationId xmlns:a16="http://schemas.microsoft.com/office/drawing/2014/main" id="{FE1095C5-0955-45FB-8BDE-DFF3C022D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7" y="2210"/>
                <a:ext cx="4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r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57" name="Rectangle 54">
                <a:extLst>
                  <a:ext uri="{FF2B5EF4-FFF2-40B4-BE49-F238E27FC236}">
                    <a16:creationId xmlns:a16="http://schemas.microsoft.com/office/drawing/2014/main" id="{280EF3E1-2269-45B3-BDC2-462CF443C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3" y="2210"/>
                <a:ext cx="9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1,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58" name="Rectangle 55">
                <a:extLst>
                  <a:ext uri="{FF2B5EF4-FFF2-40B4-BE49-F238E27FC236}">
                    <a16:creationId xmlns:a16="http://schemas.microsoft.com/office/drawing/2014/main" id="{B992FA52-984B-43A5-A5C0-48692C17E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1" y="2210"/>
                <a:ext cx="4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r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59" name="Rectangle 56">
                <a:extLst>
                  <a:ext uri="{FF2B5EF4-FFF2-40B4-BE49-F238E27FC236}">
                    <a16:creationId xmlns:a16="http://schemas.microsoft.com/office/drawing/2014/main" id="{086BD1C1-2387-4A31-B77A-79B7175D2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2210"/>
                <a:ext cx="6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2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60" name="Rectangle 57">
                <a:extLst>
                  <a:ext uri="{FF2B5EF4-FFF2-40B4-BE49-F238E27FC236}">
                    <a16:creationId xmlns:a16="http://schemas.microsoft.com/office/drawing/2014/main" id="{AF51819D-EEF0-4C46-8767-A9500AD369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8" y="2204"/>
                <a:ext cx="14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Þ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61" name="Rectangle 58">
                <a:extLst>
                  <a:ext uri="{FF2B5EF4-FFF2-40B4-BE49-F238E27FC236}">
                    <a16:creationId xmlns:a16="http://schemas.microsoft.com/office/drawing/2014/main" id="{0864A991-D4A8-4038-B9B9-EFBE43727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0" y="2210"/>
                <a:ext cx="3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 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62" name="Rectangle 59">
                <a:extLst>
                  <a:ext uri="{FF2B5EF4-FFF2-40B4-BE49-F238E27FC236}">
                    <a16:creationId xmlns:a16="http://schemas.microsoft.com/office/drawing/2014/main" id="{BC17C9ED-D730-4D03-905A-38588DC89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3" y="2210"/>
                <a:ext cx="4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r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63" name="Rectangle 60">
                <a:extLst>
                  <a:ext uri="{FF2B5EF4-FFF2-40B4-BE49-F238E27FC236}">
                    <a16:creationId xmlns:a16="http://schemas.microsoft.com/office/drawing/2014/main" id="{C1DDFF62-5314-4697-AED6-2604BF509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9" y="2210"/>
                <a:ext cx="6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1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64" name="Rectangle 61">
                <a:extLst>
                  <a:ext uri="{FF2B5EF4-FFF2-40B4-BE49-F238E27FC236}">
                    <a16:creationId xmlns:a16="http://schemas.microsoft.com/office/drawing/2014/main" id="{55F5A90B-519E-44FC-8F82-D6D84DB6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" y="2210"/>
                <a:ext cx="28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5)  d: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65" name="Rectangle 62">
                <a:extLst>
                  <a:ext uri="{FF2B5EF4-FFF2-40B4-BE49-F238E27FC236}">
                    <a16:creationId xmlns:a16="http://schemas.microsoft.com/office/drawing/2014/main" id="{D9811AD2-C174-4225-84E0-F332E2E9F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" y="2210"/>
                <a:ext cx="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endParaRPr lang="en-GB" altLang="en-US" sz="160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39947" name="Group 63">
              <a:extLst>
                <a:ext uri="{FF2B5EF4-FFF2-40B4-BE49-F238E27FC236}">
                  <a16:creationId xmlns:a16="http://schemas.microsoft.com/office/drawing/2014/main" id="{06B9C349-E87F-41F4-9916-43F946E5C9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2325" y="3198813"/>
              <a:ext cx="2941638" cy="284162"/>
              <a:chOff x="522" y="2383"/>
              <a:chExt cx="1853" cy="179"/>
            </a:xfrm>
          </p:grpSpPr>
          <p:sp>
            <p:nvSpPr>
              <p:cNvPr id="40038" name="Rectangle 64">
                <a:extLst>
                  <a:ext uri="{FF2B5EF4-FFF2-40B4-BE49-F238E27FC236}">
                    <a16:creationId xmlns:a16="http://schemas.microsoft.com/office/drawing/2014/main" id="{06217765-8F01-4017-80D4-99A261E88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2387"/>
                <a:ext cx="3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l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39" name="Rectangle 65">
                <a:extLst>
                  <a:ext uri="{FF2B5EF4-FFF2-40B4-BE49-F238E27FC236}">
                    <a16:creationId xmlns:a16="http://schemas.microsoft.com/office/drawing/2014/main" id="{DD9976DC-97FC-4D7B-B623-301A8D6279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" y="2387"/>
                <a:ext cx="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o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40" name="Rectangle 66">
                <a:extLst>
                  <a:ext uri="{FF2B5EF4-FFF2-40B4-BE49-F238E27FC236}">
                    <a16:creationId xmlns:a16="http://schemas.microsoft.com/office/drawing/2014/main" id="{EAD99FF0-062F-4677-AD36-29A2BAB4F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" y="2387"/>
                <a:ext cx="13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ad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41" name="Rectangle 67">
                <a:extLst>
                  <a:ext uri="{FF2B5EF4-FFF2-40B4-BE49-F238E27FC236}">
                    <a16:creationId xmlns:a16="http://schemas.microsoft.com/office/drawing/2014/main" id="{DA8CF89A-86A9-40B0-ADD9-E47D4C48F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8" y="2387"/>
                <a:ext cx="8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A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42" name="Rectangle 68">
                <a:extLst>
                  <a:ext uri="{FF2B5EF4-FFF2-40B4-BE49-F238E27FC236}">
                    <a16:creationId xmlns:a16="http://schemas.microsoft.com/office/drawing/2014/main" id="{D15243B8-AFBB-4E63-88BC-E3FE6D30C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5" y="2387"/>
                <a:ext cx="3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I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43" name="Rectangle 69">
                <a:extLst>
                  <a:ext uri="{FF2B5EF4-FFF2-40B4-BE49-F238E27FC236}">
                    <a16:creationId xmlns:a16="http://schemas.microsoft.com/office/drawing/2014/main" id="{F5BECB96-3167-4212-8E0F-6BA4D4828A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7" y="2387"/>
                <a:ext cx="4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r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44" name="Rectangle 70">
                <a:extLst>
                  <a:ext uri="{FF2B5EF4-FFF2-40B4-BE49-F238E27FC236}">
                    <a16:creationId xmlns:a16="http://schemas.microsoft.com/office/drawing/2014/main" id="{CAA86571-173D-411A-BE2A-E1944651F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3" y="2387"/>
                <a:ext cx="9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0,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45" name="Rectangle 71">
                <a:extLst>
                  <a:ext uri="{FF2B5EF4-FFF2-40B4-BE49-F238E27FC236}">
                    <a16:creationId xmlns:a16="http://schemas.microsoft.com/office/drawing/2014/main" id="{2817E3EF-460E-4CB4-8DAC-1B8AA76C3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1" y="2387"/>
                <a:ext cx="11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@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46" name="Rectangle 72">
                <a:extLst>
                  <a:ext uri="{FF2B5EF4-FFF2-40B4-BE49-F238E27FC236}">
                    <a16:creationId xmlns:a16="http://schemas.microsoft.com/office/drawing/2014/main" id="{A702E1B4-5B1E-4C21-BA7C-2A9AB5296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6" y="2387"/>
                <a:ext cx="5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sz="1600" b="1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c</a:t>
                </a:r>
                <a:endParaRPr lang="en-US" altLang="en-US" sz="1600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47" name="Rectangle 73">
                <a:extLst>
                  <a:ext uri="{FF2B5EF4-FFF2-40B4-BE49-F238E27FC236}">
                    <a16:creationId xmlns:a16="http://schemas.microsoft.com/office/drawing/2014/main" id="{CF5C39FE-2CEE-47CE-A7A3-5EFF4FDD8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8" y="2383"/>
                <a:ext cx="14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Þ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48" name="Rectangle 74">
                <a:extLst>
                  <a:ext uri="{FF2B5EF4-FFF2-40B4-BE49-F238E27FC236}">
                    <a16:creationId xmlns:a16="http://schemas.microsoft.com/office/drawing/2014/main" id="{B0AD3488-BBEE-4B8A-904E-DB491AA48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0" y="2389"/>
                <a:ext cx="3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 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49" name="Rectangle 75">
                <a:extLst>
                  <a:ext uri="{FF2B5EF4-FFF2-40B4-BE49-F238E27FC236}">
                    <a16:creationId xmlns:a16="http://schemas.microsoft.com/office/drawing/2014/main" id="{228B2A6C-1210-4CA3-B9B1-439751375F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3" y="2389"/>
                <a:ext cx="4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r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50" name="Rectangle 76">
                <a:extLst>
                  <a:ext uri="{FF2B5EF4-FFF2-40B4-BE49-F238E27FC236}">
                    <a16:creationId xmlns:a16="http://schemas.microsoft.com/office/drawing/2014/main" id="{BEB58EBF-52A8-43F4-B341-FF8F22EF8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9" y="2389"/>
                <a:ext cx="6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3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51" name="Rectangle 77">
                <a:extLst>
                  <a:ext uri="{FF2B5EF4-FFF2-40B4-BE49-F238E27FC236}">
                    <a16:creationId xmlns:a16="http://schemas.microsoft.com/office/drawing/2014/main" id="{9CE5A4D2-0B4C-4B2A-BD00-F75A0FA4D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" y="2387"/>
                <a:ext cx="27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3)  e: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52" name="Rectangle 78">
                <a:extLst>
                  <a:ext uri="{FF2B5EF4-FFF2-40B4-BE49-F238E27FC236}">
                    <a16:creationId xmlns:a16="http://schemas.microsoft.com/office/drawing/2014/main" id="{F04F8B1E-67A1-46EE-926D-CDF8C90F59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" y="2387"/>
                <a:ext cx="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endParaRPr lang="en-GB" altLang="en-US" sz="160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39948" name="Group 79">
              <a:extLst>
                <a:ext uri="{FF2B5EF4-FFF2-40B4-BE49-F238E27FC236}">
                  <a16:creationId xmlns:a16="http://schemas.microsoft.com/office/drawing/2014/main" id="{ED2A4820-CB8B-4C0D-901D-098F0399A0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2325" y="4295775"/>
              <a:ext cx="2921000" cy="284163"/>
              <a:chOff x="535" y="2559"/>
              <a:chExt cx="1840" cy="179"/>
            </a:xfrm>
          </p:grpSpPr>
          <p:sp>
            <p:nvSpPr>
              <p:cNvPr id="40025" name="Rectangle 80">
                <a:extLst>
                  <a:ext uri="{FF2B5EF4-FFF2-40B4-BE49-F238E27FC236}">
                    <a16:creationId xmlns:a16="http://schemas.microsoft.com/office/drawing/2014/main" id="{27BD6D23-B182-4F43-92CF-FBF63DE9D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2565"/>
                <a:ext cx="10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m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26" name="Rectangle 81">
                <a:extLst>
                  <a:ext uri="{FF2B5EF4-FFF2-40B4-BE49-F238E27FC236}">
                    <a16:creationId xmlns:a16="http://schemas.microsoft.com/office/drawing/2014/main" id="{794C29CA-FA4E-42A4-BB73-C6D7E24AB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" y="2565"/>
                <a:ext cx="10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ul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27" name="Rectangle 82">
                <a:extLst>
                  <a:ext uri="{FF2B5EF4-FFF2-40B4-BE49-F238E27FC236}">
                    <a16:creationId xmlns:a16="http://schemas.microsoft.com/office/drawing/2014/main" id="{6C6976AB-0B47-48BB-B6BD-29DE05F154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6" y="2565"/>
                <a:ext cx="3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t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28" name="Rectangle 83">
                <a:extLst>
                  <a:ext uri="{FF2B5EF4-FFF2-40B4-BE49-F238E27FC236}">
                    <a16:creationId xmlns:a16="http://schemas.microsoft.com/office/drawing/2014/main" id="{2D4A92CF-26B7-4726-AFFE-552214BFE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7" y="2565"/>
                <a:ext cx="4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r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29" name="Rectangle 84">
                <a:extLst>
                  <a:ext uri="{FF2B5EF4-FFF2-40B4-BE49-F238E27FC236}">
                    <a16:creationId xmlns:a16="http://schemas.microsoft.com/office/drawing/2014/main" id="{A86C6A4E-0D7D-49DE-BD8B-F43DD418C7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3" y="2565"/>
                <a:ext cx="9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1,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30" name="Rectangle 85">
                <a:extLst>
                  <a:ext uri="{FF2B5EF4-FFF2-40B4-BE49-F238E27FC236}">
                    <a16:creationId xmlns:a16="http://schemas.microsoft.com/office/drawing/2014/main" id="{F93EB47D-808F-4AC7-B9FF-8EA287A20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1" y="2565"/>
                <a:ext cx="4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r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31" name="Rectangle 86">
                <a:extLst>
                  <a:ext uri="{FF2B5EF4-FFF2-40B4-BE49-F238E27FC236}">
                    <a16:creationId xmlns:a16="http://schemas.microsoft.com/office/drawing/2014/main" id="{84A1CF9C-6935-4A06-A107-94ED78181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2565"/>
                <a:ext cx="6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3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32" name="Rectangle 87">
                <a:extLst>
                  <a:ext uri="{FF2B5EF4-FFF2-40B4-BE49-F238E27FC236}">
                    <a16:creationId xmlns:a16="http://schemas.microsoft.com/office/drawing/2014/main" id="{E01AFD73-BD55-4DAA-8F78-A103017AF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8" y="2559"/>
                <a:ext cx="14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Þ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33" name="Rectangle 88">
                <a:extLst>
                  <a:ext uri="{FF2B5EF4-FFF2-40B4-BE49-F238E27FC236}">
                    <a16:creationId xmlns:a16="http://schemas.microsoft.com/office/drawing/2014/main" id="{919F1893-5C69-4459-878D-5E8EA0BE35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0" y="2565"/>
                <a:ext cx="3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 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34" name="Rectangle 89">
                <a:extLst>
                  <a:ext uri="{FF2B5EF4-FFF2-40B4-BE49-F238E27FC236}">
                    <a16:creationId xmlns:a16="http://schemas.microsoft.com/office/drawing/2014/main" id="{E08F2F65-69DA-4DF3-8F35-665044DBE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3" y="2565"/>
                <a:ext cx="4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r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35" name="Rectangle 90">
                <a:extLst>
                  <a:ext uri="{FF2B5EF4-FFF2-40B4-BE49-F238E27FC236}">
                    <a16:creationId xmlns:a16="http://schemas.microsoft.com/office/drawing/2014/main" id="{61F42C5A-DD81-4C05-9778-06C282760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9" y="2565"/>
                <a:ext cx="6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1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36" name="Rectangle 91">
                <a:extLst>
                  <a:ext uri="{FF2B5EF4-FFF2-40B4-BE49-F238E27FC236}">
                    <a16:creationId xmlns:a16="http://schemas.microsoft.com/office/drawing/2014/main" id="{0CD84A70-ED01-4FBA-905C-419253DD2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" y="2565"/>
                <a:ext cx="24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7)  f: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37" name="Rectangle 92">
                <a:extLst>
                  <a:ext uri="{FF2B5EF4-FFF2-40B4-BE49-F238E27FC236}">
                    <a16:creationId xmlns:a16="http://schemas.microsoft.com/office/drawing/2014/main" id="{EFA56F82-A9A8-4FA9-A1BC-CC8FA9638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" y="2565"/>
                <a:ext cx="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endParaRPr lang="en-GB" altLang="en-US" sz="160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39949" name="Group 93">
              <a:extLst>
                <a:ext uri="{FF2B5EF4-FFF2-40B4-BE49-F238E27FC236}">
                  <a16:creationId xmlns:a16="http://schemas.microsoft.com/office/drawing/2014/main" id="{04CD23C6-0C41-42B3-8BA9-A46B9D1B3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2325" y="4021130"/>
              <a:ext cx="2947988" cy="285749"/>
              <a:chOff x="518" y="2738"/>
              <a:chExt cx="1857" cy="180"/>
            </a:xfrm>
          </p:grpSpPr>
          <p:sp>
            <p:nvSpPr>
              <p:cNvPr id="40011" name="Rectangle 94">
                <a:extLst>
                  <a:ext uri="{FF2B5EF4-FFF2-40B4-BE49-F238E27FC236}">
                    <a16:creationId xmlns:a16="http://schemas.microsoft.com/office/drawing/2014/main" id="{6BB2FA6E-8746-451D-AF87-B85E3F5C0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2744"/>
                <a:ext cx="3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l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12" name="Rectangle 95">
                <a:extLst>
                  <a:ext uri="{FF2B5EF4-FFF2-40B4-BE49-F238E27FC236}">
                    <a16:creationId xmlns:a16="http://schemas.microsoft.com/office/drawing/2014/main" id="{0D9759F1-79DE-4682-979C-2548403D5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" y="2744"/>
                <a:ext cx="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o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13" name="Rectangle 96">
                <a:extLst>
                  <a:ext uri="{FF2B5EF4-FFF2-40B4-BE49-F238E27FC236}">
                    <a16:creationId xmlns:a16="http://schemas.microsoft.com/office/drawing/2014/main" id="{40CFFF34-19CD-4A11-8B3F-AB28C3764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" y="2744"/>
                <a:ext cx="13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ad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14" name="Rectangle 97">
                <a:extLst>
                  <a:ext uri="{FF2B5EF4-FFF2-40B4-BE49-F238E27FC236}">
                    <a16:creationId xmlns:a16="http://schemas.microsoft.com/office/drawing/2014/main" id="{780B154A-0952-440B-8287-F155E4748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8" y="2744"/>
                <a:ext cx="8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A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15" name="Rectangle 98">
                <a:extLst>
                  <a:ext uri="{FF2B5EF4-FFF2-40B4-BE49-F238E27FC236}">
                    <a16:creationId xmlns:a16="http://schemas.microsoft.com/office/drawing/2014/main" id="{486F735D-4728-43E4-9C41-86E9335FE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5" y="2744"/>
                <a:ext cx="3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I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16" name="Rectangle 99">
                <a:extLst>
                  <a:ext uri="{FF2B5EF4-FFF2-40B4-BE49-F238E27FC236}">
                    <a16:creationId xmlns:a16="http://schemas.microsoft.com/office/drawing/2014/main" id="{CDDAD2AC-027F-4A6E-B2EB-C540416BE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7" y="2744"/>
                <a:ext cx="4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r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17" name="Rectangle 100">
                <a:extLst>
                  <a:ext uri="{FF2B5EF4-FFF2-40B4-BE49-F238E27FC236}">
                    <a16:creationId xmlns:a16="http://schemas.microsoft.com/office/drawing/2014/main" id="{3E7C02C4-E54F-4DC5-921A-16FCF80EA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3" y="2744"/>
                <a:ext cx="9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0,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18" name="Rectangle 101">
                <a:extLst>
                  <a:ext uri="{FF2B5EF4-FFF2-40B4-BE49-F238E27FC236}">
                    <a16:creationId xmlns:a16="http://schemas.microsoft.com/office/drawing/2014/main" id="{A5159DCC-816C-4B89-98E0-D0EA563DD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1" y="2744"/>
                <a:ext cx="189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@d</a:t>
                </a:r>
                <a:endParaRPr lang="en-US" altLang="en-US" sz="1600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19" name="Rectangle 102">
                <a:extLst>
                  <a:ext uri="{FF2B5EF4-FFF2-40B4-BE49-F238E27FC236}">
                    <a16:creationId xmlns:a16="http://schemas.microsoft.com/office/drawing/2014/main" id="{6E0CD935-93BD-43C5-A420-9CB544A9F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8" y="2738"/>
                <a:ext cx="14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Þ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20" name="Rectangle 103">
                <a:extLst>
                  <a:ext uri="{FF2B5EF4-FFF2-40B4-BE49-F238E27FC236}">
                    <a16:creationId xmlns:a16="http://schemas.microsoft.com/office/drawing/2014/main" id="{681548DD-3D49-42AA-8284-1628BCE09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0" y="2744"/>
                <a:ext cx="3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 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21" name="Rectangle 104">
                <a:extLst>
                  <a:ext uri="{FF2B5EF4-FFF2-40B4-BE49-F238E27FC236}">
                    <a16:creationId xmlns:a16="http://schemas.microsoft.com/office/drawing/2014/main" id="{905B3A19-D502-455B-B016-EF5C76D63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3" y="2744"/>
                <a:ext cx="4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r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22" name="Rectangle 105">
                <a:extLst>
                  <a:ext uri="{FF2B5EF4-FFF2-40B4-BE49-F238E27FC236}">
                    <a16:creationId xmlns:a16="http://schemas.microsoft.com/office/drawing/2014/main" id="{FFA91A25-7953-4D6B-92B8-6B5C94E34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9" y="2744"/>
                <a:ext cx="6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2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23" name="Rectangle 106">
                <a:extLst>
                  <a:ext uri="{FF2B5EF4-FFF2-40B4-BE49-F238E27FC236}">
                    <a16:creationId xmlns:a16="http://schemas.microsoft.com/office/drawing/2014/main" id="{159E2880-61A4-49B0-ADD0-0638E705B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" y="2744"/>
                <a:ext cx="28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6)  g: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24" name="Rectangle 107">
                <a:extLst>
                  <a:ext uri="{FF2B5EF4-FFF2-40B4-BE49-F238E27FC236}">
                    <a16:creationId xmlns:a16="http://schemas.microsoft.com/office/drawing/2014/main" id="{89C1C000-FF10-4935-8BAB-514097610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" y="2744"/>
                <a:ext cx="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endParaRPr lang="en-GB" altLang="en-US" sz="160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39950" name="Group 108">
              <a:extLst>
                <a:ext uri="{FF2B5EF4-FFF2-40B4-BE49-F238E27FC236}">
                  <a16:creationId xmlns:a16="http://schemas.microsoft.com/office/drawing/2014/main" id="{05972A00-2618-46BE-88CD-D5FA34AA5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2325" y="4629150"/>
              <a:ext cx="2947988" cy="284163"/>
              <a:chOff x="518" y="2916"/>
              <a:chExt cx="1857" cy="179"/>
            </a:xfrm>
          </p:grpSpPr>
          <p:sp>
            <p:nvSpPr>
              <p:cNvPr id="39998" name="Rectangle 109">
                <a:extLst>
                  <a:ext uri="{FF2B5EF4-FFF2-40B4-BE49-F238E27FC236}">
                    <a16:creationId xmlns:a16="http://schemas.microsoft.com/office/drawing/2014/main" id="{2395B2DF-ABD6-4CF4-BE50-645AFAA64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2920"/>
                <a:ext cx="10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m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9999" name="Rectangle 110">
                <a:extLst>
                  <a:ext uri="{FF2B5EF4-FFF2-40B4-BE49-F238E27FC236}">
                    <a16:creationId xmlns:a16="http://schemas.microsoft.com/office/drawing/2014/main" id="{7F4D5441-0FCC-49FF-A400-CA30167D81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" y="2920"/>
                <a:ext cx="10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ul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00" name="Rectangle 111">
                <a:extLst>
                  <a:ext uri="{FF2B5EF4-FFF2-40B4-BE49-F238E27FC236}">
                    <a16:creationId xmlns:a16="http://schemas.microsoft.com/office/drawing/2014/main" id="{04A1191F-6E23-4ABF-B409-10292FF8E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6" y="2920"/>
                <a:ext cx="3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t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01" name="Rectangle 112">
                <a:extLst>
                  <a:ext uri="{FF2B5EF4-FFF2-40B4-BE49-F238E27FC236}">
                    <a16:creationId xmlns:a16="http://schemas.microsoft.com/office/drawing/2014/main" id="{94BD9CB3-2BD9-41F9-BA98-D734E1EBC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7" y="2920"/>
                <a:ext cx="4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r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02" name="Rectangle 113">
                <a:extLst>
                  <a:ext uri="{FF2B5EF4-FFF2-40B4-BE49-F238E27FC236}">
                    <a16:creationId xmlns:a16="http://schemas.microsoft.com/office/drawing/2014/main" id="{3D73B875-340E-4CB3-8AF6-D739FAB6F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3" y="2920"/>
                <a:ext cx="9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1,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03" name="Rectangle 114">
                <a:extLst>
                  <a:ext uri="{FF2B5EF4-FFF2-40B4-BE49-F238E27FC236}">
                    <a16:creationId xmlns:a16="http://schemas.microsoft.com/office/drawing/2014/main" id="{3F70F2C3-E15E-43FB-B21F-99F8E1C65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1" y="2920"/>
                <a:ext cx="4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r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04" name="Rectangle 115">
                <a:extLst>
                  <a:ext uri="{FF2B5EF4-FFF2-40B4-BE49-F238E27FC236}">
                    <a16:creationId xmlns:a16="http://schemas.microsoft.com/office/drawing/2014/main" id="{A70C4C45-430D-4751-9085-F0B98ACD2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2920"/>
                <a:ext cx="6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2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05" name="Rectangle 116">
                <a:extLst>
                  <a:ext uri="{FF2B5EF4-FFF2-40B4-BE49-F238E27FC236}">
                    <a16:creationId xmlns:a16="http://schemas.microsoft.com/office/drawing/2014/main" id="{5BABF37F-7244-49E1-A7D0-42AD2760F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8" y="2916"/>
                <a:ext cx="14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Þ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06" name="Rectangle 117">
                <a:extLst>
                  <a:ext uri="{FF2B5EF4-FFF2-40B4-BE49-F238E27FC236}">
                    <a16:creationId xmlns:a16="http://schemas.microsoft.com/office/drawing/2014/main" id="{2C65D3E5-D0E5-4F08-AAFB-159D77D1F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0" y="2922"/>
                <a:ext cx="3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 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07" name="Rectangle 118">
                <a:extLst>
                  <a:ext uri="{FF2B5EF4-FFF2-40B4-BE49-F238E27FC236}">
                    <a16:creationId xmlns:a16="http://schemas.microsoft.com/office/drawing/2014/main" id="{80C3D9A6-F33D-4108-B4FB-F99C8229B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3" y="2922"/>
                <a:ext cx="4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r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08" name="Rectangle 119">
                <a:extLst>
                  <a:ext uri="{FF2B5EF4-FFF2-40B4-BE49-F238E27FC236}">
                    <a16:creationId xmlns:a16="http://schemas.microsoft.com/office/drawing/2014/main" id="{5B70AEA2-67DF-462B-A174-D16E5B7FD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9" y="2922"/>
                <a:ext cx="6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1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09" name="Rectangle 120">
                <a:extLst>
                  <a:ext uri="{FF2B5EF4-FFF2-40B4-BE49-F238E27FC236}">
                    <a16:creationId xmlns:a16="http://schemas.microsoft.com/office/drawing/2014/main" id="{9039D04C-2A32-458E-ABF8-727C86B38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" y="2920"/>
                <a:ext cx="28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9)  h: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40010" name="Rectangle 121">
                <a:extLst>
                  <a:ext uri="{FF2B5EF4-FFF2-40B4-BE49-F238E27FC236}">
                    <a16:creationId xmlns:a16="http://schemas.microsoft.com/office/drawing/2014/main" id="{E62B15A3-65D3-42E2-9367-85E31C14F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" y="2920"/>
                <a:ext cx="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endParaRPr lang="en-GB" altLang="en-US" sz="1600">
                  <a:latin typeface="Arial Rounded MT Bold" panose="020F0704030504030204" pitchFamily="34" charset="0"/>
                </a:endParaRPr>
              </a:p>
            </p:txBody>
          </p:sp>
        </p:grpSp>
        <p:grpSp>
          <p:nvGrpSpPr>
            <p:cNvPr id="39951" name="Group 122">
              <a:extLst>
                <a:ext uri="{FF2B5EF4-FFF2-40B4-BE49-F238E27FC236}">
                  <a16:creationId xmlns:a16="http://schemas.microsoft.com/office/drawing/2014/main" id="{9401FF7E-9252-480A-BA0A-5EED0225C2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2488" y="4910129"/>
              <a:ext cx="3259137" cy="285749"/>
              <a:chOff x="537" y="3093"/>
              <a:chExt cx="2053" cy="180"/>
            </a:xfrm>
          </p:grpSpPr>
          <p:sp>
            <p:nvSpPr>
              <p:cNvPr id="39982" name="Rectangle 123">
                <a:extLst>
                  <a:ext uri="{FF2B5EF4-FFF2-40B4-BE49-F238E27FC236}">
                    <a16:creationId xmlns:a16="http://schemas.microsoft.com/office/drawing/2014/main" id="{AAF69C1A-3FBD-42C4-8E55-CCB1885D1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" y="3099"/>
                <a:ext cx="27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11) i: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9983" name="Rectangle 124">
                <a:extLst>
                  <a:ext uri="{FF2B5EF4-FFF2-40B4-BE49-F238E27FC236}">
                    <a16:creationId xmlns:a16="http://schemas.microsoft.com/office/drawing/2014/main" id="{588F30F5-0533-4E26-A0B9-0667278FC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" y="3099"/>
                <a:ext cx="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endParaRPr lang="en-GB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9984" name="Rectangle 125">
                <a:extLst>
                  <a:ext uri="{FF2B5EF4-FFF2-40B4-BE49-F238E27FC236}">
                    <a16:creationId xmlns:a16="http://schemas.microsoft.com/office/drawing/2014/main" id="{EA782BD6-0CF1-4F5B-8BBF-FF8C44974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" y="3099"/>
                <a:ext cx="6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s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9985" name="Rectangle 126">
                <a:extLst>
                  <a:ext uri="{FF2B5EF4-FFF2-40B4-BE49-F238E27FC236}">
                    <a16:creationId xmlns:a16="http://schemas.microsoft.com/office/drawing/2014/main" id="{A86A7035-0FE1-42B1-9B1D-CB14FAF64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2" y="3099"/>
                <a:ext cx="3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t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9986" name="Rectangle 127">
                <a:extLst>
                  <a:ext uri="{FF2B5EF4-FFF2-40B4-BE49-F238E27FC236}">
                    <a16:creationId xmlns:a16="http://schemas.microsoft.com/office/drawing/2014/main" id="{3C6C5771-67CC-4677-82FF-F4DF5A29F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" y="3099"/>
                <a:ext cx="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o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9987" name="Rectangle 128">
                <a:extLst>
                  <a:ext uri="{FF2B5EF4-FFF2-40B4-BE49-F238E27FC236}">
                    <a16:creationId xmlns:a16="http://schemas.microsoft.com/office/drawing/2014/main" id="{D04C6E31-F406-4363-8B0D-C56C064CCA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3" y="3099"/>
                <a:ext cx="4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r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9988" name="Rectangle 129">
                <a:extLst>
                  <a:ext uri="{FF2B5EF4-FFF2-40B4-BE49-F238E27FC236}">
                    <a16:creationId xmlns:a16="http://schemas.microsoft.com/office/drawing/2014/main" id="{564E4C8A-99CE-43D8-A16C-C8B1FC11A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9" y="3099"/>
                <a:ext cx="6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e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9989" name="Rectangle 130">
                <a:extLst>
                  <a:ext uri="{FF2B5EF4-FFF2-40B4-BE49-F238E27FC236}">
                    <a16:creationId xmlns:a16="http://schemas.microsoft.com/office/drawing/2014/main" id="{EDABCFD3-D0E7-499C-B57E-4D1F79401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5" y="3099"/>
                <a:ext cx="8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A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9990" name="Rectangle 131">
                <a:extLst>
                  <a:ext uri="{FF2B5EF4-FFF2-40B4-BE49-F238E27FC236}">
                    <a16:creationId xmlns:a16="http://schemas.microsoft.com/office/drawing/2014/main" id="{0B097499-7A02-4BCD-9713-73EAF20E2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1" y="3099"/>
                <a:ext cx="3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I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9991" name="Rectangle 132">
                <a:extLst>
                  <a:ext uri="{FF2B5EF4-FFF2-40B4-BE49-F238E27FC236}">
                    <a16:creationId xmlns:a16="http://schemas.microsoft.com/office/drawing/2014/main" id="{C573F436-BE98-418A-806C-6DE2A981E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7" y="3099"/>
                <a:ext cx="4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r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9992" name="Rectangle 133">
                <a:extLst>
                  <a:ext uri="{FF2B5EF4-FFF2-40B4-BE49-F238E27FC236}">
                    <a16:creationId xmlns:a16="http://schemas.microsoft.com/office/drawing/2014/main" id="{FD9B7028-2850-425E-B11F-77120FFBB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3" y="3099"/>
                <a:ext cx="6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1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9993" name="Rectangle 134">
                <a:extLst>
                  <a:ext uri="{FF2B5EF4-FFF2-40B4-BE49-F238E27FC236}">
                    <a16:creationId xmlns:a16="http://schemas.microsoft.com/office/drawing/2014/main" id="{1C75752A-5123-4733-8079-775FD17032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8" y="3093"/>
                <a:ext cx="14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Þ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9994" name="Rectangle 135">
                <a:extLst>
                  <a:ext uri="{FF2B5EF4-FFF2-40B4-BE49-F238E27FC236}">
                    <a16:creationId xmlns:a16="http://schemas.microsoft.com/office/drawing/2014/main" id="{8D918D29-9B47-46BB-AF73-E84918FE6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0" y="3099"/>
                <a:ext cx="3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 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9995" name="Rectangle 136">
                <a:extLst>
                  <a:ext uri="{FF2B5EF4-FFF2-40B4-BE49-F238E27FC236}">
                    <a16:creationId xmlns:a16="http://schemas.microsoft.com/office/drawing/2014/main" id="{B8B4E05F-C752-4744-9141-49AA51030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3" y="3099"/>
                <a:ext cx="4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r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9996" name="Rectangle 137">
                <a:extLst>
                  <a:ext uri="{FF2B5EF4-FFF2-40B4-BE49-F238E27FC236}">
                    <a16:creationId xmlns:a16="http://schemas.microsoft.com/office/drawing/2014/main" id="{581039BA-A7E0-409C-B2F2-379573021B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9" y="3099"/>
                <a:ext cx="9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0,</a:t>
                </a:r>
                <a:endParaRPr lang="en-US" altLang="en-US" sz="160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9997" name="Rectangle 138">
                <a:extLst>
                  <a:ext uri="{FF2B5EF4-FFF2-40B4-BE49-F238E27FC236}">
                    <a16:creationId xmlns:a16="http://schemas.microsoft.com/office/drawing/2014/main" id="{FB5B753D-45E2-4D40-A8C8-E33D76113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7" y="3099"/>
                <a:ext cx="18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b="1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@a</a:t>
                </a:r>
                <a:endParaRPr lang="en-US" altLang="en-US" sz="1600" dirty="0">
                  <a:latin typeface="Arial Rounded MT Bold" panose="020F0704030504030204" pitchFamily="34" charset="0"/>
                </a:endParaRPr>
              </a:p>
            </p:txBody>
          </p:sp>
        </p:grpSp>
        <p:sp>
          <p:nvSpPr>
            <p:cNvPr id="39952" name="Text Box 139">
              <a:extLst>
                <a:ext uri="{FF2B5EF4-FFF2-40B4-BE49-F238E27FC236}">
                  <a16:creationId xmlns:a16="http://schemas.microsoft.com/office/drawing/2014/main" id="{9ABDDE7F-2FD4-4172-9A54-B782BE3EA6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7800" y="5434013"/>
              <a:ext cx="23622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>
                  <a:solidFill>
                    <a:srgbClr val="003C75"/>
                  </a:solidFill>
                  <a:latin typeface="Arial Rounded MT Bold" panose="020F0704030504030204" pitchFamily="34" charset="0"/>
                </a:rPr>
                <a:t>The Code</a:t>
              </a:r>
            </a:p>
          </p:txBody>
        </p:sp>
        <p:sp>
          <p:nvSpPr>
            <p:cNvPr id="39953" name="Text Box 158">
              <a:extLst>
                <a:ext uri="{FF2B5EF4-FFF2-40B4-BE49-F238E27FC236}">
                  <a16:creationId xmlns:a16="http://schemas.microsoft.com/office/drawing/2014/main" id="{08453871-941E-42A3-B5FD-B96C883A50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0" y="5434013"/>
              <a:ext cx="26670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>
                  <a:solidFill>
                    <a:srgbClr val="003C75"/>
                  </a:solidFill>
                  <a:latin typeface="Arial Rounded MT Bold" panose="020F0704030504030204" pitchFamily="34" charset="0"/>
                </a:rPr>
                <a:t>The Precedence Graph</a:t>
              </a:r>
            </a:p>
          </p:txBody>
        </p:sp>
        <p:grpSp>
          <p:nvGrpSpPr>
            <p:cNvPr id="39954" name="Group 171">
              <a:extLst>
                <a:ext uri="{FF2B5EF4-FFF2-40B4-BE49-F238E27FC236}">
                  <a16:creationId xmlns:a16="http://schemas.microsoft.com/office/drawing/2014/main" id="{E7FC40B4-172F-4B3F-921E-FE892D034E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1613" y="2635250"/>
              <a:ext cx="2450571" cy="2732088"/>
              <a:chOff x="5281613" y="2635250"/>
              <a:chExt cx="2450571" cy="2732088"/>
            </a:xfrm>
          </p:grpSpPr>
          <p:grpSp>
            <p:nvGrpSpPr>
              <p:cNvPr id="39955" name="Group 140">
                <a:extLst>
                  <a:ext uri="{FF2B5EF4-FFF2-40B4-BE49-F238E27FC236}">
                    <a16:creationId xmlns:a16="http://schemas.microsoft.com/office/drawing/2014/main" id="{44E379CD-A513-4D06-9830-0339BEF272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62600" y="2743200"/>
                <a:ext cx="1997075" cy="2624138"/>
                <a:chOff x="3302" y="2111"/>
                <a:chExt cx="1258" cy="1653"/>
              </a:xfrm>
            </p:grpSpPr>
            <p:sp>
              <p:nvSpPr>
                <p:cNvPr id="39965" name="Text Box 141">
                  <a:extLst>
                    <a:ext uri="{FF2B5EF4-FFF2-40B4-BE49-F238E27FC236}">
                      <a16:creationId xmlns:a16="http://schemas.microsoft.com/office/drawing/2014/main" id="{5F117ADE-D0F1-44C1-82A6-70E49F0B1D4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02" y="2111"/>
                  <a:ext cx="19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600">
                      <a:latin typeface="Arial Rounded MT Bold" panose="020F0704030504030204" pitchFamily="34" charset="0"/>
                    </a:rPr>
                    <a:t>a</a:t>
                  </a:r>
                </a:p>
              </p:txBody>
            </p:sp>
            <p:sp>
              <p:nvSpPr>
                <p:cNvPr id="39966" name="Text Box 142">
                  <a:extLst>
                    <a:ext uri="{FF2B5EF4-FFF2-40B4-BE49-F238E27FC236}">
                      <a16:creationId xmlns:a16="http://schemas.microsoft.com/office/drawing/2014/main" id="{EC16E65D-BE49-44A4-8336-D1E2B8B674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02" y="2514"/>
                  <a:ext cx="19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600">
                      <a:latin typeface="Arial Rounded MT Bold" panose="020F0704030504030204" pitchFamily="34" charset="0"/>
                    </a:rPr>
                    <a:t>b</a:t>
                  </a:r>
                </a:p>
              </p:txBody>
            </p:sp>
            <p:sp>
              <p:nvSpPr>
                <p:cNvPr id="39967" name="Text Box 143">
                  <a:extLst>
                    <a:ext uri="{FF2B5EF4-FFF2-40B4-BE49-F238E27FC236}">
                      <a16:creationId xmlns:a16="http://schemas.microsoft.com/office/drawing/2014/main" id="{DF0C6FD5-CB5B-4491-BABB-769E928BEA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01" y="2459"/>
                  <a:ext cx="19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600">
                      <a:latin typeface="Arial Rounded MT Bold" panose="020F0704030504030204" pitchFamily="34" charset="0"/>
                    </a:rPr>
                    <a:t>c</a:t>
                  </a:r>
                </a:p>
              </p:txBody>
            </p:sp>
            <p:sp>
              <p:nvSpPr>
                <p:cNvPr id="39968" name="Text Box 144">
                  <a:extLst>
                    <a:ext uri="{FF2B5EF4-FFF2-40B4-BE49-F238E27FC236}">
                      <a16:creationId xmlns:a16="http://schemas.microsoft.com/office/drawing/2014/main" id="{0C4A8517-29A7-4F60-8DA5-6726BD6C92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85" y="2762"/>
                  <a:ext cx="19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600">
                      <a:latin typeface="Arial Rounded MT Bold" panose="020F0704030504030204" pitchFamily="34" charset="0"/>
                    </a:rPr>
                    <a:t>d</a:t>
                  </a:r>
                </a:p>
              </p:txBody>
            </p:sp>
            <p:sp>
              <p:nvSpPr>
                <p:cNvPr id="39969" name="Text Box 145">
                  <a:extLst>
                    <a:ext uri="{FF2B5EF4-FFF2-40B4-BE49-F238E27FC236}">
                      <a16:creationId xmlns:a16="http://schemas.microsoft.com/office/drawing/2014/main" id="{61BD8ACC-EF14-4BA3-A4D1-7B83D4EB939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43" y="2706"/>
                  <a:ext cx="19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600">
                      <a:latin typeface="Arial Rounded MT Bold" panose="020F0704030504030204" pitchFamily="34" charset="0"/>
                    </a:rPr>
                    <a:t>e</a:t>
                  </a:r>
                </a:p>
              </p:txBody>
            </p:sp>
            <p:sp>
              <p:nvSpPr>
                <p:cNvPr id="39970" name="Text Box 146">
                  <a:extLst>
                    <a:ext uri="{FF2B5EF4-FFF2-40B4-BE49-F238E27FC236}">
                      <a16:creationId xmlns:a16="http://schemas.microsoft.com/office/drawing/2014/main" id="{E9CA603A-965B-49FE-9876-4C3BE86E07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40" y="3048"/>
                  <a:ext cx="19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600">
                      <a:latin typeface="Arial Rounded MT Bold" panose="020F0704030504030204" pitchFamily="34" charset="0"/>
                    </a:rPr>
                    <a:t>f</a:t>
                  </a:r>
                </a:p>
              </p:txBody>
            </p:sp>
            <p:sp>
              <p:nvSpPr>
                <p:cNvPr id="39971" name="Text Box 147">
                  <a:extLst>
                    <a:ext uri="{FF2B5EF4-FFF2-40B4-BE49-F238E27FC236}">
                      <a16:creationId xmlns:a16="http://schemas.microsoft.com/office/drawing/2014/main" id="{D8BC6DB4-DA66-4C74-A8CD-30EB59E940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68" y="2976"/>
                  <a:ext cx="19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 sz="1600">
                      <a:latin typeface="Arial Rounded MT Bold" panose="020F0704030504030204" pitchFamily="34" charset="0"/>
                    </a:rPr>
                    <a:t>g</a:t>
                  </a:r>
                </a:p>
              </p:txBody>
            </p:sp>
            <p:sp>
              <p:nvSpPr>
                <p:cNvPr id="39972" name="Text Box 148">
                  <a:extLst>
                    <a:ext uri="{FF2B5EF4-FFF2-40B4-BE49-F238E27FC236}">
                      <a16:creationId xmlns:a16="http://schemas.microsoft.com/office/drawing/2014/main" id="{8CF422CD-6FE0-4E61-9485-3B0F4315F0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56" y="3264"/>
                  <a:ext cx="19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600">
                      <a:latin typeface="Arial Rounded MT Bold" panose="020F0704030504030204" pitchFamily="34" charset="0"/>
                    </a:rPr>
                    <a:t>h</a:t>
                  </a:r>
                </a:p>
              </p:txBody>
            </p:sp>
            <p:sp>
              <p:nvSpPr>
                <p:cNvPr id="39973" name="Text Box 149">
                  <a:extLst>
                    <a:ext uri="{FF2B5EF4-FFF2-40B4-BE49-F238E27FC236}">
                      <a16:creationId xmlns:a16="http://schemas.microsoft.com/office/drawing/2014/main" id="{DE3FF387-5114-4A0A-8EE2-E8908F4E61C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56" y="3552"/>
                  <a:ext cx="192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600">
                      <a:latin typeface="Arial Rounded MT Bold" panose="020F0704030504030204" pitchFamily="34" charset="0"/>
                    </a:rPr>
                    <a:t>i</a:t>
                  </a:r>
                </a:p>
              </p:txBody>
            </p:sp>
            <p:sp>
              <p:nvSpPr>
                <p:cNvPr id="39974" name="Line 150">
                  <a:extLst>
                    <a:ext uri="{FF2B5EF4-FFF2-40B4-BE49-F238E27FC236}">
                      <a16:creationId xmlns:a16="http://schemas.microsoft.com/office/drawing/2014/main" id="{547FDE69-85AA-460C-9C9E-0B860EED1C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46" y="3441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75" name="Line 151">
                  <a:extLst>
                    <a:ext uri="{FF2B5EF4-FFF2-40B4-BE49-F238E27FC236}">
                      <a16:creationId xmlns:a16="http://schemas.microsoft.com/office/drawing/2014/main" id="{40FD2F49-36E1-479E-B519-389F28B6DA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02" y="3140"/>
                  <a:ext cx="194" cy="19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76" name="Line 152">
                  <a:extLst>
                    <a:ext uri="{FF2B5EF4-FFF2-40B4-BE49-F238E27FC236}">
                      <a16:creationId xmlns:a16="http://schemas.microsoft.com/office/drawing/2014/main" id="{F25FA0D7-E34C-440A-A55B-07A75DE158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984" y="2880"/>
                  <a:ext cx="194" cy="19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77" name="Line 153">
                  <a:extLst>
                    <a:ext uri="{FF2B5EF4-FFF2-40B4-BE49-F238E27FC236}">
                      <a16:creationId xmlns:a16="http://schemas.microsoft.com/office/drawing/2014/main" id="{DD0D850F-4A57-443B-8277-0CB70981B7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740" y="2621"/>
                  <a:ext cx="194" cy="19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78" name="Line 154">
                  <a:extLst>
                    <a:ext uri="{FF2B5EF4-FFF2-40B4-BE49-F238E27FC236}">
                      <a16:creationId xmlns:a16="http://schemas.microsoft.com/office/drawing/2014/main" id="{8E4242E7-85D1-4687-8747-6B0B74F684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3" y="3178"/>
                  <a:ext cx="149" cy="14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79" name="Line 155">
                  <a:extLst>
                    <a:ext uri="{FF2B5EF4-FFF2-40B4-BE49-F238E27FC236}">
                      <a16:creationId xmlns:a16="http://schemas.microsoft.com/office/drawing/2014/main" id="{ADB25826-6682-4F8C-830D-F497638EB7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30" y="2937"/>
                  <a:ext cx="149" cy="14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80" name="Line 156">
                  <a:extLst>
                    <a:ext uri="{FF2B5EF4-FFF2-40B4-BE49-F238E27FC236}">
                      <a16:creationId xmlns:a16="http://schemas.microsoft.com/office/drawing/2014/main" id="{66B79DE2-7E42-4CEF-8F9E-4E69C15E48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60" y="2674"/>
                  <a:ext cx="149" cy="14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81" name="Line 157">
                  <a:extLst>
                    <a:ext uri="{FF2B5EF4-FFF2-40B4-BE49-F238E27FC236}">
                      <a16:creationId xmlns:a16="http://schemas.microsoft.com/office/drawing/2014/main" id="{CB6088DC-7BFE-46B5-9CF9-F2FFC98AD0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95" y="2310"/>
                  <a:ext cx="0" cy="24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956" name="Text Box 159">
                <a:extLst>
                  <a:ext uri="{FF2B5EF4-FFF2-40B4-BE49-F238E27FC236}">
                    <a16:creationId xmlns:a16="http://schemas.microsoft.com/office/drawing/2014/main" id="{AB696113-66A4-4E5E-84B1-DA954D1549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4200" y="4889500"/>
                <a:ext cx="30480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sz="1600">
                    <a:solidFill>
                      <a:srgbClr val="FF0065"/>
                    </a:solidFill>
                    <a:latin typeface="Arial Rounded MT Bold" panose="020F0704030504030204" pitchFamily="34" charset="0"/>
                  </a:rPr>
                  <a:t>3</a:t>
                </a:r>
              </a:p>
            </p:txBody>
          </p:sp>
          <p:sp>
            <p:nvSpPr>
              <p:cNvPr id="39957" name="Text Box 160">
                <a:extLst>
                  <a:ext uri="{FF2B5EF4-FFF2-40B4-BE49-F238E27FC236}">
                    <a16:creationId xmlns:a16="http://schemas.microsoft.com/office/drawing/2014/main" id="{F9A3FD08-268E-45DE-B2F2-EE849DA7F1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97675" y="4287838"/>
                <a:ext cx="30480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sz="1600">
                    <a:solidFill>
                      <a:srgbClr val="FF0065"/>
                    </a:solidFill>
                    <a:latin typeface="Arial Rounded MT Bold" panose="020F0704030504030204" pitchFamily="34" charset="0"/>
                  </a:rPr>
                  <a:t>5</a:t>
                </a:r>
              </a:p>
            </p:txBody>
          </p:sp>
          <p:sp>
            <p:nvSpPr>
              <p:cNvPr id="39958" name="Text Box 161">
                <a:extLst>
                  <a:ext uri="{FF2B5EF4-FFF2-40B4-BE49-F238E27FC236}">
                    <a16:creationId xmlns:a16="http://schemas.microsoft.com/office/drawing/2014/main" id="{B32FE3B0-002E-4393-9897-64DF19F52C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27384" y="3962400"/>
                <a:ext cx="30480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sz="1600">
                    <a:solidFill>
                      <a:srgbClr val="FF0065"/>
                    </a:solidFill>
                    <a:latin typeface="Arial Rounded MT Bold" panose="020F0704030504030204" pitchFamily="34" charset="0"/>
                  </a:rPr>
                  <a:t>8</a:t>
                </a:r>
              </a:p>
            </p:txBody>
          </p:sp>
          <p:sp>
            <p:nvSpPr>
              <p:cNvPr id="39959" name="Text Box 162">
                <a:extLst>
                  <a:ext uri="{FF2B5EF4-FFF2-40B4-BE49-F238E27FC236}">
                    <a16:creationId xmlns:a16="http://schemas.microsoft.com/office/drawing/2014/main" id="{23748757-8650-4330-8815-F8A2F8AE30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23530" y="4277255"/>
                <a:ext cx="30480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sz="1600">
                    <a:solidFill>
                      <a:srgbClr val="FF0065"/>
                    </a:solidFill>
                    <a:latin typeface="Arial Rounded MT Bold" panose="020F0704030504030204" pitchFamily="34" charset="0"/>
                  </a:rPr>
                  <a:t>7</a:t>
                </a:r>
              </a:p>
            </p:txBody>
          </p:sp>
          <p:sp>
            <p:nvSpPr>
              <p:cNvPr id="39960" name="Text Box 163">
                <a:extLst>
                  <a:ext uri="{FF2B5EF4-FFF2-40B4-BE49-F238E27FC236}">
                    <a16:creationId xmlns:a16="http://schemas.microsoft.com/office/drawing/2014/main" id="{6E7593B2-33C6-4A10-ACDF-E879CB8ECC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04429" y="3849688"/>
                <a:ext cx="30480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sz="1600">
                    <a:solidFill>
                      <a:srgbClr val="FF0065"/>
                    </a:solidFill>
                    <a:latin typeface="Arial Rounded MT Bold" panose="020F0704030504030204" pitchFamily="34" charset="0"/>
                  </a:rPr>
                  <a:t>9</a:t>
                </a:r>
              </a:p>
            </p:txBody>
          </p:sp>
          <p:sp>
            <p:nvSpPr>
              <p:cNvPr id="39961" name="Text Box 164">
                <a:extLst>
                  <a:ext uri="{FF2B5EF4-FFF2-40B4-BE49-F238E27FC236}">
                    <a16:creationId xmlns:a16="http://schemas.microsoft.com/office/drawing/2014/main" id="{8C48CC84-3797-4F1B-8C90-F6D5B53B3E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95585" y="3524250"/>
                <a:ext cx="4254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sz="1600">
                    <a:solidFill>
                      <a:srgbClr val="FF0065"/>
                    </a:solidFill>
                    <a:latin typeface="Arial Rounded MT Bold" panose="020F0704030504030204" pitchFamily="34" charset="0"/>
                  </a:rPr>
                  <a:t>10</a:t>
                </a:r>
              </a:p>
            </p:txBody>
          </p:sp>
          <p:sp>
            <p:nvSpPr>
              <p:cNvPr id="39962" name="Text Box 165">
                <a:extLst>
                  <a:ext uri="{FF2B5EF4-FFF2-40B4-BE49-F238E27FC236}">
                    <a16:creationId xmlns:a16="http://schemas.microsoft.com/office/drawing/2014/main" id="{2D4CCC58-9295-4A36-8985-DB3FF5CBBA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25697" y="3141663"/>
                <a:ext cx="4254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sz="1600">
                    <a:solidFill>
                      <a:srgbClr val="FF0065"/>
                    </a:solidFill>
                    <a:latin typeface="Arial Rounded MT Bold" panose="020F0704030504030204" pitchFamily="34" charset="0"/>
                  </a:rPr>
                  <a:t>12</a:t>
                </a:r>
              </a:p>
            </p:txBody>
          </p:sp>
          <p:sp>
            <p:nvSpPr>
              <p:cNvPr id="39963" name="Text Box 166">
                <a:extLst>
                  <a:ext uri="{FF2B5EF4-FFF2-40B4-BE49-F238E27FC236}">
                    <a16:creationId xmlns:a16="http://schemas.microsoft.com/office/drawing/2014/main" id="{5AE4F530-19FC-4590-8FE1-D67ABCB997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1613" y="3486150"/>
                <a:ext cx="4254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sz="1600">
                    <a:solidFill>
                      <a:srgbClr val="FF0065"/>
                    </a:solidFill>
                    <a:latin typeface="Arial Rounded MT Bold" panose="020F0704030504030204" pitchFamily="34" charset="0"/>
                  </a:rPr>
                  <a:t>10</a:t>
                </a:r>
              </a:p>
            </p:txBody>
          </p:sp>
          <p:sp>
            <p:nvSpPr>
              <p:cNvPr id="39964" name="Text Box 34">
                <a:extLst>
                  <a:ext uri="{FF2B5EF4-FFF2-40B4-BE49-F238E27FC236}">
                    <a16:creationId xmlns:a16="http://schemas.microsoft.com/office/drawing/2014/main" id="{6F462E12-CF62-4D25-86DB-242A54F840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5000" y="2635250"/>
                <a:ext cx="4254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r>
                  <a:rPr lang="en-US" altLang="en-US" sz="1600">
                    <a:solidFill>
                      <a:srgbClr val="FF0065"/>
                    </a:solidFill>
                    <a:latin typeface="Arial Rounded MT Bold" panose="020F0704030504030204" pitchFamily="34" charset="0"/>
                  </a:rPr>
                  <a:t>13</a:t>
                </a: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Slide Number Placeholder 4">
            <a:extLst>
              <a:ext uri="{FF2B5EF4-FFF2-40B4-BE49-F238E27FC236}">
                <a16:creationId xmlns:a16="http://schemas.microsoft.com/office/drawing/2014/main" id="{1D1D327C-2526-43B7-838A-CBB0C0FA0B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FFEFF293-0538-4004-A474-CF993BEA5A18}" type="slidenum">
              <a:rPr lang="en-US" altLang="en-US"/>
              <a:pPr/>
              <a:t>20</a:t>
            </a:fld>
            <a:endParaRPr lang="en-US" altLang="en-US" dirty="0"/>
          </a:p>
        </p:txBody>
      </p:sp>
      <p:sp>
        <p:nvSpPr>
          <p:cNvPr id="18438" name="Rectangle 2">
            <a:extLst>
              <a:ext uri="{FF2B5EF4-FFF2-40B4-BE49-F238E27FC236}">
                <a16:creationId xmlns:a16="http://schemas.microsoft.com/office/drawing/2014/main" id="{21373413-6C84-4966-A30E-00729EAF43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9923" y="358272"/>
            <a:ext cx="7772400" cy="533400"/>
          </a:xfrm>
        </p:spPr>
        <p:txBody>
          <a:bodyPr/>
          <a:lstStyle/>
          <a:p>
            <a:pPr eaLnBrk="1" hangingPunct="1">
              <a:spcBef>
                <a:spcPct val="130000"/>
              </a:spcBef>
            </a:pPr>
            <a:r>
              <a:rPr lang="en-US" altLang="en-US" dirty="0">
                <a:sym typeface="Symbol" panose="05050102010706020507" pitchFamily="18" charset="2"/>
              </a:rPr>
              <a:t>Example</a:t>
            </a:r>
          </a:p>
        </p:txBody>
      </p:sp>
      <p:sp>
        <p:nvSpPr>
          <p:cNvPr id="18439" name="Rectangle 3">
            <a:extLst>
              <a:ext uri="{FF2B5EF4-FFF2-40B4-BE49-F238E27FC236}">
                <a16:creationId xmlns:a16="http://schemas.microsoft.com/office/drawing/2014/main" id="{7F3D2E56-FA89-46A5-8E37-478C511944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7621" y="730566"/>
            <a:ext cx="7772400" cy="4953000"/>
          </a:xfrm>
        </p:spPr>
        <p:txBody>
          <a:bodyPr/>
          <a:lstStyle/>
          <a:p>
            <a:pPr algn="ctr" eaLnBrk="1" hangingPunct="1">
              <a:spcBef>
                <a:spcPct val="130000"/>
              </a:spcBef>
              <a:buFont typeface="Times" panose="02020603050405020304" pitchFamily="18" charset="0"/>
              <a:buNone/>
            </a:pPr>
            <a:r>
              <a:rPr lang="en-US" altLang="en-US" dirty="0">
                <a:sym typeface="Symbol" panose="05050102010706020507" pitchFamily="18" charset="2"/>
              </a:rPr>
              <a:t>a  a * 2 * b  * c * d</a:t>
            </a:r>
          </a:p>
        </p:txBody>
      </p:sp>
      <p:sp>
        <p:nvSpPr>
          <p:cNvPr id="18442" name="Text Box 7">
            <a:extLst>
              <a:ext uri="{FF2B5EF4-FFF2-40B4-BE49-F238E27FC236}">
                <a16:creationId xmlns:a16="http://schemas.microsoft.com/office/drawing/2014/main" id="{6CA635EA-564D-4E16-884B-17FFFA9EC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829635"/>
            <a:ext cx="2590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 i="1" u="sng" dirty="0" smtClean="0">
                <a:solidFill>
                  <a:srgbClr val="003C75"/>
                </a:solidFill>
              </a:rPr>
              <a:t>Simple Schedule</a:t>
            </a:r>
            <a:endParaRPr lang="en-US" altLang="en-US" sz="1600" dirty="0">
              <a:solidFill>
                <a:srgbClr val="003C75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444" name="Text Box 9">
            <a:extLst>
              <a:ext uri="{FF2B5EF4-FFF2-40B4-BE49-F238E27FC236}">
                <a16:creationId xmlns:a16="http://schemas.microsoft.com/office/drawing/2014/main" id="{E7DFCC77-BDDB-4101-8956-45B785335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5515291"/>
            <a:ext cx="2362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>
                <a:latin typeface="Arial Rounded MT Bold" panose="020F0704030504030204" pitchFamily="34" charset="0"/>
              </a:rPr>
              <a:t>2 registers, </a:t>
            </a:r>
            <a:r>
              <a:rPr lang="en-US" altLang="en-US" sz="1600" dirty="0" smtClean="0">
                <a:latin typeface="Arial Rounded MT Bold" panose="020F0704030504030204" pitchFamily="34" charset="0"/>
              </a:rPr>
              <a:t>22 </a:t>
            </a:r>
            <a:r>
              <a:rPr lang="en-US" altLang="en-US" sz="1600" dirty="0">
                <a:latin typeface="Arial Rounded MT Bold" panose="020F0704030504030204" pitchFamily="34" charset="0"/>
              </a:rPr>
              <a:t>cycles</a:t>
            </a:r>
          </a:p>
        </p:txBody>
      </p:sp>
      <p:sp>
        <p:nvSpPr>
          <p:cNvPr id="18441" name="Text Box 11">
            <a:extLst>
              <a:ext uri="{FF2B5EF4-FFF2-40B4-BE49-F238E27FC236}">
                <a16:creationId xmlns:a16="http://schemas.microsoft.com/office/drawing/2014/main" id="{ED371CB0-B61C-434A-B451-C827E66A1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621" y="6230012"/>
            <a:ext cx="762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/>
              <a:t>Reordering operations for speed is called </a:t>
            </a:r>
            <a:r>
              <a:rPr lang="en-US" altLang="en-US" i="1" dirty="0">
                <a:solidFill>
                  <a:srgbClr val="003C75"/>
                </a:solidFill>
              </a:rPr>
              <a:t>instruction scheduling</a:t>
            </a:r>
            <a:endParaRPr lang="en-US" altLang="en-US" dirty="0">
              <a:solidFill>
                <a:srgbClr val="003C7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255319"/>
            <a:ext cx="4128799" cy="32153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169" y="2333477"/>
            <a:ext cx="4122819" cy="3137189"/>
          </a:xfrm>
          <a:prstGeom prst="rect">
            <a:avLst/>
          </a:prstGeom>
        </p:spPr>
      </p:pic>
      <p:sp>
        <p:nvSpPr>
          <p:cNvPr id="11" name="Text Box 9">
            <a:extLst>
              <a:ext uri="{FF2B5EF4-FFF2-40B4-BE49-F238E27FC236}">
                <a16:creationId xmlns:a16="http://schemas.microsoft.com/office/drawing/2014/main" id="{E7DFCC77-BDDB-4101-8956-45B785335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516168"/>
            <a:ext cx="2362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 smtClean="0">
                <a:latin typeface="Arial Rounded MT Bold" panose="020F0704030504030204" pitchFamily="34" charset="0"/>
              </a:rPr>
              <a:t>3 </a:t>
            </a:r>
            <a:r>
              <a:rPr lang="en-US" altLang="en-US" sz="1600" dirty="0">
                <a:latin typeface="Arial Rounded MT Bold" panose="020F0704030504030204" pitchFamily="34" charset="0"/>
              </a:rPr>
              <a:t>registers, </a:t>
            </a:r>
            <a:r>
              <a:rPr lang="en-US" altLang="en-US" sz="1600" dirty="0" smtClean="0">
                <a:latin typeface="Arial Rounded MT Bold" panose="020F0704030504030204" pitchFamily="34" charset="0"/>
              </a:rPr>
              <a:t>13 </a:t>
            </a:r>
            <a:r>
              <a:rPr lang="en-US" altLang="en-US" sz="1600" dirty="0">
                <a:latin typeface="Arial Rounded MT Bold" panose="020F0704030504030204" pitchFamily="34" charset="0"/>
              </a:rPr>
              <a:t>cycles</a:t>
            </a: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6CA635EA-564D-4E16-884B-17FFFA9EC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2762" y="1897523"/>
            <a:ext cx="259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 i="1" u="sng" dirty="0" smtClean="0">
                <a:solidFill>
                  <a:srgbClr val="003C75"/>
                </a:solidFill>
              </a:rPr>
              <a:t>Scheduled Code</a:t>
            </a:r>
            <a:endParaRPr lang="en-US" altLang="en-US" sz="1600" dirty="0">
              <a:solidFill>
                <a:srgbClr val="003C75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A6D78096-0663-440B-94AE-D2C977A3F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6940"/>
            <a:ext cx="2590800" cy="153272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spAutoFit/>
          </a:bodyPr>
          <a:lstStyle/>
          <a:p>
            <a:pPr eaLnBrk="0" hangingPunct="0">
              <a:spcBef>
                <a:spcPct val="5000"/>
              </a:spcBef>
              <a:defRPr/>
            </a:pPr>
            <a:r>
              <a:rPr lang="en-US" u="sng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Operation       Cycles </a:t>
            </a:r>
            <a:endParaRPr lang="en-US" dirty="0">
              <a:solidFill>
                <a:srgbClr val="003C75"/>
              </a:solidFill>
              <a:latin typeface="Comic Sans MS" charset="0"/>
              <a:ea typeface="ヒラギノ角ゴ Pro W3" charset="-128"/>
              <a:cs typeface="ヒラギノ角ゴ Pro W3" charset="-128"/>
            </a:endParaRPr>
          </a:p>
          <a:p>
            <a:pPr eaLnBrk="0" hangingPunct="0">
              <a:spcBef>
                <a:spcPct val="5000"/>
              </a:spcBef>
              <a:defRPr/>
            </a:pPr>
            <a:r>
              <a:rPr lang="en-US" dirty="0" err="1">
                <a:solidFill>
                  <a:srgbClr val="000000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loadAI</a:t>
            </a:r>
            <a:r>
              <a:rPr lang="en-US" dirty="0">
                <a:solidFill>
                  <a:srgbClr val="000000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		3</a:t>
            </a:r>
          </a:p>
          <a:p>
            <a:pPr eaLnBrk="0" hangingPunct="0">
              <a:spcBef>
                <a:spcPct val="5000"/>
              </a:spcBef>
              <a:defRPr/>
            </a:pPr>
            <a:r>
              <a:rPr lang="en-US" dirty="0" err="1">
                <a:solidFill>
                  <a:srgbClr val="000000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storeAI</a:t>
            </a:r>
            <a:r>
              <a:rPr lang="en-US" dirty="0">
                <a:solidFill>
                  <a:srgbClr val="000000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		3</a:t>
            </a:r>
          </a:p>
          <a:p>
            <a:pPr eaLnBrk="0" hangingPunct="0">
              <a:spcBef>
                <a:spcPct val="500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add		1</a:t>
            </a:r>
          </a:p>
          <a:p>
            <a:pPr eaLnBrk="0" hangingPunct="0">
              <a:spcBef>
                <a:spcPct val="5000"/>
              </a:spcBef>
              <a:defRPr/>
            </a:pPr>
            <a:r>
              <a:rPr lang="en-US" dirty="0" err="1">
                <a:solidFill>
                  <a:srgbClr val="000000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mult</a:t>
            </a:r>
            <a:r>
              <a:rPr lang="en-US" dirty="0">
                <a:solidFill>
                  <a:srgbClr val="000000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		2</a:t>
            </a:r>
          </a:p>
        </p:txBody>
      </p:sp>
    </p:spTree>
    <p:extLst>
      <p:ext uri="{BB962C8B-B14F-4D97-AF65-F5344CB8AC3E}">
        <p14:creationId xmlns:p14="http://schemas.microsoft.com/office/powerpoint/2010/main" val="233962912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A2DC045C-A15F-4B09-8DC0-801ACB5F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Improving the Efficiency of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16655-DA83-4EF9-8B7E-7BD53775E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1371600"/>
            <a:ext cx="3657600" cy="4953000"/>
          </a:xfrm>
          <a:solidFill>
            <a:srgbClr val="FFFFFF"/>
          </a:solidFill>
          <a:ln w="19050" cap="flat" algn="ctr">
            <a:solidFill>
              <a:srgbClr val="7F7F7F"/>
            </a:solidFill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/>
          <a:p>
            <a:pPr marL="0" indent="0" eaLnBrk="1" hangingPunct="1">
              <a:buFont typeface="Times" charset="0"/>
              <a:buNone/>
              <a:defRPr/>
            </a:pPr>
            <a:r>
              <a:rPr lang="en-US" sz="1800" dirty="0">
                <a:solidFill>
                  <a:srgbClr val="003C75"/>
                </a:solidFill>
              </a:rPr>
              <a:t>Updating the Ready queue is the most expensive part of this algorithm</a:t>
            </a:r>
          </a:p>
          <a:p>
            <a:pPr marL="227013" indent="-227013" eaLnBrk="1" hangingPunct="1">
              <a:buFont typeface="Times" charset="0"/>
              <a:buChar char="•"/>
              <a:defRPr/>
            </a:pPr>
            <a:r>
              <a:rPr lang="en-US" sz="1800" dirty="0"/>
              <a:t>Can create a separate queue for each cycle</a:t>
            </a:r>
          </a:p>
          <a:p>
            <a:pPr marL="454025" lvl="1" indent="-231775" eaLnBrk="1" hangingPunct="1">
              <a:defRPr/>
            </a:pPr>
            <a:r>
              <a:rPr lang="en-US" sz="1600" dirty="0"/>
              <a:t>Add op to queue for cycle when it will complete</a:t>
            </a:r>
          </a:p>
          <a:p>
            <a:pPr marL="454025" lvl="1" indent="-231775" eaLnBrk="1" hangingPunct="1">
              <a:defRPr/>
            </a:pPr>
            <a:r>
              <a:rPr lang="en-US" sz="1600" dirty="0"/>
              <a:t>Naïve implementation needs too many queues</a:t>
            </a:r>
          </a:p>
          <a:p>
            <a:pPr marL="231775" indent="-231775" eaLnBrk="1" hangingPunct="1">
              <a:buFont typeface="Times" charset="0"/>
              <a:buChar char="•"/>
              <a:defRPr/>
            </a:pPr>
            <a:r>
              <a:rPr lang="en-US" sz="1800" dirty="0"/>
              <a:t>Can use fewer queues</a:t>
            </a:r>
          </a:p>
          <a:p>
            <a:pPr marL="450850" lvl="1" indent="-231775" eaLnBrk="1" hangingPunct="1">
              <a:defRPr/>
            </a:pPr>
            <a:r>
              <a:rPr lang="en-US" sz="1600" dirty="0"/>
              <a:t>Number of queues bounded by maximum operation latency</a:t>
            </a:r>
          </a:p>
          <a:p>
            <a:pPr marL="450850" lvl="1" indent="-231775" eaLnBrk="1" hangingPunct="1">
              <a:defRPr/>
            </a:pPr>
            <a:r>
              <a:rPr lang="en-US" sz="1600" dirty="0"/>
              <a:t>Use them in a cyclic (or modulo) fashion</a:t>
            </a:r>
          </a:p>
          <a:p>
            <a:pPr marL="231775" indent="-231775" eaLnBrk="1" hangingPunct="1">
              <a:buFont typeface="Times" charset="0"/>
              <a:buChar char="•"/>
              <a:defRPr/>
            </a:pPr>
            <a:r>
              <a:rPr lang="en-US" sz="1800" dirty="0"/>
              <a:t>Detailed algorithm is given at the end of this set of slides</a:t>
            </a:r>
          </a:p>
        </p:txBody>
      </p:sp>
      <p:sp>
        <p:nvSpPr>
          <p:cNvPr id="41988" name="Slide Number Placeholder 4">
            <a:extLst>
              <a:ext uri="{FF2B5EF4-FFF2-40B4-BE49-F238E27FC236}">
                <a16:creationId xmlns:a16="http://schemas.microsoft.com/office/drawing/2014/main" id="{E6D618F6-CE07-40A2-8CF7-A1D5FDF124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7D7F9F9D-F690-4929-91B2-D7D12668AF1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8918" name="Text Box 3">
            <a:extLst>
              <a:ext uri="{FF2B5EF4-FFF2-40B4-BE49-F238E27FC236}">
                <a16:creationId xmlns:a16="http://schemas.microsoft.com/office/drawing/2014/main" id="{8DC898C9-846C-4217-AEF5-7DB3A6044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71600"/>
            <a:ext cx="4038600" cy="420628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ts val="400"/>
              </a:spcBef>
              <a:defRPr/>
            </a:pP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Cycle</a:t>
            </a:r>
            <a:r>
              <a:rPr lang="en-US" sz="1600" dirty="0">
                <a:latin typeface="Arial Narrow" charset="0"/>
                <a:ea typeface="ヒラギノ角ゴ Pro W3" charset="-128"/>
                <a:cs typeface="ヒラギノ角ゴ Pro W3" charset="-128"/>
              </a:rPr>
              <a:t> </a:t>
            </a:r>
            <a:r>
              <a:rPr lang="en-US" sz="1600" dirty="0">
                <a:latin typeface="Arial Narrow" charset="0"/>
                <a:ea typeface="ヒラギノ角ゴ Pro W3" charset="-128"/>
                <a:cs typeface="ヒラギノ角ゴ Pro W3" charset="-128"/>
                <a:sym typeface="Symbol" charset="2"/>
              </a:rPr>
              <a:t> </a:t>
            </a: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1</a:t>
            </a:r>
          </a:p>
          <a:p>
            <a:pPr eaLnBrk="0" hangingPunct="0">
              <a:defRPr/>
            </a:pP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Ready</a:t>
            </a:r>
            <a:r>
              <a:rPr lang="en-US" sz="1600" dirty="0">
                <a:latin typeface="Arial Narrow" charset="0"/>
                <a:ea typeface="ヒラギノ角ゴ Pro W3" charset="-128"/>
                <a:cs typeface="ヒラギノ角ゴ Pro W3" charset="-128"/>
                <a:sym typeface="Symbol" charset="2"/>
              </a:rPr>
              <a:t>  </a:t>
            </a: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leaves of </a:t>
            </a:r>
            <a:r>
              <a:rPr lang="en-US" sz="1600" i="1" dirty="0">
                <a:latin typeface="Comic Sans MS" charset="0"/>
                <a:ea typeface="ヒラギノ角ゴ Pro W3" charset="-128"/>
                <a:cs typeface="ヒラギノ角ゴ Pro W3" charset="-128"/>
              </a:rPr>
              <a:t>P</a:t>
            </a:r>
            <a:endParaRPr lang="en-US" sz="1600" dirty="0">
              <a:latin typeface="Comic Sans MS" charset="0"/>
              <a:ea typeface="ヒラギノ角ゴ Pro W3" charset="-128"/>
              <a:cs typeface="ヒラギノ角ゴ Pro W3" charset="-128"/>
            </a:endParaRPr>
          </a:p>
          <a:p>
            <a:pPr eaLnBrk="0" hangingPunct="0">
              <a:defRPr/>
            </a:pP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Active</a:t>
            </a:r>
            <a:r>
              <a:rPr lang="en-US" sz="1600" dirty="0">
                <a:latin typeface="Arial Narrow" charset="0"/>
                <a:ea typeface="ヒラギノ角ゴ Pro W3" charset="-128"/>
                <a:cs typeface="ヒラギノ角ゴ Pro W3" charset="-128"/>
                <a:sym typeface="Symbol" charset="2"/>
              </a:rPr>
              <a:t>  Ø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while (Ready</a:t>
            </a:r>
            <a:r>
              <a:rPr lang="en-US" sz="1600" dirty="0">
                <a:latin typeface="Arial Narrow" charset="0"/>
                <a:ea typeface="ヒラギノ角ゴ Pro W3" charset="-128"/>
                <a:cs typeface="ヒラギノ角ゴ Pro W3" charset="-128"/>
                <a:sym typeface="Symbol" charset="2"/>
              </a:rPr>
              <a:t>  </a:t>
            </a: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Active</a:t>
            </a:r>
            <a:r>
              <a:rPr lang="en-US" sz="1600" dirty="0">
                <a:latin typeface="Arial Narrow" charset="0"/>
                <a:ea typeface="ヒラギノ角ゴ Pro W3" charset="-128"/>
                <a:cs typeface="ヒラギノ角ゴ Pro W3" charset="-128"/>
                <a:sym typeface="Symbol" charset="2"/>
              </a:rPr>
              <a:t>  Ø</a:t>
            </a: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)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 for each </a:t>
            </a:r>
            <a:r>
              <a:rPr lang="en-US" sz="1600" i="1" dirty="0">
                <a:latin typeface="Comic Sans MS" charset="0"/>
                <a:ea typeface="ヒラギノ角ゴ Pro W3" charset="-128"/>
                <a:cs typeface="ヒラギノ角ゴ Pro W3" charset="-128"/>
              </a:rPr>
              <a:t>op</a:t>
            </a:r>
            <a:r>
              <a:rPr lang="en-US" sz="1600" dirty="0">
                <a:latin typeface="Arial Narrow" charset="0"/>
                <a:ea typeface="ヒラギノ角ゴ Pro W3" charset="-128"/>
                <a:cs typeface="ヒラギノ角ゴ Pro W3" charset="-128"/>
                <a:sym typeface="Symbol" charset="2"/>
              </a:rPr>
              <a:t>  </a:t>
            </a: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Active</a:t>
            </a:r>
          </a:p>
          <a:p>
            <a:pPr eaLnBrk="0" hangingPunct="0">
              <a:defRPr/>
            </a:pP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         if (S(</a:t>
            </a:r>
            <a:r>
              <a:rPr lang="en-US" sz="1600" i="1" dirty="0">
                <a:latin typeface="Comic Sans MS" charset="0"/>
                <a:ea typeface="ヒラギノ角ゴ Pro W3" charset="-128"/>
                <a:cs typeface="ヒラギノ角ゴ Pro W3" charset="-128"/>
              </a:rPr>
              <a:t>op</a:t>
            </a: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)</a:t>
            </a:r>
            <a:r>
              <a:rPr lang="en-US" sz="1600" dirty="0">
                <a:latin typeface="Arial Narrow" charset="0"/>
                <a:ea typeface="ヒラギノ角ゴ Pro W3" charset="-128"/>
                <a:cs typeface="ヒラギノ角ゴ Pro W3" charset="-128"/>
                <a:sym typeface="Symbol" charset="2"/>
              </a:rPr>
              <a:t> +</a:t>
            </a: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 delay(</a:t>
            </a:r>
            <a:r>
              <a:rPr lang="en-US" sz="1600" i="1" dirty="0">
                <a:latin typeface="Comic Sans MS" charset="0"/>
                <a:ea typeface="ヒラギノ角ゴ Pro W3" charset="-128"/>
                <a:cs typeface="ヒラギノ角ゴ Pro W3" charset="-128"/>
              </a:rPr>
              <a:t>op</a:t>
            </a: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) </a:t>
            </a:r>
            <a:r>
              <a:rPr lang="en-US" sz="1600" dirty="0">
                <a:latin typeface="Arial Narrow" charset="0"/>
                <a:ea typeface="ヒラギノ角ゴ Pro W3" charset="-128"/>
                <a:cs typeface="ヒラギノ角ゴ Pro W3" charset="-128"/>
                <a:sym typeface="Symbol" charset="2"/>
              </a:rPr>
              <a:t>≤</a:t>
            </a: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 Cycle) then</a:t>
            </a:r>
          </a:p>
          <a:p>
            <a:pPr eaLnBrk="0" hangingPunct="0">
              <a:defRPr/>
            </a:pP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            remove </a:t>
            </a:r>
            <a:r>
              <a:rPr lang="en-US" sz="1600" i="1" dirty="0">
                <a:latin typeface="Comic Sans MS" charset="0"/>
                <a:ea typeface="ヒラギノ角ゴ Pro W3" charset="-128"/>
                <a:cs typeface="ヒラギノ角ゴ Pro W3" charset="-128"/>
              </a:rPr>
              <a:t>op</a:t>
            </a: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 from Active</a:t>
            </a:r>
          </a:p>
          <a:p>
            <a:pPr eaLnBrk="0" hangingPunct="0">
              <a:defRPr/>
            </a:pP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            for each successor s of </a:t>
            </a:r>
            <a:r>
              <a:rPr lang="en-US" sz="1600" i="1" dirty="0">
                <a:latin typeface="Comic Sans MS" charset="0"/>
                <a:ea typeface="ヒラギノ角ゴ Pro W3" charset="-128"/>
                <a:cs typeface="ヒラギノ角ゴ Pro W3" charset="-128"/>
              </a:rPr>
              <a:t>op</a:t>
            </a: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 in P</a:t>
            </a:r>
          </a:p>
          <a:p>
            <a:pPr eaLnBrk="0" hangingPunct="0">
              <a:defRPr/>
            </a:pP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                 if (s is ready) then</a:t>
            </a:r>
          </a:p>
          <a:p>
            <a:pPr eaLnBrk="0" hangingPunct="0">
              <a:spcAft>
                <a:spcPts val="400"/>
              </a:spcAft>
              <a:defRPr/>
            </a:pP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                    Ready </a:t>
            </a:r>
            <a:r>
              <a:rPr lang="en-US" sz="1600" dirty="0">
                <a:latin typeface="Arial Narrow" charset="0"/>
                <a:ea typeface="ヒラギノ角ゴ Pro W3" charset="-128"/>
                <a:cs typeface="ヒラギノ角ゴ Pro W3" charset="-128"/>
                <a:sym typeface="Symbol" charset="2"/>
              </a:rPr>
              <a:t></a:t>
            </a: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 Ready </a:t>
            </a:r>
            <a:r>
              <a:rPr lang="en-US" sz="1600" dirty="0">
                <a:latin typeface="Arial Narrow" charset="0"/>
                <a:ea typeface="ヒラギノ角ゴ Pro W3" charset="-128"/>
                <a:cs typeface="ヒラギノ角ゴ Pro W3" charset="-128"/>
                <a:sym typeface="Symbol" charset="2"/>
              </a:rPr>
              <a:t></a:t>
            </a: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 s    if (Ready</a:t>
            </a:r>
            <a:r>
              <a:rPr lang="en-US" sz="1600" dirty="0">
                <a:latin typeface="Arial Narrow" charset="0"/>
                <a:ea typeface="ヒラギノ角ゴ Pro W3" charset="-128"/>
                <a:cs typeface="ヒラギノ角ゴ Pro W3" charset="-128"/>
                <a:sym typeface="Symbol" charset="2"/>
              </a:rPr>
              <a:t>  Ø</a:t>
            </a: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) then</a:t>
            </a:r>
          </a:p>
          <a:p>
            <a:pPr eaLnBrk="0" hangingPunct="0">
              <a:defRPr/>
            </a:pP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       remove an </a:t>
            </a:r>
            <a:r>
              <a:rPr lang="en-US" sz="1600" i="1" dirty="0">
                <a:latin typeface="Comic Sans MS" charset="0"/>
                <a:ea typeface="ヒラギノ角ゴ Pro W3" charset="-128"/>
                <a:cs typeface="ヒラギノ角ゴ Pro W3" charset="-128"/>
              </a:rPr>
              <a:t>op</a:t>
            </a: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 from Ready</a:t>
            </a:r>
          </a:p>
          <a:p>
            <a:pPr eaLnBrk="0" hangingPunct="0">
              <a:defRPr/>
            </a:pP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       S(</a:t>
            </a:r>
            <a:r>
              <a:rPr lang="en-US" sz="1600" i="1" dirty="0">
                <a:latin typeface="Comic Sans MS" charset="0"/>
                <a:ea typeface="ヒラギノ角ゴ Pro W3" charset="-128"/>
                <a:cs typeface="ヒラギノ角ゴ Pro W3" charset="-128"/>
              </a:rPr>
              <a:t>op</a:t>
            </a: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)</a:t>
            </a:r>
            <a:r>
              <a:rPr lang="en-US" sz="1600" dirty="0">
                <a:latin typeface="Arial Narrow" charset="0"/>
                <a:ea typeface="ヒラギノ角ゴ Pro W3" charset="-128"/>
                <a:cs typeface="ヒラギノ角ゴ Pro W3" charset="-128"/>
                <a:sym typeface="Symbol" charset="2"/>
              </a:rPr>
              <a:t>  </a:t>
            </a: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Cycle</a:t>
            </a:r>
          </a:p>
          <a:p>
            <a:pPr eaLnBrk="0" hangingPunct="0">
              <a:defRPr/>
            </a:pP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       Active ¬ Active </a:t>
            </a:r>
            <a:r>
              <a:rPr lang="en-US" sz="1600" dirty="0">
                <a:latin typeface="Arial Narrow" charset="0"/>
                <a:ea typeface="ヒラギノ角ゴ Pro W3" charset="-128"/>
                <a:cs typeface="ヒラギノ角ゴ Pro W3" charset="-128"/>
                <a:sym typeface="Symbol" charset="2"/>
              </a:rPr>
              <a:t>  </a:t>
            </a:r>
            <a:r>
              <a:rPr lang="en-US" sz="1600" i="1" dirty="0">
                <a:latin typeface="Comic Sans MS" charset="0"/>
                <a:ea typeface="ヒラギノ角ゴ Pro W3" charset="-128"/>
                <a:cs typeface="ヒラギノ角ゴ Pro W3" charset="-128"/>
              </a:rPr>
              <a:t>op</a:t>
            </a:r>
            <a:endParaRPr lang="en-US" sz="1600" dirty="0">
              <a:latin typeface="Comic Sans MS" charset="0"/>
              <a:ea typeface="ヒラギノ角ゴ Pro W3" charset="-128"/>
              <a:cs typeface="ヒラギノ角ゴ Pro W3" charset="-128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    Cycle</a:t>
            </a:r>
            <a:r>
              <a:rPr lang="en-US" sz="1600" dirty="0">
                <a:latin typeface="Arial Narrow" charset="0"/>
                <a:ea typeface="ヒラギノ角ゴ Pro W3" charset="-128"/>
                <a:cs typeface="ヒラギノ角ゴ Pro W3" charset="-128"/>
                <a:sym typeface="Symbol" charset="2"/>
              </a:rPr>
              <a:t>  </a:t>
            </a: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Cycle + 1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>
            <a:extLst>
              <a:ext uri="{FF2B5EF4-FFF2-40B4-BE49-F238E27FC236}">
                <a16:creationId xmlns:a16="http://schemas.microsoft.com/office/drawing/2014/main" id="{24AD62D1-AD48-4A84-908E-9DF07ABA90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99809248-08C2-437C-9416-C1FD06BF618F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701DD47C-E61A-4024-9826-CA69540267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ym typeface="Symbol" panose="05050102010706020507" pitchFamily="18" charset="2"/>
              </a:rPr>
              <a:t>More List Scheduling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B02236D3-19BE-4522-B1F1-06A0E85FE2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1800">
                <a:sym typeface="Symbol" panose="05050102010706020507" pitchFamily="18" charset="2"/>
              </a:rPr>
              <a:t>List scheduling breaks down into two distinct classes</a:t>
            </a:r>
          </a:p>
          <a:p>
            <a:pPr eaLnBrk="1" hangingPunct="1">
              <a:lnSpc>
                <a:spcPct val="90000"/>
              </a:lnSpc>
              <a:spcBef>
                <a:spcPct val="800000"/>
              </a:spcBef>
              <a:buFont typeface="Times" panose="02020603050405020304" pitchFamily="18" charset="0"/>
              <a:buNone/>
            </a:pPr>
            <a:r>
              <a:rPr lang="en-US" altLang="en-US" sz="1800">
                <a:sym typeface="Symbol" panose="05050102010706020507" pitchFamily="18" charset="2"/>
              </a:rPr>
              <a:t>Variations on list scheduling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1800">
                <a:sym typeface="Symbol" panose="05050102010706020507" pitchFamily="18" charset="2"/>
              </a:rPr>
              <a:t>Prioritize critical path(s)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1800">
                <a:sym typeface="Symbol" panose="05050102010706020507" pitchFamily="18" charset="2"/>
              </a:rPr>
              <a:t>Schedule last use as soon as possible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1800">
                <a:sym typeface="Symbol" panose="05050102010706020507" pitchFamily="18" charset="2"/>
              </a:rPr>
              <a:t>Depth first in precedence graph (minimize registers)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1800">
                <a:sym typeface="Symbol" panose="05050102010706020507" pitchFamily="18" charset="2"/>
              </a:rPr>
              <a:t>Breadth first in precedence graph (minimize interlocks)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en-US" sz="1800">
                <a:sym typeface="Symbol" panose="05050102010706020507" pitchFamily="18" charset="2"/>
              </a:rPr>
              <a:t>Prefer operation with most successors  </a:t>
            </a:r>
            <a:r>
              <a:rPr lang="en-US" altLang="en-US" sz="1800" i="1">
                <a:sym typeface="Symbol" panose="05050102010706020507" pitchFamily="18" charset="2"/>
              </a:rPr>
              <a:t> </a:t>
            </a:r>
          </a:p>
        </p:txBody>
      </p:sp>
      <p:sp>
        <p:nvSpPr>
          <p:cNvPr id="44038" name="Text Box 4">
            <a:extLst>
              <a:ext uri="{FF2B5EF4-FFF2-40B4-BE49-F238E27FC236}">
                <a16:creationId xmlns:a16="http://schemas.microsoft.com/office/drawing/2014/main" id="{239A6C61-D8DF-4C98-82FF-585800F05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09725"/>
            <a:ext cx="3738563" cy="1624013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Forward list scheduling</a:t>
            </a:r>
          </a:p>
          <a:p>
            <a:pPr eaLnBrk="0" hangingPunct="0">
              <a:spcBef>
                <a:spcPct val="50000"/>
              </a:spcBef>
              <a:buClr>
                <a:srgbClr val="003C75"/>
              </a:buClr>
              <a:buSzPct val="120000"/>
              <a:buFont typeface="Times" charset="0"/>
              <a:buChar char="•"/>
              <a:defRPr/>
            </a:pP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 Start with available operations</a:t>
            </a:r>
          </a:p>
          <a:p>
            <a:pPr eaLnBrk="0" hangingPunct="0">
              <a:spcBef>
                <a:spcPct val="50000"/>
              </a:spcBef>
              <a:buClr>
                <a:srgbClr val="003C75"/>
              </a:buClr>
              <a:buSzPct val="120000"/>
              <a:buFont typeface="Times" charset="0"/>
              <a:buChar char="•"/>
              <a:defRPr/>
            </a:pP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 Work forward in time</a:t>
            </a:r>
          </a:p>
          <a:p>
            <a:pPr eaLnBrk="0" hangingPunct="0">
              <a:spcBef>
                <a:spcPct val="50000"/>
              </a:spcBef>
              <a:buClr>
                <a:srgbClr val="003C75"/>
              </a:buClr>
              <a:buSzPct val="120000"/>
              <a:buFont typeface="Times" charset="0"/>
              <a:buChar char="•"/>
              <a:defRPr/>
            </a:pP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 Ready </a:t>
            </a:r>
            <a:r>
              <a:rPr lang="en-US" dirty="0" err="1">
                <a:latin typeface="Symbol" charset="2"/>
                <a:ea typeface="ヒラギノ角ゴ Pro W3" charset="-128"/>
                <a:cs typeface="ヒラギノ角ゴ Pro W3" charset="-128"/>
                <a:sym typeface="Symbol" charset="2"/>
              </a:rPr>
              <a:t></a:t>
            </a: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 all operands available</a:t>
            </a:r>
            <a:endParaRPr lang="en-US" sz="1600" dirty="0">
              <a:latin typeface="Comic Sans MS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44039" name="Text Box 5">
            <a:extLst>
              <a:ext uri="{FF2B5EF4-FFF2-40B4-BE49-F238E27FC236}">
                <a16:creationId xmlns:a16="http://schemas.microsoft.com/office/drawing/2014/main" id="{077F742D-6335-48B8-8788-BF19E55C2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25" y="1609725"/>
            <a:ext cx="3733800" cy="1624013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>
                <a:latin typeface="Comic Sans MS" charset="0"/>
                <a:ea typeface="ヒラギノ角ゴ Pro W3" charset="-128"/>
                <a:cs typeface="ヒラギノ角ゴ Pro W3" charset="-128"/>
              </a:rPr>
              <a:t>Backward list scheduling</a:t>
            </a:r>
          </a:p>
          <a:p>
            <a:pPr eaLnBrk="0" hangingPunct="0">
              <a:spcBef>
                <a:spcPct val="50000"/>
              </a:spcBef>
              <a:buClr>
                <a:srgbClr val="003C75"/>
              </a:buClr>
              <a:buSzPct val="120000"/>
              <a:buFont typeface="Times" charset="0"/>
              <a:buChar char="•"/>
              <a:defRPr/>
            </a:pPr>
            <a:r>
              <a:rPr lang="en-US">
                <a:latin typeface="Comic Sans MS" charset="0"/>
                <a:ea typeface="ヒラギノ角ゴ Pro W3" charset="-128"/>
                <a:cs typeface="ヒラギノ角ゴ Pro W3" charset="-128"/>
              </a:rPr>
              <a:t> Start with no successors</a:t>
            </a:r>
          </a:p>
          <a:p>
            <a:pPr eaLnBrk="0" hangingPunct="0">
              <a:spcBef>
                <a:spcPct val="50000"/>
              </a:spcBef>
              <a:buClr>
                <a:srgbClr val="003C75"/>
              </a:buClr>
              <a:buSzPct val="120000"/>
              <a:buFont typeface="Times" charset="0"/>
              <a:buChar char="•"/>
              <a:defRPr/>
            </a:pPr>
            <a:r>
              <a:rPr lang="en-US">
                <a:latin typeface="Comic Sans MS" charset="0"/>
                <a:ea typeface="ヒラギノ角ゴ Pro W3" charset="-128"/>
                <a:cs typeface="ヒラギノ角ゴ Pro W3" charset="-128"/>
              </a:rPr>
              <a:t> Work backward in time</a:t>
            </a:r>
          </a:p>
          <a:p>
            <a:pPr eaLnBrk="0" hangingPunct="0">
              <a:spcBef>
                <a:spcPct val="50000"/>
              </a:spcBef>
              <a:buClr>
                <a:srgbClr val="003C75"/>
              </a:buClr>
              <a:buSzPct val="120000"/>
              <a:buFont typeface="Times" charset="0"/>
              <a:buChar char="•"/>
              <a:defRPr/>
            </a:pPr>
            <a:r>
              <a:rPr lang="en-US">
                <a:latin typeface="Comic Sans MS" charset="0"/>
                <a:ea typeface="ヒラギノ角ゴ Pro W3" charset="-128"/>
                <a:cs typeface="ヒラギノ角ゴ Pro W3" charset="-128"/>
              </a:rPr>
              <a:t> Ready </a:t>
            </a:r>
            <a:r>
              <a:rPr lang="en-US">
                <a:latin typeface="Comic Sans MS" charset="0"/>
                <a:ea typeface="ヒラギノ角ゴ Pro W3" charset="-128"/>
                <a:cs typeface="ヒラギノ角ゴ Pro W3" charset="-128"/>
                <a:sym typeface="Symbol" charset="2"/>
              </a:rPr>
              <a:t></a:t>
            </a:r>
            <a:r>
              <a:rPr lang="en-US">
                <a:latin typeface="Comic Sans MS" charset="0"/>
                <a:ea typeface="ヒラギノ角ゴ Pro W3" charset="-128"/>
                <a:cs typeface="ヒラギノ角ゴ Pro W3" charset="-128"/>
              </a:rPr>
              <a:t> latency covers uses</a:t>
            </a:r>
            <a:endParaRPr lang="en-US" sz="1600">
              <a:latin typeface="Comic Sans MS" charset="0"/>
              <a:ea typeface="ヒラギノ角ゴ Pro W3" charset="-128"/>
              <a:cs typeface="ヒラギノ角ゴ Pro W3" charset="-128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2">
            <a:extLst>
              <a:ext uri="{FF2B5EF4-FFF2-40B4-BE49-F238E27FC236}">
                <a16:creationId xmlns:a16="http://schemas.microsoft.com/office/drawing/2014/main" id="{305E63C4-8D77-431F-8E4D-494357CCEE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F56E29FB-77AF-4D6A-97AE-2ADB1385FDD1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C3E6CEDF-A8D3-4CE2-AF70-70AC81FC12F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Local Scheduling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B2BFE290-3DFA-4CD3-B475-AAFEE99063B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Times" panose="02020603050405020304" pitchFamily="18" charset="0"/>
              <a:buNone/>
            </a:pPr>
            <a:r>
              <a:rPr lang="en-US" altLang="en-US"/>
              <a:t>Forward and backward can produce different results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E0986683-0D79-4C8E-B711-9AF78B05D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02" y="1558304"/>
            <a:ext cx="5809912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3C75"/>
                </a:solidFill>
                <a:latin typeface="Comic Sans MS" charset="0"/>
                <a:ea typeface="ヒラギノ角ゴ Pro W3" charset="-128"/>
              </a:rPr>
              <a:t>Dependence Graph for a Block from SPEC benchmark “go”</a:t>
            </a:r>
          </a:p>
        </p:txBody>
      </p:sp>
      <p:graphicFrame>
        <p:nvGraphicFramePr>
          <p:cNvPr id="7173" name="Group 5">
            <a:extLst>
              <a:ext uri="{FF2B5EF4-FFF2-40B4-BE49-F238E27FC236}">
                <a16:creationId xmlns:a16="http://schemas.microsoft.com/office/drawing/2014/main" id="{7AD0FED2-1371-49F9-98A6-C563FBA3E53A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5123689"/>
          <a:ext cx="7277100" cy="860256"/>
        </p:xfrm>
        <a:graphic>
          <a:graphicData uri="http://schemas.openxmlformats.org/drawingml/2006/table">
            <a:tbl>
              <a:tblPr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2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3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472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Operation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</a:p>
                  </a:txBody>
                  <a:tcPr marT="47424" marB="4742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load</a:t>
                      </a:r>
                    </a:p>
                  </a:txBody>
                  <a:tcPr marT="47424" marB="47424" horzOverflow="overflow">
                    <a:lnL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loadI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7424" marB="47424" horzOverflow="overflow">
                    <a:lnL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add</a:t>
                      </a:r>
                    </a:p>
                  </a:txBody>
                  <a:tcPr marT="47424" marB="47424" horzOverflow="overflow">
                    <a:lnL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addI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7424" marB="47424" horzOverflow="overflow">
                    <a:lnL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store</a:t>
                      </a:r>
                    </a:p>
                  </a:txBody>
                  <a:tcPr marT="47424" marB="47424" horzOverflow="overflow">
                    <a:lnL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cmp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7424" marB="47424" horzOverflow="overflow">
                    <a:lnL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19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Latency</a:t>
                      </a:r>
                    </a:p>
                  </a:txBody>
                  <a:tcPr marT="47424" marB="4742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marT="47424" marB="47424" horzOverflow="overflow">
                    <a:lnL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marT="47424" marB="47424" horzOverflow="overflow">
                    <a:lnL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marT="47424" marB="47424" horzOverflow="overflow">
                    <a:lnL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marT="47424" marB="47424" horzOverflow="overflow">
                    <a:lnL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marT="47424" marB="47424" horzOverflow="overflow">
                    <a:lnL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marT="47424" marB="47424" horzOverflow="overflow">
                    <a:lnL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5063" name="Group 87">
            <a:extLst>
              <a:ext uri="{FF2B5EF4-FFF2-40B4-BE49-F238E27FC236}">
                <a16:creationId xmlns:a16="http://schemas.microsoft.com/office/drawing/2014/main" id="{B7E27EF0-116A-41F9-98E0-0D8545BED9E7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943100"/>
            <a:ext cx="6019800" cy="2384425"/>
            <a:chOff x="768" y="1224"/>
            <a:chExt cx="3792" cy="1502"/>
          </a:xfrm>
        </p:grpSpPr>
        <p:grpSp>
          <p:nvGrpSpPr>
            <p:cNvPr id="45066" name="Group 32">
              <a:extLst>
                <a:ext uri="{FF2B5EF4-FFF2-40B4-BE49-F238E27FC236}">
                  <a16:creationId xmlns:a16="http://schemas.microsoft.com/office/drawing/2014/main" id="{7A9693C6-F8F4-4720-9728-95E2E6107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302"/>
              <a:ext cx="3792" cy="1424"/>
              <a:chOff x="768" y="1776"/>
              <a:chExt cx="3792" cy="1424"/>
            </a:xfrm>
          </p:grpSpPr>
          <p:sp>
            <p:nvSpPr>
              <p:cNvPr id="45084" name="Text Box 33">
                <a:extLst>
                  <a:ext uri="{FF2B5EF4-FFF2-40B4-BE49-F238E27FC236}">
                    <a16:creationId xmlns:a16="http://schemas.microsoft.com/office/drawing/2014/main" id="{966A0379-2629-4BBD-A814-AA83B42B34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2988"/>
                <a:ext cx="4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Courier"/>
                  </a:rPr>
                  <a:t>cbr</a:t>
                </a:r>
              </a:p>
            </p:txBody>
          </p:sp>
          <p:sp>
            <p:nvSpPr>
              <p:cNvPr id="45085" name="Text Box 34">
                <a:extLst>
                  <a:ext uri="{FF2B5EF4-FFF2-40B4-BE49-F238E27FC236}">
                    <a16:creationId xmlns:a16="http://schemas.microsoft.com/office/drawing/2014/main" id="{482DC284-E94A-44CE-9EC7-135B0C6F21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2672"/>
                <a:ext cx="4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Courier"/>
                  </a:rPr>
                  <a:t>cmp</a:t>
                </a:r>
              </a:p>
            </p:txBody>
          </p:sp>
          <p:sp>
            <p:nvSpPr>
              <p:cNvPr id="45086" name="Text Box 35">
                <a:extLst>
                  <a:ext uri="{FF2B5EF4-FFF2-40B4-BE49-F238E27FC236}">
                    <a16:creationId xmlns:a16="http://schemas.microsoft.com/office/drawing/2014/main" id="{E2579211-34DB-45EF-8194-41FCCF2FCD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9" y="2672"/>
                <a:ext cx="6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Courier"/>
                  </a:rPr>
                  <a:t>store</a:t>
                </a:r>
                <a:r>
                  <a:rPr lang="en-US" altLang="en-US" sz="1600" baseline="-25000">
                    <a:latin typeface="Courier"/>
                  </a:rPr>
                  <a:t>1</a:t>
                </a:r>
                <a:endParaRPr lang="en-US" altLang="en-US" sz="1600">
                  <a:latin typeface="Courier"/>
                </a:endParaRPr>
              </a:p>
            </p:txBody>
          </p:sp>
          <p:sp>
            <p:nvSpPr>
              <p:cNvPr id="45087" name="Text Box 36">
                <a:extLst>
                  <a:ext uri="{FF2B5EF4-FFF2-40B4-BE49-F238E27FC236}">
                    <a16:creationId xmlns:a16="http://schemas.microsoft.com/office/drawing/2014/main" id="{166E91AF-41B1-4FAE-A130-A8DB3D788A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2" y="2672"/>
                <a:ext cx="6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Courier"/>
                  </a:rPr>
                  <a:t>store</a:t>
                </a:r>
                <a:r>
                  <a:rPr lang="en-US" altLang="en-US" sz="1600" baseline="-25000">
                    <a:latin typeface="Courier"/>
                  </a:rPr>
                  <a:t>2</a:t>
                </a:r>
                <a:endParaRPr lang="en-US" altLang="en-US" sz="1600">
                  <a:latin typeface="Courier"/>
                </a:endParaRPr>
              </a:p>
            </p:txBody>
          </p:sp>
          <p:sp>
            <p:nvSpPr>
              <p:cNvPr id="45088" name="Text Box 37">
                <a:extLst>
                  <a:ext uri="{FF2B5EF4-FFF2-40B4-BE49-F238E27FC236}">
                    <a16:creationId xmlns:a16="http://schemas.microsoft.com/office/drawing/2014/main" id="{CE54CAB6-FE77-448A-88C6-F9324638E2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5" y="2672"/>
                <a:ext cx="6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Courier"/>
                  </a:rPr>
                  <a:t>store</a:t>
                </a:r>
                <a:r>
                  <a:rPr lang="en-US" altLang="en-US" sz="1600" baseline="-25000">
                    <a:latin typeface="Courier"/>
                  </a:rPr>
                  <a:t>3</a:t>
                </a:r>
                <a:endParaRPr lang="en-US" altLang="en-US" sz="1600">
                  <a:latin typeface="Courier"/>
                </a:endParaRPr>
              </a:p>
            </p:txBody>
          </p:sp>
          <p:sp>
            <p:nvSpPr>
              <p:cNvPr id="45089" name="Text Box 38">
                <a:extLst>
                  <a:ext uri="{FF2B5EF4-FFF2-40B4-BE49-F238E27FC236}">
                    <a16:creationId xmlns:a16="http://schemas.microsoft.com/office/drawing/2014/main" id="{936A449D-7A0C-4799-9C9C-FF9A1C6590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8" y="2672"/>
                <a:ext cx="6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Courier"/>
                  </a:rPr>
                  <a:t>store</a:t>
                </a:r>
                <a:r>
                  <a:rPr lang="en-US" altLang="en-US" sz="1600" baseline="-25000">
                    <a:latin typeface="Courier"/>
                  </a:rPr>
                  <a:t>4</a:t>
                </a:r>
                <a:endParaRPr lang="en-US" altLang="en-US" sz="1600">
                  <a:latin typeface="Courier"/>
                </a:endParaRPr>
              </a:p>
            </p:txBody>
          </p:sp>
          <p:sp>
            <p:nvSpPr>
              <p:cNvPr id="45090" name="Text Box 39">
                <a:extLst>
                  <a:ext uri="{FF2B5EF4-FFF2-40B4-BE49-F238E27FC236}">
                    <a16:creationId xmlns:a16="http://schemas.microsoft.com/office/drawing/2014/main" id="{3A8DAD51-0A15-4653-9E48-9C29A4D636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2672"/>
                <a:ext cx="6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Courier"/>
                  </a:rPr>
                  <a:t>store</a:t>
                </a:r>
                <a:r>
                  <a:rPr lang="en-US" altLang="en-US" sz="1600" baseline="-25000">
                    <a:latin typeface="Courier"/>
                  </a:rPr>
                  <a:t>5</a:t>
                </a:r>
                <a:endParaRPr lang="en-US" altLang="en-US" sz="1600">
                  <a:latin typeface="Courier"/>
                </a:endParaRPr>
              </a:p>
            </p:txBody>
          </p:sp>
          <p:sp>
            <p:nvSpPr>
              <p:cNvPr id="45091" name="Text Box 40">
                <a:extLst>
                  <a:ext uri="{FF2B5EF4-FFF2-40B4-BE49-F238E27FC236}">
                    <a16:creationId xmlns:a16="http://schemas.microsoft.com/office/drawing/2014/main" id="{37B799DC-F812-4059-BD87-A91D3AEEAA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5" y="2288"/>
                <a:ext cx="4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Courier"/>
                  </a:rPr>
                  <a:t>add</a:t>
                </a:r>
                <a:r>
                  <a:rPr lang="en-US" altLang="en-US" sz="1600" baseline="-25000">
                    <a:latin typeface="Courier"/>
                  </a:rPr>
                  <a:t>1</a:t>
                </a:r>
                <a:endParaRPr lang="en-US" altLang="en-US" sz="1600">
                  <a:latin typeface="Courier"/>
                </a:endParaRPr>
              </a:p>
            </p:txBody>
          </p:sp>
          <p:sp>
            <p:nvSpPr>
              <p:cNvPr id="45092" name="Text Box 41">
                <a:extLst>
                  <a:ext uri="{FF2B5EF4-FFF2-40B4-BE49-F238E27FC236}">
                    <a16:creationId xmlns:a16="http://schemas.microsoft.com/office/drawing/2014/main" id="{1BA762AF-EC83-407B-AAB0-BCA25C78F5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8" y="2288"/>
                <a:ext cx="4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Courier"/>
                  </a:rPr>
                  <a:t>add</a:t>
                </a:r>
                <a:r>
                  <a:rPr lang="en-US" altLang="en-US" sz="1600" baseline="-25000">
                    <a:latin typeface="Courier"/>
                  </a:rPr>
                  <a:t>2</a:t>
                </a:r>
                <a:endParaRPr lang="en-US" altLang="en-US" sz="1600">
                  <a:latin typeface="Courier"/>
                </a:endParaRPr>
              </a:p>
            </p:txBody>
          </p:sp>
          <p:sp>
            <p:nvSpPr>
              <p:cNvPr id="45093" name="Text Box 42">
                <a:extLst>
                  <a:ext uri="{FF2B5EF4-FFF2-40B4-BE49-F238E27FC236}">
                    <a16:creationId xmlns:a16="http://schemas.microsoft.com/office/drawing/2014/main" id="{317ACCBE-3FD9-4147-AF74-C7BD58774B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1" y="2288"/>
                <a:ext cx="4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Courier"/>
                  </a:rPr>
                  <a:t>add</a:t>
                </a:r>
                <a:r>
                  <a:rPr lang="en-US" altLang="en-US" sz="1600" baseline="-25000">
                    <a:latin typeface="Courier"/>
                  </a:rPr>
                  <a:t>3</a:t>
                </a:r>
                <a:endParaRPr lang="en-US" altLang="en-US" sz="1600">
                  <a:latin typeface="Courier"/>
                </a:endParaRPr>
              </a:p>
            </p:txBody>
          </p:sp>
          <p:sp>
            <p:nvSpPr>
              <p:cNvPr id="45094" name="Text Box 43">
                <a:extLst>
                  <a:ext uri="{FF2B5EF4-FFF2-40B4-BE49-F238E27FC236}">
                    <a16:creationId xmlns:a16="http://schemas.microsoft.com/office/drawing/2014/main" id="{13558614-AEB4-4246-B7B1-8B2759DA2B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84" y="2288"/>
                <a:ext cx="4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Courier"/>
                  </a:rPr>
                  <a:t>add</a:t>
                </a:r>
                <a:r>
                  <a:rPr lang="en-US" altLang="en-US" sz="1600" baseline="-25000">
                    <a:latin typeface="Courier"/>
                  </a:rPr>
                  <a:t>4</a:t>
                </a:r>
                <a:endParaRPr lang="en-US" altLang="en-US" sz="1600">
                  <a:latin typeface="Courier"/>
                </a:endParaRPr>
              </a:p>
            </p:txBody>
          </p:sp>
          <p:sp>
            <p:nvSpPr>
              <p:cNvPr id="45095" name="Text Box 44">
                <a:extLst>
                  <a:ext uri="{FF2B5EF4-FFF2-40B4-BE49-F238E27FC236}">
                    <a16:creationId xmlns:a16="http://schemas.microsoft.com/office/drawing/2014/main" id="{F3A710A1-1906-4ED5-876F-83E8D10DE7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6" y="2288"/>
                <a:ext cx="4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Courier"/>
                  </a:rPr>
                  <a:t>addI</a:t>
                </a:r>
              </a:p>
            </p:txBody>
          </p:sp>
          <p:sp>
            <p:nvSpPr>
              <p:cNvPr id="45096" name="Line 45">
                <a:extLst>
                  <a:ext uri="{FF2B5EF4-FFF2-40B4-BE49-F238E27FC236}">
                    <a16:creationId xmlns:a16="http://schemas.microsoft.com/office/drawing/2014/main" id="{13C47E05-450D-47B3-8A1C-4A596EEBC6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24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7" name="Line 46">
                <a:extLst>
                  <a:ext uri="{FF2B5EF4-FFF2-40B4-BE49-F238E27FC236}">
                    <a16:creationId xmlns:a16="http://schemas.microsoft.com/office/drawing/2014/main" id="{5C342C04-E356-4647-A744-AD10FE8A78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4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8" name="Line 47">
                <a:extLst>
                  <a:ext uri="{FF2B5EF4-FFF2-40B4-BE49-F238E27FC236}">
                    <a16:creationId xmlns:a16="http://schemas.microsoft.com/office/drawing/2014/main" id="{8C2A6BEC-02C7-4BC0-9742-7EE0AC7C2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4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9" name="Line 48">
                <a:extLst>
                  <a:ext uri="{FF2B5EF4-FFF2-40B4-BE49-F238E27FC236}">
                    <a16:creationId xmlns:a16="http://schemas.microsoft.com/office/drawing/2014/main" id="{30DFB587-7A5B-4D6E-AE9E-4F7FBBF9CC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4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0" name="Line 49">
                <a:extLst>
                  <a:ext uri="{FF2B5EF4-FFF2-40B4-BE49-F238E27FC236}">
                    <a16:creationId xmlns:a16="http://schemas.microsoft.com/office/drawing/2014/main" id="{2E72C532-033B-4145-9F78-2C9A8EFDA7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5" y="24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1" name="Line 50">
                <a:extLst>
                  <a:ext uri="{FF2B5EF4-FFF2-40B4-BE49-F238E27FC236}">
                    <a16:creationId xmlns:a16="http://schemas.microsoft.com/office/drawing/2014/main" id="{8CAA5215-F729-46C7-A7D8-F64A862FEE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88" y="2816"/>
                <a:ext cx="14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2" name="Line 51">
                <a:extLst>
                  <a:ext uri="{FF2B5EF4-FFF2-40B4-BE49-F238E27FC236}">
                    <a16:creationId xmlns:a16="http://schemas.microsoft.com/office/drawing/2014/main" id="{A5A6B1D1-DAB8-4422-8A0D-EE5FAFFD22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2864"/>
                <a:ext cx="13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3" name="Line 52">
                <a:extLst>
                  <a:ext uri="{FF2B5EF4-FFF2-40B4-BE49-F238E27FC236}">
                    <a16:creationId xmlns:a16="http://schemas.microsoft.com/office/drawing/2014/main" id="{326E69A1-C0C2-4CE7-9DAF-75A680E8CB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864"/>
                <a:ext cx="72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4" name="Line 53">
                <a:extLst>
                  <a:ext uri="{FF2B5EF4-FFF2-40B4-BE49-F238E27FC236}">
                    <a16:creationId xmlns:a16="http://schemas.microsoft.com/office/drawing/2014/main" id="{2C220C11-1F84-44B1-837B-F1B916CD66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0" y="2816"/>
                <a:ext cx="76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5" name="Line 54">
                <a:extLst>
                  <a:ext uri="{FF2B5EF4-FFF2-40B4-BE49-F238E27FC236}">
                    <a16:creationId xmlns:a16="http://schemas.microsoft.com/office/drawing/2014/main" id="{21B0B06E-A3D4-4DE2-8D07-24E8E4071D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2" y="2816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6" name="Line 55">
                <a:extLst>
                  <a:ext uri="{FF2B5EF4-FFF2-40B4-BE49-F238E27FC236}">
                    <a16:creationId xmlns:a16="http://schemas.microsoft.com/office/drawing/2014/main" id="{A32AB3E7-6C82-42C2-A713-F5C06FDCC6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816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7" name="Text Box 56">
                <a:extLst>
                  <a:ext uri="{FF2B5EF4-FFF2-40B4-BE49-F238E27FC236}">
                    <a16:creationId xmlns:a16="http://schemas.microsoft.com/office/drawing/2014/main" id="{63D2FD23-A394-49E8-9108-19C8A4AAAC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1776"/>
                <a:ext cx="57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Courier"/>
                  </a:rPr>
                  <a:t>loadI</a:t>
                </a:r>
                <a:r>
                  <a:rPr lang="en-US" altLang="en-US" sz="1600" baseline="-25000">
                    <a:latin typeface="Courier"/>
                  </a:rPr>
                  <a:t>1</a:t>
                </a:r>
                <a:endParaRPr lang="en-US" altLang="en-US" sz="1600">
                  <a:latin typeface="Courier"/>
                </a:endParaRPr>
              </a:p>
            </p:txBody>
          </p:sp>
          <p:sp>
            <p:nvSpPr>
              <p:cNvPr id="45108" name="Text Box 57">
                <a:extLst>
                  <a:ext uri="{FF2B5EF4-FFF2-40B4-BE49-F238E27FC236}">
                    <a16:creationId xmlns:a16="http://schemas.microsoft.com/office/drawing/2014/main" id="{EB4E0624-73DF-461F-A348-3518C99899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1776"/>
                <a:ext cx="6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Courier"/>
                  </a:rPr>
                  <a:t>lshift</a:t>
                </a:r>
              </a:p>
            </p:txBody>
          </p:sp>
          <p:sp>
            <p:nvSpPr>
              <p:cNvPr id="45109" name="Text Box 58">
                <a:extLst>
                  <a:ext uri="{FF2B5EF4-FFF2-40B4-BE49-F238E27FC236}">
                    <a16:creationId xmlns:a16="http://schemas.microsoft.com/office/drawing/2014/main" id="{52F0E4B3-2A32-4B21-9716-0562741F97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1776"/>
                <a:ext cx="57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Courier"/>
                  </a:rPr>
                  <a:t>loadI</a:t>
                </a:r>
                <a:r>
                  <a:rPr lang="en-US" altLang="en-US" sz="1600" baseline="-25000">
                    <a:latin typeface="Courier"/>
                  </a:rPr>
                  <a:t>2</a:t>
                </a:r>
                <a:endParaRPr lang="en-US" altLang="en-US" sz="1600">
                  <a:latin typeface="Courier"/>
                </a:endParaRPr>
              </a:p>
            </p:txBody>
          </p:sp>
          <p:sp>
            <p:nvSpPr>
              <p:cNvPr id="45110" name="Text Box 59">
                <a:extLst>
                  <a:ext uri="{FF2B5EF4-FFF2-40B4-BE49-F238E27FC236}">
                    <a16:creationId xmlns:a16="http://schemas.microsoft.com/office/drawing/2014/main" id="{6361CC0F-606B-4A83-B49E-6A9C54DC45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776"/>
                <a:ext cx="57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Courier"/>
                  </a:rPr>
                  <a:t>loadI</a:t>
                </a:r>
                <a:r>
                  <a:rPr lang="en-US" altLang="en-US" sz="1600" baseline="-25000">
                    <a:latin typeface="Courier"/>
                  </a:rPr>
                  <a:t>3</a:t>
                </a:r>
                <a:endParaRPr lang="en-US" altLang="en-US" sz="1600">
                  <a:latin typeface="Courier"/>
                </a:endParaRPr>
              </a:p>
            </p:txBody>
          </p:sp>
          <p:sp>
            <p:nvSpPr>
              <p:cNvPr id="45111" name="Text Box 60">
                <a:extLst>
                  <a:ext uri="{FF2B5EF4-FFF2-40B4-BE49-F238E27FC236}">
                    <a16:creationId xmlns:a16="http://schemas.microsoft.com/office/drawing/2014/main" id="{4E703512-FE10-4765-81D1-40D5D35580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4" y="1776"/>
                <a:ext cx="57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Courier"/>
                  </a:rPr>
                  <a:t>loadI</a:t>
                </a:r>
                <a:r>
                  <a:rPr lang="en-US" altLang="en-US" sz="1600" baseline="-25000">
                    <a:latin typeface="Courier"/>
                  </a:rPr>
                  <a:t>4</a:t>
                </a:r>
                <a:endParaRPr lang="en-US" altLang="en-US" sz="1600">
                  <a:latin typeface="Courier"/>
                </a:endParaRPr>
              </a:p>
            </p:txBody>
          </p:sp>
          <p:sp>
            <p:nvSpPr>
              <p:cNvPr id="45112" name="Line 61">
                <a:extLst>
                  <a:ext uri="{FF2B5EF4-FFF2-40B4-BE49-F238E27FC236}">
                    <a16:creationId xmlns:a16="http://schemas.microsoft.com/office/drawing/2014/main" id="{A2B5D6FB-F148-4ED4-89D7-98F5CDD2AA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000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3" name="Line 62">
                <a:extLst>
                  <a:ext uri="{FF2B5EF4-FFF2-40B4-BE49-F238E27FC236}">
                    <a16:creationId xmlns:a16="http://schemas.microsoft.com/office/drawing/2014/main" id="{B9CF6504-788C-44F7-AEB9-F715048C6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000"/>
                <a:ext cx="38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4" name="Line 63">
                <a:extLst>
                  <a:ext uri="{FF2B5EF4-FFF2-40B4-BE49-F238E27FC236}">
                    <a16:creationId xmlns:a16="http://schemas.microsoft.com/office/drawing/2014/main" id="{35F845D8-0E70-40B2-9CCE-A8940EC5E5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76" y="1968"/>
                <a:ext cx="432" cy="3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5" name="Line 64">
                <a:extLst>
                  <a:ext uri="{FF2B5EF4-FFF2-40B4-BE49-F238E27FC236}">
                    <a16:creationId xmlns:a16="http://schemas.microsoft.com/office/drawing/2014/main" id="{2107B03B-8AEB-4114-9D11-158365B2ED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0" y="1968"/>
                <a:ext cx="576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6" name="Line 65">
                <a:extLst>
                  <a:ext uri="{FF2B5EF4-FFF2-40B4-BE49-F238E27FC236}">
                    <a16:creationId xmlns:a16="http://schemas.microsoft.com/office/drawing/2014/main" id="{463ED039-AF11-46AA-9F53-CF5FE8C5F2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32" y="204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7" name="Line 66">
                <a:extLst>
                  <a:ext uri="{FF2B5EF4-FFF2-40B4-BE49-F238E27FC236}">
                    <a16:creationId xmlns:a16="http://schemas.microsoft.com/office/drawing/2014/main" id="{A591D48D-1CC5-40DB-97F0-F63009875D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048"/>
                <a:ext cx="38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8" name="Line 67">
                <a:extLst>
                  <a:ext uri="{FF2B5EF4-FFF2-40B4-BE49-F238E27FC236}">
                    <a16:creationId xmlns:a16="http://schemas.microsoft.com/office/drawing/2014/main" id="{DB5A1BD1-008F-402D-87E4-068558756F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048"/>
                <a:ext cx="96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067" name="Text Box 68">
              <a:extLst>
                <a:ext uri="{FF2B5EF4-FFF2-40B4-BE49-F238E27FC236}">
                  <a16:creationId xmlns:a16="http://schemas.microsoft.com/office/drawing/2014/main" id="{AD1388B2-7746-4485-B953-4885723F42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406"/>
              <a:ext cx="20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>
                  <a:solidFill>
                    <a:srgbClr val="B025A6"/>
                  </a:solidFill>
                </a:rPr>
                <a:t>1</a:t>
              </a:r>
            </a:p>
          </p:txBody>
        </p:sp>
        <p:sp>
          <p:nvSpPr>
            <p:cNvPr id="45068" name="Text Box 69">
              <a:extLst>
                <a:ext uri="{FF2B5EF4-FFF2-40B4-BE49-F238E27FC236}">
                  <a16:creationId xmlns:a16="http://schemas.microsoft.com/office/drawing/2014/main" id="{12CD5121-F674-4426-8779-FC30A7FEB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109"/>
              <a:ext cx="1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>
                  <a:solidFill>
                    <a:srgbClr val="B025A6"/>
                  </a:solidFill>
                </a:rPr>
                <a:t>2</a:t>
              </a:r>
            </a:p>
          </p:txBody>
        </p:sp>
        <p:sp>
          <p:nvSpPr>
            <p:cNvPr id="45069" name="Text Box 70">
              <a:extLst>
                <a:ext uri="{FF2B5EF4-FFF2-40B4-BE49-F238E27FC236}">
                  <a16:creationId xmlns:a16="http://schemas.microsoft.com/office/drawing/2014/main" id="{53AAB992-4CCE-4A0B-96EE-57B0CAFCB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109"/>
              <a:ext cx="1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>
                  <a:solidFill>
                    <a:srgbClr val="B025A6"/>
                  </a:solidFill>
                </a:rPr>
                <a:t>5</a:t>
              </a:r>
            </a:p>
          </p:txBody>
        </p:sp>
        <p:sp>
          <p:nvSpPr>
            <p:cNvPr id="45070" name="Text Box 71">
              <a:extLst>
                <a:ext uri="{FF2B5EF4-FFF2-40B4-BE49-F238E27FC236}">
                  <a16:creationId xmlns:a16="http://schemas.microsoft.com/office/drawing/2014/main" id="{489DC559-07A7-440F-9C3E-847C35D35B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109"/>
              <a:ext cx="1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>
                  <a:solidFill>
                    <a:srgbClr val="B025A6"/>
                  </a:solidFill>
                </a:rPr>
                <a:t>5</a:t>
              </a:r>
            </a:p>
          </p:txBody>
        </p:sp>
        <p:sp>
          <p:nvSpPr>
            <p:cNvPr id="45071" name="Text Box 72">
              <a:extLst>
                <a:ext uri="{FF2B5EF4-FFF2-40B4-BE49-F238E27FC236}">
                  <a16:creationId xmlns:a16="http://schemas.microsoft.com/office/drawing/2014/main" id="{87255BDF-D662-4C94-814C-325CF042E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109"/>
              <a:ext cx="1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>
                  <a:solidFill>
                    <a:srgbClr val="B025A6"/>
                  </a:solidFill>
                </a:rPr>
                <a:t>5</a:t>
              </a:r>
            </a:p>
          </p:txBody>
        </p:sp>
        <p:sp>
          <p:nvSpPr>
            <p:cNvPr id="45072" name="Text Box 73">
              <a:extLst>
                <a:ext uri="{FF2B5EF4-FFF2-40B4-BE49-F238E27FC236}">
                  <a16:creationId xmlns:a16="http://schemas.microsoft.com/office/drawing/2014/main" id="{310F7125-C1D2-4639-86D2-B673C75CB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3" y="2109"/>
              <a:ext cx="1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>
                  <a:solidFill>
                    <a:srgbClr val="B025A6"/>
                  </a:solidFill>
                </a:rPr>
                <a:t>5</a:t>
              </a:r>
            </a:p>
          </p:txBody>
        </p:sp>
        <p:sp>
          <p:nvSpPr>
            <p:cNvPr id="45073" name="Text Box 74">
              <a:extLst>
                <a:ext uri="{FF2B5EF4-FFF2-40B4-BE49-F238E27FC236}">
                  <a16:creationId xmlns:a16="http://schemas.microsoft.com/office/drawing/2014/main" id="{563DC2DE-638B-40CF-AF05-F6F7AB56F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8" y="2109"/>
              <a:ext cx="1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>
                  <a:solidFill>
                    <a:srgbClr val="B025A6"/>
                  </a:solidFill>
                </a:rPr>
                <a:t>5</a:t>
              </a:r>
            </a:p>
          </p:txBody>
        </p:sp>
        <p:sp>
          <p:nvSpPr>
            <p:cNvPr id="45074" name="Text Box 75">
              <a:extLst>
                <a:ext uri="{FF2B5EF4-FFF2-40B4-BE49-F238E27FC236}">
                  <a16:creationId xmlns:a16="http://schemas.microsoft.com/office/drawing/2014/main" id="{3F2239EA-3ED1-47A6-A222-2E2BE2221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734"/>
              <a:ext cx="1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>
                  <a:solidFill>
                    <a:srgbClr val="B025A6"/>
                  </a:solidFill>
                </a:rPr>
                <a:t>7</a:t>
              </a:r>
            </a:p>
          </p:txBody>
        </p:sp>
        <p:sp>
          <p:nvSpPr>
            <p:cNvPr id="45075" name="Text Box 76">
              <a:extLst>
                <a:ext uri="{FF2B5EF4-FFF2-40B4-BE49-F238E27FC236}">
                  <a16:creationId xmlns:a16="http://schemas.microsoft.com/office/drawing/2014/main" id="{691AA03E-ADBC-41CE-BFBC-8B2BF913DA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734"/>
              <a:ext cx="1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>
                  <a:solidFill>
                    <a:srgbClr val="B025A6"/>
                  </a:solidFill>
                </a:rPr>
                <a:t>7</a:t>
              </a:r>
            </a:p>
          </p:txBody>
        </p:sp>
        <p:sp>
          <p:nvSpPr>
            <p:cNvPr id="45076" name="Text Box 77">
              <a:extLst>
                <a:ext uri="{FF2B5EF4-FFF2-40B4-BE49-F238E27FC236}">
                  <a16:creationId xmlns:a16="http://schemas.microsoft.com/office/drawing/2014/main" id="{2FAB5DA2-3CF5-441A-AB4E-7A22F2FEB8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734"/>
              <a:ext cx="1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>
                  <a:solidFill>
                    <a:srgbClr val="B025A6"/>
                  </a:solidFill>
                </a:rPr>
                <a:t>7</a:t>
              </a:r>
            </a:p>
          </p:txBody>
        </p:sp>
        <p:sp>
          <p:nvSpPr>
            <p:cNvPr id="45077" name="Text Box 78">
              <a:extLst>
                <a:ext uri="{FF2B5EF4-FFF2-40B4-BE49-F238E27FC236}">
                  <a16:creationId xmlns:a16="http://schemas.microsoft.com/office/drawing/2014/main" id="{F3DD4CC0-9CD1-4E8C-8535-3C8837CBD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734"/>
              <a:ext cx="1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>
                  <a:solidFill>
                    <a:srgbClr val="B025A6"/>
                  </a:solidFill>
                </a:rPr>
                <a:t>7</a:t>
              </a:r>
            </a:p>
          </p:txBody>
        </p:sp>
        <p:sp>
          <p:nvSpPr>
            <p:cNvPr id="45078" name="Text Box 79">
              <a:extLst>
                <a:ext uri="{FF2B5EF4-FFF2-40B4-BE49-F238E27FC236}">
                  <a16:creationId xmlns:a16="http://schemas.microsoft.com/office/drawing/2014/main" id="{335CB0C8-F41F-4A08-B2C7-E6A74A14D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734"/>
              <a:ext cx="1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>
                  <a:solidFill>
                    <a:srgbClr val="B025A6"/>
                  </a:solidFill>
                </a:rPr>
                <a:t>6</a:t>
              </a:r>
            </a:p>
          </p:txBody>
        </p:sp>
        <p:sp>
          <p:nvSpPr>
            <p:cNvPr id="45079" name="Text Box 80">
              <a:extLst>
                <a:ext uri="{FF2B5EF4-FFF2-40B4-BE49-F238E27FC236}">
                  <a16:creationId xmlns:a16="http://schemas.microsoft.com/office/drawing/2014/main" id="{6AB57A6D-6D88-484D-B6D2-72AE743508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1" y="1224"/>
              <a:ext cx="1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>
                  <a:solidFill>
                    <a:srgbClr val="B025A6"/>
                  </a:solidFill>
                </a:rPr>
                <a:t>8</a:t>
              </a:r>
            </a:p>
          </p:txBody>
        </p:sp>
        <p:sp>
          <p:nvSpPr>
            <p:cNvPr id="45080" name="Text Box 81">
              <a:extLst>
                <a:ext uri="{FF2B5EF4-FFF2-40B4-BE49-F238E27FC236}">
                  <a16:creationId xmlns:a16="http://schemas.microsoft.com/office/drawing/2014/main" id="{71FC4C53-BAC6-483A-ACB0-E5C6E7522D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224"/>
              <a:ext cx="1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>
                  <a:solidFill>
                    <a:srgbClr val="B025A6"/>
                  </a:solidFill>
                </a:rPr>
                <a:t>8</a:t>
              </a:r>
            </a:p>
          </p:txBody>
        </p:sp>
        <p:sp>
          <p:nvSpPr>
            <p:cNvPr id="45081" name="Text Box 82">
              <a:extLst>
                <a:ext uri="{FF2B5EF4-FFF2-40B4-BE49-F238E27FC236}">
                  <a16:creationId xmlns:a16="http://schemas.microsoft.com/office/drawing/2014/main" id="{C88D8756-AE55-49D4-A8F6-D2A4121ED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224"/>
              <a:ext cx="1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>
                  <a:solidFill>
                    <a:srgbClr val="B025A6"/>
                  </a:solidFill>
                </a:rPr>
                <a:t>8</a:t>
              </a:r>
            </a:p>
          </p:txBody>
        </p:sp>
        <p:sp>
          <p:nvSpPr>
            <p:cNvPr id="45082" name="Text Box 83">
              <a:extLst>
                <a:ext uri="{FF2B5EF4-FFF2-40B4-BE49-F238E27FC236}">
                  <a16:creationId xmlns:a16="http://schemas.microsoft.com/office/drawing/2014/main" id="{67D0DCC9-2DAC-4D9C-81E7-D4590C776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1" y="1224"/>
              <a:ext cx="1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>
                  <a:solidFill>
                    <a:srgbClr val="B025A6"/>
                  </a:solidFill>
                </a:rPr>
                <a:t>8</a:t>
              </a:r>
            </a:p>
          </p:txBody>
        </p:sp>
        <p:sp>
          <p:nvSpPr>
            <p:cNvPr id="45083" name="Text Box 84">
              <a:extLst>
                <a:ext uri="{FF2B5EF4-FFF2-40B4-BE49-F238E27FC236}">
                  <a16:creationId xmlns:a16="http://schemas.microsoft.com/office/drawing/2014/main" id="{73B031C8-143D-476B-A4DB-E2F8A9699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224"/>
              <a:ext cx="1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>
                  <a:solidFill>
                    <a:srgbClr val="B025A6"/>
                  </a:solidFill>
                </a:rPr>
                <a:t>8</a:t>
              </a:r>
            </a:p>
          </p:txBody>
        </p:sp>
      </p:grpSp>
      <p:sp>
        <p:nvSpPr>
          <p:cNvPr id="7253" name="AutoShape 85">
            <a:extLst>
              <a:ext uri="{FF2B5EF4-FFF2-40B4-BE49-F238E27FC236}">
                <a16:creationId xmlns:a16="http://schemas.microsoft.com/office/drawing/2014/main" id="{9829E99A-54F5-4272-804B-4D32EE92D091}"/>
              </a:ext>
            </a:extLst>
          </p:cNvPr>
          <p:cNvSpPr>
            <a:spLocks/>
          </p:cNvSpPr>
          <p:nvPr/>
        </p:nvSpPr>
        <p:spPr bwMode="auto">
          <a:xfrm>
            <a:off x="7466013" y="1752600"/>
            <a:ext cx="1220787" cy="552450"/>
          </a:xfrm>
          <a:prstGeom prst="accentBorderCallout1">
            <a:avLst>
              <a:gd name="adj1" fmla="val 18463"/>
              <a:gd name="adj2" fmla="val -6241"/>
              <a:gd name="adj3" fmla="val 51028"/>
              <a:gd name="adj4" fmla="val -60468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60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Latency to the </a:t>
            </a:r>
            <a:r>
              <a:rPr lang="en-US" sz="1600">
                <a:solidFill>
                  <a:srgbClr val="003C75"/>
                </a:solidFill>
                <a:latin typeface="Courier" charset="0"/>
                <a:ea typeface="ヒラギノ角ゴ Pro W3" charset="-128"/>
                <a:cs typeface="ヒラギノ角ゴ Pro W3" charset="-128"/>
              </a:rPr>
              <a:t>cbr</a:t>
            </a:r>
            <a:endParaRPr lang="en-US">
              <a:solidFill>
                <a:srgbClr val="003C75"/>
              </a:solidFill>
              <a:latin typeface="Comic Sans MS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7254" name="AutoShape 86">
            <a:extLst>
              <a:ext uri="{FF2B5EF4-FFF2-40B4-BE49-F238E27FC236}">
                <a16:creationId xmlns:a16="http://schemas.microsoft.com/office/drawing/2014/main" id="{48A84659-FE9B-4C87-8584-3FC9C11A08FA}"/>
              </a:ext>
            </a:extLst>
          </p:cNvPr>
          <p:cNvSpPr>
            <a:spLocks/>
          </p:cNvSpPr>
          <p:nvPr/>
        </p:nvSpPr>
        <p:spPr bwMode="auto">
          <a:xfrm>
            <a:off x="7467600" y="3041650"/>
            <a:ext cx="1220788" cy="539750"/>
          </a:xfrm>
          <a:prstGeom prst="accentBorderCallout1">
            <a:avLst>
              <a:gd name="adj1" fmla="val 13093"/>
              <a:gd name="adj2" fmla="val -6241"/>
              <a:gd name="adj3" fmla="val 116366"/>
              <a:gd name="adj4" fmla="val -38620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60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Subscript to identify</a:t>
            </a:r>
            <a:endParaRPr lang="en-US">
              <a:solidFill>
                <a:srgbClr val="003C75"/>
              </a:solidFill>
              <a:latin typeface="Comic Sans MS" charset="0"/>
              <a:ea typeface="ヒラギノ角ゴ Pro W3" charset="-128"/>
              <a:cs typeface="ヒラギノ角ゴ Pro W3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2">
            <a:extLst>
              <a:ext uri="{FF2B5EF4-FFF2-40B4-BE49-F238E27FC236}">
                <a16:creationId xmlns:a16="http://schemas.microsoft.com/office/drawing/2014/main" id="{3DBB8AE9-03A5-449C-A5FF-AD2B1E88A3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A2AF31F3-4F34-4FD2-81F6-637EB7E3E6B8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0A68E725-4824-480B-8671-2C04C1EFF9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Local Scheduling</a:t>
            </a:r>
          </a:p>
        </p:txBody>
      </p:sp>
      <p:graphicFrame>
        <p:nvGraphicFramePr>
          <p:cNvPr id="9498" name="Group 282">
            <a:extLst>
              <a:ext uri="{FF2B5EF4-FFF2-40B4-BE49-F238E27FC236}">
                <a16:creationId xmlns:a16="http://schemas.microsoft.com/office/drawing/2014/main" id="{BBA0A179-9557-4788-B222-3FDF894E1004}"/>
              </a:ext>
            </a:extLst>
          </p:cNvPr>
          <p:cNvGraphicFramePr>
            <a:graphicFrameLocks noGrp="1"/>
          </p:cNvGraphicFramePr>
          <p:nvPr/>
        </p:nvGraphicFramePr>
        <p:xfrm>
          <a:off x="1066800" y="1349375"/>
          <a:ext cx="3352800" cy="4376750"/>
        </p:xfrm>
        <a:graphic>
          <a:graphicData uri="http://schemas.openxmlformats.org/drawingml/2006/table">
            <a:tbl>
              <a:tblPr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90" marB="45090"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Int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90" marB="4509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Int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90" marB="4509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Mem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90" marB="45090"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marT="45090" marB="45090" horzOverflow="overflow">
                    <a:lnL cap="flat">
                      <a:noFill/>
                    </a:lnL>
                    <a:lnR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loadI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90" marB="45090" horzOverflow="overflow">
                    <a:lnL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lshift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90" marB="4509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90" marB="45090"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marT="45090" marB="45090"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loadI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90" marB="4509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loadI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90" marB="4509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90" marB="45090"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marT="45090" marB="45090"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loadI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90" marB="4509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add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90" marB="4509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90" marB="45090"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marT="45090" marB="45090"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add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90" marB="4509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add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90" marB="4509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90" marB="45090"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marT="45090" marB="45090"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add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90" marB="4509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addI</a:t>
                      </a:r>
                    </a:p>
                  </a:txBody>
                  <a:tcPr marT="45090" marB="4509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store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90" marB="45090"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角ゴ Pro W3" charset="-128"/>
                          <a:cs typeface="ヒラギノ角ゴ Pro W3" charset="-128"/>
                        </a:rPr>
                        <a:t>6</a:t>
                      </a:r>
                    </a:p>
                  </a:txBody>
                  <a:tcPr marT="45090" marB="45090"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cmp</a:t>
                      </a:r>
                    </a:p>
                  </a:txBody>
                  <a:tcPr marT="45090" marB="4509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90" marB="4509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store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90" marB="45090"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角ゴ Pro W3" charset="-128"/>
                          <a:cs typeface="ヒラギノ角ゴ Pro W3" charset="-128"/>
                        </a:rPr>
                        <a:t>7</a:t>
                      </a:r>
                    </a:p>
                  </a:txBody>
                  <a:tcPr marT="45090" marB="45090"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90" marB="4509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90" marB="4509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store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90" marB="45090"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角ゴ Pro W3" charset="-128"/>
                          <a:cs typeface="ヒラギノ角ゴ Pro W3" charset="-128"/>
                        </a:rPr>
                        <a:t>8</a:t>
                      </a:r>
                    </a:p>
                  </a:txBody>
                  <a:tcPr marT="45090" marB="45090"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90" marB="4509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90" marB="4509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store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90" marB="45090"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角ゴ Pro W3" charset="-128"/>
                          <a:cs typeface="ヒラギノ角ゴ Pro W3" charset="-128"/>
                        </a:rPr>
                        <a:t>9</a:t>
                      </a:r>
                    </a:p>
                  </a:txBody>
                  <a:tcPr marT="45090" marB="45090"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90" marB="4509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90" marB="4509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store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90" marB="45090"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角ゴ Pro W3" charset="-128"/>
                          <a:cs typeface="ヒラギノ角ゴ Pro W3" charset="-128"/>
                        </a:rPr>
                        <a:t>10</a:t>
                      </a:r>
                    </a:p>
                  </a:txBody>
                  <a:tcPr marT="45090" marB="45090"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90" marB="4509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90" marB="4509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90" marB="45090"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角ゴ Pro W3" charset="-128"/>
                          <a:cs typeface="ヒラギノ角ゴ Pro W3" charset="-128"/>
                        </a:rPr>
                        <a:t>11</a:t>
                      </a:r>
                    </a:p>
                  </a:txBody>
                  <a:tcPr marT="45090" marB="45090"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90" marB="4509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90" marB="4509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90" marB="45090"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角ゴ Pro W3" charset="-128"/>
                          <a:cs typeface="ヒラギノ角ゴ Pro W3" charset="-128"/>
                        </a:rPr>
                        <a:t>12</a:t>
                      </a:r>
                    </a:p>
                  </a:txBody>
                  <a:tcPr marT="45090" marB="45090"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90" marB="4509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90" marB="4509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90" marB="45090"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2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角ゴ Pro W3" charset="-128"/>
                          <a:cs typeface="ヒラギノ角ゴ Pro W3" charset="-128"/>
                        </a:rPr>
                        <a:t>13</a:t>
                      </a:r>
                    </a:p>
                  </a:txBody>
                  <a:tcPr marT="45090" marB="45090"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cbr</a:t>
                      </a:r>
                    </a:p>
                  </a:txBody>
                  <a:tcPr marT="45090" marB="4509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90" marB="4509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90" marB="45090"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7109" name="Text Box 80">
            <a:extLst>
              <a:ext uri="{FF2B5EF4-FFF2-40B4-BE49-F238E27FC236}">
                <a16:creationId xmlns:a16="http://schemas.microsoft.com/office/drawing/2014/main" id="{1A039FE1-3E42-430D-8376-8BA166CDE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95400"/>
            <a:ext cx="3810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3C75"/>
                </a:solidFill>
              </a:rPr>
              <a:t>F</a:t>
            </a:r>
          </a:p>
          <a:p>
            <a:pPr algn="ctr">
              <a:lnSpc>
                <a:spcPct val="90000"/>
              </a:lnSpc>
            </a:pPr>
            <a:r>
              <a:rPr lang="en-US" altLang="en-US">
                <a:solidFill>
                  <a:srgbClr val="003C75"/>
                </a:solidFill>
              </a:rPr>
              <a:t>o</a:t>
            </a:r>
          </a:p>
          <a:p>
            <a:pPr algn="ctr">
              <a:lnSpc>
                <a:spcPct val="90000"/>
              </a:lnSpc>
            </a:pPr>
            <a:r>
              <a:rPr lang="en-US" altLang="en-US">
                <a:solidFill>
                  <a:srgbClr val="003C75"/>
                </a:solidFill>
              </a:rPr>
              <a:t>r</a:t>
            </a:r>
          </a:p>
          <a:p>
            <a:pPr algn="ctr">
              <a:lnSpc>
                <a:spcPct val="90000"/>
              </a:lnSpc>
            </a:pPr>
            <a:r>
              <a:rPr lang="en-US" altLang="en-US">
                <a:solidFill>
                  <a:srgbClr val="003C75"/>
                </a:solidFill>
              </a:rPr>
              <a:t>w</a:t>
            </a:r>
          </a:p>
          <a:p>
            <a:pPr algn="ctr">
              <a:lnSpc>
                <a:spcPct val="90000"/>
              </a:lnSpc>
            </a:pPr>
            <a:r>
              <a:rPr lang="en-US" altLang="en-US">
                <a:solidFill>
                  <a:srgbClr val="003C75"/>
                </a:solidFill>
              </a:rPr>
              <a:t>a</a:t>
            </a:r>
          </a:p>
          <a:p>
            <a:pPr algn="ctr">
              <a:lnSpc>
                <a:spcPct val="90000"/>
              </a:lnSpc>
            </a:pPr>
            <a:r>
              <a:rPr lang="en-US" altLang="en-US">
                <a:solidFill>
                  <a:srgbClr val="003C75"/>
                </a:solidFill>
              </a:rPr>
              <a:t>r</a:t>
            </a:r>
          </a:p>
          <a:p>
            <a:pPr algn="ctr">
              <a:lnSpc>
                <a:spcPct val="90000"/>
              </a:lnSpc>
            </a:pPr>
            <a:r>
              <a:rPr lang="en-US" altLang="en-US">
                <a:solidFill>
                  <a:srgbClr val="003C75"/>
                </a:solidFill>
              </a:rPr>
              <a:t>d</a:t>
            </a:r>
          </a:p>
          <a:p>
            <a:pPr algn="ctr">
              <a:lnSpc>
                <a:spcPct val="50000"/>
              </a:lnSpc>
            </a:pPr>
            <a:endParaRPr lang="en-US" altLang="en-US">
              <a:solidFill>
                <a:srgbClr val="003C75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>
                <a:solidFill>
                  <a:srgbClr val="003C75"/>
                </a:solidFill>
              </a:rPr>
              <a:t>S</a:t>
            </a:r>
          </a:p>
          <a:p>
            <a:pPr algn="ctr">
              <a:lnSpc>
                <a:spcPct val="90000"/>
              </a:lnSpc>
            </a:pPr>
            <a:r>
              <a:rPr lang="en-US" altLang="en-US">
                <a:solidFill>
                  <a:srgbClr val="003C75"/>
                </a:solidFill>
              </a:rPr>
              <a:t>c</a:t>
            </a:r>
          </a:p>
          <a:p>
            <a:pPr algn="ctr">
              <a:lnSpc>
                <a:spcPct val="90000"/>
              </a:lnSpc>
            </a:pPr>
            <a:r>
              <a:rPr lang="en-US" altLang="en-US">
                <a:solidFill>
                  <a:srgbClr val="003C75"/>
                </a:solidFill>
              </a:rPr>
              <a:t>h</a:t>
            </a:r>
          </a:p>
          <a:p>
            <a:pPr algn="ctr">
              <a:lnSpc>
                <a:spcPct val="90000"/>
              </a:lnSpc>
            </a:pPr>
            <a:r>
              <a:rPr lang="en-US" altLang="en-US">
                <a:solidFill>
                  <a:srgbClr val="003C75"/>
                </a:solidFill>
              </a:rPr>
              <a:t>e</a:t>
            </a:r>
          </a:p>
          <a:p>
            <a:pPr algn="ctr">
              <a:lnSpc>
                <a:spcPct val="90000"/>
              </a:lnSpc>
            </a:pPr>
            <a:r>
              <a:rPr lang="en-US" altLang="en-US">
                <a:solidFill>
                  <a:srgbClr val="003C75"/>
                </a:solidFill>
              </a:rPr>
              <a:t>d</a:t>
            </a:r>
          </a:p>
          <a:p>
            <a:pPr algn="ctr">
              <a:lnSpc>
                <a:spcPct val="90000"/>
              </a:lnSpc>
            </a:pPr>
            <a:r>
              <a:rPr lang="en-US" altLang="en-US">
                <a:solidFill>
                  <a:srgbClr val="003C75"/>
                </a:solidFill>
              </a:rPr>
              <a:t>u</a:t>
            </a:r>
          </a:p>
          <a:p>
            <a:pPr algn="ctr">
              <a:lnSpc>
                <a:spcPct val="90000"/>
              </a:lnSpc>
            </a:pPr>
            <a:r>
              <a:rPr lang="en-US" altLang="en-US">
                <a:solidFill>
                  <a:srgbClr val="003C75"/>
                </a:solidFill>
              </a:rPr>
              <a:t>l</a:t>
            </a:r>
          </a:p>
          <a:p>
            <a:pPr algn="ctr">
              <a:lnSpc>
                <a:spcPct val="90000"/>
              </a:lnSpc>
            </a:pPr>
            <a:r>
              <a:rPr lang="en-US" altLang="en-US">
                <a:solidFill>
                  <a:srgbClr val="003C75"/>
                </a:solidFill>
              </a:rPr>
              <a:t>e</a:t>
            </a:r>
          </a:p>
        </p:txBody>
      </p:sp>
      <p:graphicFrame>
        <p:nvGraphicFramePr>
          <p:cNvPr id="9651" name="Group 435">
            <a:extLst>
              <a:ext uri="{FF2B5EF4-FFF2-40B4-BE49-F238E27FC236}">
                <a16:creationId xmlns:a16="http://schemas.microsoft.com/office/drawing/2014/main" id="{34B9081B-FA35-444B-B4D3-EA367E0C95A5}"/>
              </a:ext>
            </a:extLst>
          </p:cNvPr>
          <p:cNvGraphicFramePr>
            <a:graphicFrameLocks noGrp="1"/>
          </p:cNvGraphicFramePr>
          <p:nvPr/>
        </p:nvGraphicFramePr>
        <p:xfrm>
          <a:off x="5257800" y="1349375"/>
          <a:ext cx="3352800" cy="4064008"/>
        </p:xfrm>
        <a:graphic>
          <a:graphicData uri="http://schemas.openxmlformats.org/drawingml/2006/table">
            <a:tbl>
              <a:tblPr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6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89" marB="45089"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Int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89" marB="450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Int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89" marB="450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Mem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89" marB="45089"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6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marT="45089" marB="45089"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loadI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89" marB="450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89" marB="450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89" marB="45089"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6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marT="45089" marB="45089"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addI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89" marB="450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lshift</a:t>
                      </a:r>
                      <a:endParaRPr kumimoji="0" lang="en-U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89" marB="450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89" marB="45089"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6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marT="45089" marB="45089"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add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89" marB="450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loadI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89" marB="450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89" marB="45089"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6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marT="45089" marB="45089"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add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89" marB="450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loadI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89" marB="450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store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marT="45089" marB="45089"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6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marT="45089" marB="45089"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add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89" marB="450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loadI</a:t>
                      </a:r>
                      <a:r>
                        <a:rPr kumimoji="0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89" marB="450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store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89" marB="45089"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6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角ゴ Pro W3" charset="-128"/>
                          <a:cs typeface="ヒラギノ角ゴ Pro W3" charset="-128"/>
                        </a:rPr>
                        <a:t>6</a:t>
                      </a:r>
                    </a:p>
                  </a:txBody>
                  <a:tcPr marT="45089" marB="45089"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add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89" marB="450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89" marB="450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store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89" marB="45089"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6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角ゴ Pro W3" charset="-128"/>
                          <a:cs typeface="ヒラギノ角ゴ Pro W3" charset="-128"/>
                        </a:rPr>
                        <a:t>7</a:t>
                      </a:r>
                    </a:p>
                  </a:txBody>
                  <a:tcPr marT="45089" marB="45089"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89" marB="450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89" marB="450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store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89" marB="45089"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6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角ゴ Pro W3" charset="-128"/>
                          <a:cs typeface="ヒラギノ角ゴ Pro W3" charset="-128"/>
                        </a:rPr>
                        <a:t>8</a:t>
                      </a:r>
                    </a:p>
                  </a:txBody>
                  <a:tcPr marT="45089" marB="45089"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89" marB="450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89" marB="450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store</a:t>
                      </a:r>
                      <a:r>
                        <a:rPr kumimoji="0" lang="en-US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89" marB="45089"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6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角ゴ Pro W3" charset="-128"/>
                          <a:cs typeface="ヒラギノ角ゴ Pro W3" charset="-128"/>
                        </a:rPr>
                        <a:t>9</a:t>
                      </a:r>
                    </a:p>
                  </a:txBody>
                  <a:tcPr marT="45089" marB="45089"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89" marB="450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89" marB="450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89" marB="45089"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6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角ゴ Pro W3" charset="-128"/>
                          <a:cs typeface="ヒラギノ角ゴ Pro W3" charset="-128"/>
                        </a:rPr>
                        <a:t>10</a:t>
                      </a:r>
                    </a:p>
                  </a:txBody>
                  <a:tcPr marT="45089" marB="45089"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89" marB="450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89" marB="450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89" marB="45089"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6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角ゴ Pro W3" charset="-128"/>
                          <a:cs typeface="ヒラギノ角ゴ Pro W3" charset="-128"/>
                        </a:rPr>
                        <a:t>11</a:t>
                      </a:r>
                    </a:p>
                  </a:txBody>
                  <a:tcPr marT="45089" marB="45089"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cmp</a:t>
                      </a:r>
                    </a:p>
                  </a:txBody>
                  <a:tcPr marT="45089" marB="450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89" marB="450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89" marB="45089"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6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角ゴ Pro W3" charset="-128"/>
                          <a:cs typeface="ヒラギノ角ゴ Pro W3" charset="-128"/>
                        </a:rPr>
                        <a:t>12</a:t>
                      </a:r>
                    </a:p>
                  </a:txBody>
                  <a:tcPr marT="45089" marB="45089"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ヒラギノ角ゴ Pro W3" charset="-128"/>
                          <a:cs typeface="ヒラギノ角ゴ Pro W3" charset="-128"/>
                        </a:rPr>
                        <a:t>cbr</a:t>
                      </a:r>
                    </a:p>
                  </a:txBody>
                  <a:tcPr marT="45089" marB="450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89" marB="45089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marT="45089" marB="45089"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7111" name="Text Box 158">
            <a:extLst>
              <a:ext uri="{FF2B5EF4-FFF2-40B4-BE49-F238E27FC236}">
                <a16:creationId xmlns:a16="http://schemas.microsoft.com/office/drawing/2014/main" id="{92E4ACFC-3E03-4143-8719-8ED806E7A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290638"/>
            <a:ext cx="38100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3C75"/>
                </a:solidFill>
              </a:rPr>
              <a:t>B</a:t>
            </a:r>
          </a:p>
          <a:p>
            <a:pPr algn="ctr">
              <a:lnSpc>
                <a:spcPct val="90000"/>
              </a:lnSpc>
            </a:pPr>
            <a:r>
              <a:rPr lang="en-US" altLang="en-US">
                <a:solidFill>
                  <a:srgbClr val="003C75"/>
                </a:solidFill>
              </a:rPr>
              <a:t>a</a:t>
            </a:r>
          </a:p>
          <a:p>
            <a:pPr algn="ctr">
              <a:lnSpc>
                <a:spcPct val="90000"/>
              </a:lnSpc>
            </a:pPr>
            <a:r>
              <a:rPr lang="en-US" altLang="en-US">
                <a:solidFill>
                  <a:srgbClr val="003C75"/>
                </a:solidFill>
              </a:rPr>
              <a:t>c</a:t>
            </a:r>
          </a:p>
          <a:p>
            <a:pPr algn="ctr">
              <a:lnSpc>
                <a:spcPct val="90000"/>
              </a:lnSpc>
            </a:pPr>
            <a:r>
              <a:rPr lang="en-US" altLang="en-US">
                <a:solidFill>
                  <a:srgbClr val="003C75"/>
                </a:solidFill>
              </a:rPr>
              <a:t>k</a:t>
            </a:r>
          </a:p>
          <a:p>
            <a:pPr algn="ctr">
              <a:lnSpc>
                <a:spcPct val="90000"/>
              </a:lnSpc>
            </a:pPr>
            <a:r>
              <a:rPr lang="en-US" altLang="en-US">
                <a:solidFill>
                  <a:srgbClr val="003C75"/>
                </a:solidFill>
              </a:rPr>
              <a:t>w</a:t>
            </a:r>
          </a:p>
          <a:p>
            <a:pPr algn="ctr">
              <a:lnSpc>
                <a:spcPct val="90000"/>
              </a:lnSpc>
            </a:pPr>
            <a:r>
              <a:rPr lang="en-US" altLang="en-US">
                <a:solidFill>
                  <a:srgbClr val="003C75"/>
                </a:solidFill>
              </a:rPr>
              <a:t>a</a:t>
            </a:r>
          </a:p>
          <a:p>
            <a:pPr algn="ctr">
              <a:lnSpc>
                <a:spcPct val="90000"/>
              </a:lnSpc>
            </a:pPr>
            <a:r>
              <a:rPr lang="en-US" altLang="en-US">
                <a:solidFill>
                  <a:srgbClr val="003C75"/>
                </a:solidFill>
              </a:rPr>
              <a:t>r</a:t>
            </a:r>
          </a:p>
          <a:p>
            <a:pPr algn="ctr">
              <a:lnSpc>
                <a:spcPct val="90000"/>
              </a:lnSpc>
            </a:pPr>
            <a:r>
              <a:rPr lang="en-US" altLang="en-US">
                <a:solidFill>
                  <a:srgbClr val="003C75"/>
                </a:solidFill>
              </a:rPr>
              <a:t>d</a:t>
            </a:r>
          </a:p>
          <a:p>
            <a:pPr algn="ctr">
              <a:lnSpc>
                <a:spcPct val="50000"/>
              </a:lnSpc>
            </a:pPr>
            <a:endParaRPr lang="en-US" altLang="en-US">
              <a:solidFill>
                <a:srgbClr val="003C75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>
                <a:solidFill>
                  <a:srgbClr val="003C75"/>
                </a:solidFill>
              </a:rPr>
              <a:t>S</a:t>
            </a:r>
          </a:p>
          <a:p>
            <a:pPr algn="ctr">
              <a:lnSpc>
                <a:spcPct val="90000"/>
              </a:lnSpc>
            </a:pPr>
            <a:r>
              <a:rPr lang="en-US" altLang="en-US">
                <a:solidFill>
                  <a:srgbClr val="003C75"/>
                </a:solidFill>
              </a:rPr>
              <a:t>c</a:t>
            </a:r>
          </a:p>
          <a:p>
            <a:pPr algn="ctr">
              <a:lnSpc>
                <a:spcPct val="90000"/>
              </a:lnSpc>
            </a:pPr>
            <a:r>
              <a:rPr lang="en-US" altLang="en-US">
                <a:solidFill>
                  <a:srgbClr val="003C75"/>
                </a:solidFill>
              </a:rPr>
              <a:t>h</a:t>
            </a:r>
          </a:p>
          <a:p>
            <a:pPr algn="ctr">
              <a:lnSpc>
                <a:spcPct val="90000"/>
              </a:lnSpc>
            </a:pPr>
            <a:r>
              <a:rPr lang="en-US" altLang="en-US">
                <a:solidFill>
                  <a:srgbClr val="003C75"/>
                </a:solidFill>
              </a:rPr>
              <a:t>e</a:t>
            </a:r>
          </a:p>
          <a:p>
            <a:pPr algn="ctr">
              <a:lnSpc>
                <a:spcPct val="90000"/>
              </a:lnSpc>
            </a:pPr>
            <a:r>
              <a:rPr lang="en-US" altLang="en-US">
                <a:solidFill>
                  <a:srgbClr val="003C75"/>
                </a:solidFill>
              </a:rPr>
              <a:t>d</a:t>
            </a:r>
          </a:p>
          <a:p>
            <a:pPr algn="ctr">
              <a:lnSpc>
                <a:spcPct val="90000"/>
              </a:lnSpc>
            </a:pPr>
            <a:r>
              <a:rPr lang="en-US" altLang="en-US">
                <a:solidFill>
                  <a:srgbClr val="003C75"/>
                </a:solidFill>
              </a:rPr>
              <a:t>u</a:t>
            </a:r>
          </a:p>
          <a:p>
            <a:pPr algn="ctr">
              <a:lnSpc>
                <a:spcPct val="90000"/>
              </a:lnSpc>
            </a:pPr>
            <a:r>
              <a:rPr lang="en-US" altLang="en-US">
                <a:solidFill>
                  <a:srgbClr val="003C75"/>
                </a:solidFill>
              </a:rPr>
              <a:t>l</a:t>
            </a:r>
          </a:p>
          <a:p>
            <a:pPr algn="ctr">
              <a:lnSpc>
                <a:spcPct val="90000"/>
              </a:lnSpc>
            </a:pPr>
            <a:r>
              <a:rPr lang="en-US" altLang="en-US">
                <a:solidFill>
                  <a:srgbClr val="003C75"/>
                </a:solidFill>
              </a:rPr>
              <a:t>e</a:t>
            </a:r>
          </a:p>
        </p:txBody>
      </p:sp>
      <p:sp>
        <p:nvSpPr>
          <p:cNvPr id="9375" name="Text Box 159">
            <a:extLst>
              <a:ext uri="{FF2B5EF4-FFF2-40B4-BE49-F238E27FC236}">
                <a16:creationId xmlns:a16="http://schemas.microsoft.com/office/drawing/2014/main" id="{8C4C2FE5-9333-4C71-B542-A07B1ACFE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245225"/>
            <a:ext cx="4114800" cy="3079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40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Using “latency to root” as the priority function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3390900" y="680019"/>
            <a:ext cx="525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ILOC machine with two integer functional units</a:t>
            </a:r>
          </a:p>
          <a:p>
            <a:r>
              <a:rPr lang="en-US" dirty="0"/>
              <a:t>and one unit to perform memory operations.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F2657BDE-0C0D-4285-B7C6-18415FD5C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List Scheduling Variant</a:t>
            </a: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C102EBEC-6EC9-4381-9A36-39511FEAC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  <a:buFont typeface="Times" panose="02020603050405020304" pitchFamily="18" charset="0"/>
              <a:buNone/>
            </a:pPr>
            <a:r>
              <a:rPr lang="en-US" altLang="en-US">
                <a:solidFill>
                  <a:srgbClr val="003C75"/>
                </a:solidFill>
              </a:rPr>
              <a:t>Schielke’s RBF Algorithm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/>
              <a:t>Recognize that forward &amp; backward both have their place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/>
              <a:t>Recognize that tie-breaking matters &amp; that, while we can </a:t>
            </a:r>
            <a:r>
              <a:rPr lang="en-US" altLang="en-US" i="1" u="sng"/>
              <a:t>rationalize</a:t>
            </a:r>
            <a:r>
              <a:rPr lang="en-US" altLang="en-US" i="1"/>
              <a:t> </a:t>
            </a:r>
            <a:r>
              <a:rPr lang="en-US" altLang="en-US"/>
              <a:t>various tie-breakers, we do not understand them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/>
              <a:t>Part of approximating the solution to an NP-complete problem</a:t>
            </a:r>
          </a:p>
          <a:p>
            <a:pPr eaLnBrk="1" hangingPunct="1">
              <a:spcBef>
                <a:spcPts val="3600"/>
              </a:spcBef>
              <a:buFont typeface="Times" panose="02020603050405020304" pitchFamily="18" charset="0"/>
              <a:buNone/>
            </a:pPr>
            <a:r>
              <a:rPr lang="en-US" altLang="en-US">
                <a:solidFill>
                  <a:srgbClr val="003C75"/>
                </a:solidFill>
              </a:rPr>
              <a:t>The Algorithm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/>
              <a:t>Run forward scheduler 5 times, breaking ties randomly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/>
              <a:t>Run backward scheduler 5 time, breaking ties randomly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/>
              <a:t>Keep the best schedule</a:t>
            </a:r>
          </a:p>
          <a:p>
            <a:pPr eaLnBrk="1" hangingPunct="1">
              <a:spcBef>
                <a:spcPts val="3600"/>
              </a:spcBef>
              <a:buFont typeface="Times" panose="02020603050405020304" pitchFamily="18" charset="0"/>
              <a:buNone/>
            </a:pPr>
            <a:r>
              <a:rPr lang="en-US" altLang="en-US">
                <a:solidFill>
                  <a:srgbClr val="003C75"/>
                </a:solidFill>
              </a:rPr>
              <a:t>RBF means “randomized backward &amp; forward”</a:t>
            </a:r>
          </a:p>
        </p:txBody>
      </p:sp>
      <p:sp>
        <p:nvSpPr>
          <p:cNvPr id="49156" name="Slide Number Placeholder 4">
            <a:extLst>
              <a:ext uri="{FF2B5EF4-FFF2-40B4-BE49-F238E27FC236}">
                <a16:creationId xmlns:a16="http://schemas.microsoft.com/office/drawing/2014/main" id="{A5A83E99-6F74-48CD-9BEA-2A453CF1F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2A68584A-943B-4734-9116-34C8D22635E9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5BD7DC-4DDB-450F-ABA2-23016CA35A58}"/>
              </a:ext>
            </a:extLst>
          </p:cNvPr>
          <p:cNvSpPr txBox="1"/>
          <p:nvPr/>
        </p:nvSpPr>
        <p:spPr>
          <a:xfrm>
            <a:off x="4572000" y="6105525"/>
            <a:ext cx="3505200" cy="523875"/>
          </a:xfrm>
          <a:prstGeom prst="rect">
            <a:avLst/>
          </a:prstGeom>
          <a:solidFill>
            <a:srgbClr val="BFBFBF"/>
          </a:solidFill>
          <a:ln w="1905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400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The implementation must be scrupulous about randomizing </a:t>
            </a:r>
            <a:r>
              <a:rPr lang="en-US" sz="1400" i="1" u="sng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all</a:t>
            </a:r>
            <a:r>
              <a:rPr lang="en-US" sz="1400" i="1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 </a:t>
            </a:r>
            <a:r>
              <a:rPr lang="en-US" sz="1400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choices.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2">
            <a:extLst>
              <a:ext uri="{FF2B5EF4-FFF2-40B4-BE49-F238E27FC236}">
                <a16:creationId xmlns:a16="http://schemas.microsoft.com/office/drawing/2014/main" id="{A5252207-D77C-4BC2-B219-E6E5A3721E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FB0C68F0-7F46-4E62-9E90-4BF1A41BA1BD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F892E7C9-450B-4A62-A102-5CC1ADE1F8C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Good is List Scheduling?  Schielke’s Study</a:t>
            </a:r>
          </a:p>
        </p:txBody>
      </p:sp>
      <p:pic>
        <p:nvPicPr>
          <p:cNvPr id="50180" name="Picture 3">
            <a:extLst>
              <a:ext uri="{FF2B5EF4-FFF2-40B4-BE49-F238E27FC236}">
                <a16:creationId xmlns:a16="http://schemas.microsoft.com/office/drawing/2014/main" id="{0278EFC0-270C-4970-B931-C385B116B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7" t="27272" r="8235" b="40909"/>
          <a:stretch>
            <a:fillRect/>
          </a:stretch>
        </p:blipFill>
        <p:spPr bwMode="auto">
          <a:xfrm>
            <a:off x="1295400" y="2057400"/>
            <a:ext cx="62642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Rectangle 4">
            <a:extLst>
              <a:ext uri="{FF2B5EF4-FFF2-40B4-BE49-F238E27FC236}">
                <a16:creationId xmlns:a16="http://schemas.microsoft.com/office/drawing/2014/main" id="{63B23A90-5099-4B1D-9861-AC9F4793270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/>
              <a:t>Non-optimal list schedules (%) versus available parallelism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en-US" altLang="en-US"/>
              <a:t>1 functional unit, randomly generated blocks of 10, 20, 50 ops</a:t>
            </a:r>
          </a:p>
        </p:txBody>
      </p:sp>
      <p:sp>
        <p:nvSpPr>
          <p:cNvPr id="50182" name="Text Box 5">
            <a:extLst>
              <a:ext uri="{FF2B5EF4-FFF2-40B4-BE49-F238E27FC236}">
                <a16:creationId xmlns:a16="http://schemas.microsoft.com/office/drawing/2014/main" id="{C1271D95-5EFB-49FA-A480-2463A56FE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257800"/>
            <a:ext cx="4191000" cy="923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1450" indent="-1714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>
              <a:spcBef>
                <a:spcPct val="20000"/>
              </a:spcBef>
              <a:buClr>
                <a:srgbClr val="003C75"/>
              </a:buClr>
              <a:buSzPct val="120000"/>
              <a:buFont typeface="Times" panose="02020603050405020304" pitchFamily="18" charset="0"/>
              <a:buChar char="•"/>
            </a:pPr>
            <a:r>
              <a:rPr lang="en-US" altLang="en-US" sz="1600" dirty="0"/>
              <a:t>85,000 randomly generated blocks</a:t>
            </a:r>
          </a:p>
          <a:p>
            <a:pPr>
              <a:spcBef>
                <a:spcPct val="20000"/>
              </a:spcBef>
              <a:buClr>
                <a:srgbClr val="003C75"/>
              </a:buClr>
              <a:buSzPct val="120000"/>
              <a:buFont typeface="Times" panose="02020603050405020304" pitchFamily="18" charset="0"/>
              <a:buChar char="•"/>
            </a:pPr>
            <a:r>
              <a:rPr lang="en-US" altLang="en-US" sz="1600" dirty="0"/>
              <a:t>RBF found optimal schedules for &gt; 80% </a:t>
            </a:r>
          </a:p>
          <a:p>
            <a:pPr>
              <a:spcBef>
                <a:spcPct val="20000"/>
              </a:spcBef>
              <a:buClr>
                <a:srgbClr val="003C75"/>
              </a:buClr>
              <a:buSzPct val="120000"/>
              <a:buFont typeface="Times" panose="02020603050405020304" pitchFamily="18" charset="0"/>
              <a:buChar char="•"/>
            </a:pPr>
            <a:r>
              <a:rPr lang="en-US" altLang="en-US" sz="1600" dirty="0"/>
              <a:t>Peak difficulty (for RBF) is around 2.8 </a:t>
            </a:r>
          </a:p>
        </p:txBody>
      </p:sp>
      <p:sp>
        <p:nvSpPr>
          <p:cNvPr id="74758" name="Text Box 6">
            <a:extLst>
              <a:ext uri="{FF2B5EF4-FFF2-40B4-BE49-F238E27FC236}">
                <a16:creationId xmlns:a16="http://schemas.microsoft.com/office/drawing/2014/main" id="{0E701B2C-18A9-49D8-824C-09F4403AC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340350"/>
            <a:ext cx="3124200" cy="83185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i="1" dirty="0">
                <a:solidFill>
                  <a:srgbClr val="FF006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Tie-breaking matters because it affects the choice when queue has &gt; 1 element</a:t>
            </a:r>
          </a:p>
        </p:txBody>
      </p:sp>
      <p:sp>
        <p:nvSpPr>
          <p:cNvPr id="47113" name="Text Box 7">
            <a:extLst>
              <a:ext uri="{FF2B5EF4-FFF2-40B4-BE49-F238E27FC236}">
                <a16:creationId xmlns:a16="http://schemas.microsoft.com/office/drawing/2014/main" id="{BAD07D4D-6ED7-46CD-B52D-B6C24DE86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248400"/>
            <a:ext cx="2438400" cy="307975"/>
          </a:xfrm>
          <a:prstGeom prst="rect">
            <a:avLst/>
          </a:prstGeom>
          <a:solidFill>
            <a:srgbClr val="BFBFBF"/>
          </a:solidFill>
          <a:ln w="19050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400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3 compute months of work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8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>
            <a:extLst>
              <a:ext uri="{FF2B5EF4-FFF2-40B4-BE49-F238E27FC236}">
                <a16:creationId xmlns:a16="http://schemas.microsoft.com/office/drawing/2014/main" id="{453E88AF-BBA2-4950-957C-E0EE57AB3D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5744E6B6-A40F-4FF2-90DF-8696EC28504F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3E3F820E-8DBC-41E8-8FD9-F67E77A14B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Detailed Scheduling Algorithm I</a:t>
            </a:r>
          </a:p>
        </p:txBody>
      </p:sp>
      <p:sp>
        <p:nvSpPr>
          <p:cNvPr id="39941" name="Text Box 3">
            <a:extLst>
              <a:ext uri="{FF2B5EF4-FFF2-40B4-BE49-F238E27FC236}">
                <a16:creationId xmlns:a16="http://schemas.microsoft.com/office/drawing/2014/main" id="{AAED31F1-2789-43D5-A6C6-48AA8DB3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590800"/>
            <a:ext cx="6567487" cy="3533775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 defTabSz="346075" eaLnBrk="0" hangingPunct="0">
              <a:defRPr/>
            </a:pPr>
            <a:r>
              <a:rPr lang="en-US" sz="1600" b="1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for each</a:t>
            </a:r>
            <a:r>
              <a:rPr lang="en-US" sz="160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 n</a:t>
            </a:r>
            <a:r>
              <a:rPr lang="en-US" sz="1600">
                <a:latin typeface="Symbol" charset="2"/>
                <a:ea typeface="ヒラギノ角ゴ Pro W3" charset="-128"/>
                <a:cs typeface="ヒラギノ角ゴ Pro W3" charset="-128"/>
              </a:rPr>
              <a:t> </a:t>
            </a:r>
            <a:r>
              <a:rPr lang="en-US" sz="160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N </a:t>
            </a:r>
            <a:r>
              <a:rPr lang="en-US" sz="1600" b="1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do begin</a:t>
            </a:r>
            <a:r>
              <a:rPr lang="en-US" sz="160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 count[n] := 0; earliest[n] = 0 </a:t>
            </a:r>
            <a:r>
              <a:rPr lang="en-US" sz="1600" b="1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end</a:t>
            </a:r>
            <a:endParaRPr lang="en-US" sz="1600">
              <a:latin typeface="LucidaSansTypewriter" pitchFamily="19" charset="0"/>
              <a:ea typeface="ヒラギノ角ゴ Pro W3" charset="-128"/>
              <a:cs typeface="ヒラギノ角ゴ Pro W3" charset="-128"/>
            </a:endParaRPr>
          </a:p>
          <a:p>
            <a:pPr defTabSz="346075" eaLnBrk="0" hangingPunct="0">
              <a:defRPr/>
            </a:pPr>
            <a:r>
              <a:rPr lang="en-US" sz="1600" b="1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for each</a:t>
            </a:r>
            <a:r>
              <a:rPr lang="en-US" sz="160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 (n1,n2)</a:t>
            </a:r>
            <a:r>
              <a:rPr lang="en-US" sz="1600">
                <a:latin typeface="Symbol" charset="2"/>
                <a:ea typeface="ヒラギノ角ゴ Pro W3" charset="-128"/>
                <a:cs typeface="ヒラギノ角ゴ Pro W3" charset="-128"/>
              </a:rPr>
              <a:t> </a:t>
            </a:r>
            <a:r>
              <a:rPr lang="en-US" sz="160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E </a:t>
            </a:r>
            <a:r>
              <a:rPr lang="en-US" sz="1600" b="1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do begin</a:t>
            </a:r>
            <a:endParaRPr lang="en-US" sz="1600">
              <a:latin typeface="LucidaSansTypewriter" pitchFamily="19" charset="0"/>
              <a:ea typeface="ヒラギノ角ゴ Pro W3" charset="-128"/>
              <a:cs typeface="ヒラギノ角ゴ Pro W3" charset="-128"/>
            </a:endParaRPr>
          </a:p>
          <a:p>
            <a:pPr defTabSz="346075" eaLnBrk="0" hangingPunct="0">
              <a:defRPr/>
            </a:pPr>
            <a:r>
              <a:rPr lang="en-US" sz="160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	count[n2] := count[n2] + 1;</a:t>
            </a:r>
          </a:p>
          <a:p>
            <a:pPr defTabSz="346075" eaLnBrk="0" hangingPunct="0">
              <a:defRPr/>
            </a:pPr>
            <a:r>
              <a:rPr lang="en-US" sz="160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	successors[n1] := successors[n1] </a:t>
            </a:r>
            <a:r>
              <a:rPr lang="en-US" sz="1600">
                <a:latin typeface="Symbol" charset="2"/>
                <a:ea typeface="ヒラギノ角ゴ Pro W3" charset="-128"/>
                <a:cs typeface="ヒラギノ角ゴ Pro W3" charset="-128"/>
              </a:rPr>
              <a:t></a:t>
            </a:r>
            <a:r>
              <a:rPr lang="en-US" sz="160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 {n2};</a:t>
            </a:r>
          </a:p>
          <a:p>
            <a:pPr defTabSz="346075" eaLnBrk="0" hangingPunct="0">
              <a:defRPr/>
            </a:pPr>
            <a:r>
              <a:rPr lang="en-US" sz="1600" b="1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end</a:t>
            </a:r>
            <a:endParaRPr lang="en-US" sz="1600">
              <a:latin typeface="LucidaSansTypewriter" pitchFamily="19" charset="0"/>
              <a:ea typeface="ヒラギノ角ゴ Pro W3" charset="-128"/>
              <a:cs typeface="ヒラギノ角ゴ Pro W3" charset="-128"/>
            </a:endParaRPr>
          </a:p>
          <a:p>
            <a:pPr defTabSz="346075" eaLnBrk="0" hangingPunct="0">
              <a:defRPr/>
            </a:pPr>
            <a:r>
              <a:rPr lang="en-US" sz="1600" b="1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for </a:t>
            </a:r>
            <a:r>
              <a:rPr lang="en-US" sz="160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i := 0 </a:t>
            </a:r>
            <a:r>
              <a:rPr lang="en-US" sz="1600" b="1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to</a:t>
            </a:r>
            <a:r>
              <a:rPr lang="en-US" sz="160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 MaxC – 1 </a:t>
            </a:r>
            <a:r>
              <a:rPr lang="en-US" sz="1600" b="1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do</a:t>
            </a:r>
            <a:r>
              <a:rPr lang="en-US" sz="160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 W[i] := </a:t>
            </a:r>
            <a:r>
              <a:rPr lang="en-US" sz="1600">
                <a:latin typeface="Symbol" charset="2"/>
                <a:ea typeface="ヒラギノ角ゴ Pro W3" charset="-128"/>
                <a:cs typeface="ヒラギノ角ゴ Pro W3" charset="-128"/>
              </a:rPr>
              <a:t></a:t>
            </a:r>
            <a:r>
              <a:rPr lang="en-US" sz="160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;</a:t>
            </a:r>
          </a:p>
          <a:p>
            <a:pPr defTabSz="346075" eaLnBrk="0" hangingPunct="0">
              <a:defRPr/>
            </a:pPr>
            <a:r>
              <a:rPr lang="en-US" sz="160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Wcount := 0;</a:t>
            </a:r>
          </a:p>
          <a:p>
            <a:pPr defTabSz="346075" eaLnBrk="0" hangingPunct="0">
              <a:defRPr/>
            </a:pPr>
            <a:r>
              <a:rPr lang="en-US" sz="1600" b="1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for each</a:t>
            </a:r>
            <a:r>
              <a:rPr lang="en-US" sz="160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 n</a:t>
            </a:r>
            <a:r>
              <a:rPr lang="en-US" sz="1600">
                <a:latin typeface="Symbol" charset="2"/>
                <a:ea typeface="ヒラギノ角ゴ Pro W3" charset="-128"/>
                <a:cs typeface="ヒラギノ角ゴ Pro W3" charset="-128"/>
              </a:rPr>
              <a:t> </a:t>
            </a:r>
            <a:r>
              <a:rPr lang="en-US" sz="160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N </a:t>
            </a:r>
            <a:r>
              <a:rPr lang="en-US" sz="1600" b="1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do</a:t>
            </a:r>
            <a:r>
              <a:rPr lang="en-US" sz="160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 </a:t>
            </a:r>
          </a:p>
          <a:p>
            <a:pPr defTabSz="346075" eaLnBrk="0" hangingPunct="0">
              <a:defRPr/>
            </a:pPr>
            <a:r>
              <a:rPr lang="en-US" sz="160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	</a:t>
            </a:r>
            <a:r>
              <a:rPr lang="en-US" sz="1600" b="1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if</a:t>
            </a:r>
            <a:r>
              <a:rPr lang="en-US" sz="160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 count[n] = 0 </a:t>
            </a:r>
            <a:r>
              <a:rPr lang="en-US" sz="1600" b="1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then begin</a:t>
            </a:r>
            <a:endParaRPr lang="en-US" sz="1600">
              <a:latin typeface="LucidaSansTypewriter" pitchFamily="19" charset="0"/>
              <a:ea typeface="ヒラギノ角ゴ Pro W3" charset="-128"/>
              <a:cs typeface="ヒラギノ角ゴ Pro W3" charset="-128"/>
            </a:endParaRPr>
          </a:p>
          <a:p>
            <a:pPr defTabSz="346075" eaLnBrk="0" hangingPunct="0">
              <a:defRPr/>
            </a:pPr>
            <a:r>
              <a:rPr lang="en-US" sz="160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		W[0] := W[0] </a:t>
            </a:r>
            <a:r>
              <a:rPr lang="en-US" sz="1600">
                <a:latin typeface="Symbol" charset="2"/>
                <a:ea typeface="ヒラギノ角ゴ Pro W3" charset="-128"/>
                <a:cs typeface="ヒラギノ角ゴ Pro W3" charset="-128"/>
              </a:rPr>
              <a:t></a:t>
            </a:r>
            <a:r>
              <a:rPr lang="en-US" sz="160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 {n}; Wcount := Wcount + 1;</a:t>
            </a:r>
          </a:p>
          <a:p>
            <a:pPr defTabSz="346075" eaLnBrk="0" hangingPunct="0">
              <a:defRPr/>
            </a:pPr>
            <a:r>
              <a:rPr lang="en-US" sz="160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	</a:t>
            </a:r>
            <a:r>
              <a:rPr lang="en-US" sz="1600" b="1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end</a:t>
            </a:r>
            <a:endParaRPr lang="en-US" sz="1600">
              <a:latin typeface="LucidaSansTypewriter" pitchFamily="19" charset="0"/>
              <a:ea typeface="ヒラギノ角ゴ Pro W3" charset="-128"/>
              <a:cs typeface="ヒラギノ角ゴ Pro W3" charset="-128"/>
            </a:endParaRPr>
          </a:p>
          <a:p>
            <a:pPr defTabSz="346075" eaLnBrk="0" hangingPunct="0">
              <a:defRPr/>
            </a:pPr>
            <a:r>
              <a:rPr lang="en-US" sz="160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c := 0;	// c is the cycle number </a:t>
            </a:r>
          </a:p>
          <a:p>
            <a:pPr defTabSz="346075" eaLnBrk="0" hangingPunct="0">
              <a:defRPr/>
            </a:pPr>
            <a:r>
              <a:rPr lang="en-US" sz="160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cW := 0;// cW is the number of the worklist for cycle c </a:t>
            </a:r>
          </a:p>
          <a:p>
            <a:pPr defTabSz="346075" eaLnBrk="0" hangingPunct="0">
              <a:defRPr/>
            </a:pPr>
            <a:r>
              <a:rPr lang="en-US" sz="160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instr[c] := </a:t>
            </a:r>
            <a:r>
              <a:rPr lang="en-US" sz="1600">
                <a:latin typeface="Symbol" charset="2"/>
                <a:ea typeface="ヒラギノ角ゴ Pro W3" charset="-128"/>
                <a:cs typeface="ヒラギノ角ゴ Pro W3" charset="-128"/>
              </a:rPr>
              <a:t></a:t>
            </a:r>
            <a:r>
              <a:rPr lang="en-US" sz="160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;</a:t>
            </a:r>
          </a:p>
        </p:txBody>
      </p:sp>
      <p:sp>
        <p:nvSpPr>
          <p:cNvPr id="57349" name="Rectangle 4">
            <a:extLst>
              <a:ext uri="{FF2B5EF4-FFF2-40B4-BE49-F238E27FC236}">
                <a16:creationId xmlns:a16="http://schemas.microsoft.com/office/drawing/2014/main" id="{E8860521-B388-441F-82E4-CB90B84FD6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>
                <a:solidFill>
                  <a:srgbClr val="003C75"/>
                </a:solidFill>
              </a:rPr>
              <a:t>Idea: </a:t>
            </a:r>
            <a:r>
              <a:rPr lang="en-US" altLang="en-US"/>
              <a:t>Keep a collection of worklists W[c], one per cycle</a:t>
            </a:r>
          </a:p>
          <a:p>
            <a:pPr lvl="1" eaLnBrk="1" hangingPunct="1"/>
            <a:r>
              <a:rPr lang="en-US" altLang="en-US"/>
              <a:t>We need MaxC = max delay + 1 such worklists</a:t>
            </a:r>
          </a:p>
          <a:p>
            <a:pPr lvl="1" eaLnBrk="1" hangingPunct="1"/>
            <a:r>
              <a:rPr lang="en-US" altLang="en-US"/>
              <a:t>Precedence graph is (N,E)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>
                <a:solidFill>
                  <a:srgbClr val="003C75"/>
                </a:solidFill>
              </a:rPr>
              <a:t>Code: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>
            <a:extLst>
              <a:ext uri="{FF2B5EF4-FFF2-40B4-BE49-F238E27FC236}">
                <a16:creationId xmlns:a16="http://schemas.microsoft.com/office/drawing/2014/main" id="{ED60E54A-B53F-4605-B76A-618A7D2590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A9BCD922-7C33-42AC-9730-80E2B4029053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9A3EA2C8-10E3-4182-B5C0-63E9D966D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Detailed Scheduling Algorithm II</a:t>
            </a:r>
          </a:p>
        </p:txBody>
      </p:sp>
      <p:sp>
        <p:nvSpPr>
          <p:cNvPr id="41989" name="Text Box 3">
            <a:extLst>
              <a:ext uri="{FF2B5EF4-FFF2-40B4-BE49-F238E27FC236}">
                <a16:creationId xmlns:a16="http://schemas.microsoft.com/office/drawing/2014/main" id="{8AD49547-C0C4-4CE4-AD17-8293FC696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190625"/>
            <a:ext cx="6569075" cy="5000625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 defTabSz="346075" eaLnBrk="0" hangingPunct="0">
              <a:defRPr/>
            </a:pPr>
            <a:r>
              <a:rPr lang="en-US" sz="1600" b="1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while</a:t>
            </a: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 </a:t>
            </a:r>
            <a:r>
              <a:rPr lang="en-US" sz="1600" dirty="0" err="1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Wcount</a:t>
            </a: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 &gt; 0 </a:t>
            </a:r>
            <a:r>
              <a:rPr lang="en-US" sz="1600" b="1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do begin</a:t>
            </a:r>
            <a:endParaRPr lang="en-US" sz="1600" dirty="0">
              <a:latin typeface="LucidaSansTypewriter" pitchFamily="19" charset="0"/>
              <a:ea typeface="ヒラギノ角ゴ Pro W3" charset="-128"/>
              <a:cs typeface="ヒラギノ角ゴ Pro W3" charset="-128"/>
            </a:endParaRPr>
          </a:p>
          <a:p>
            <a:pPr algn="just" defTabSz="346075" eaLnBrk="0" hangingPunct="0">
              <a:defRPr/>
            </a:pP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	</a:t>
            </a:r>
            <a:r>
              <a:rPr lang="en-US" sz="1600" b="1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while</a:t>
            </a: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 </a:t>
            </a:r>
            <a:r>
              <a:rPr lang="en-US" sz="1600" dirty="0" err="1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W[cW</a:t>
            </a: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] = </a:t>
            </a:r>
            <a:r>
              <a:rPr lang="en-US" sz="1600" dirty="0" err="1">
                <a:latin typeface="Symbol" charset="2"/>
                <a:ea typeface="ヒラギノ角ゴ Pro W3" charset="-128"/>
                <a:cs typeface="ヒラギノ角ゴ Pro W3" charset="-128"/>
              </a:rPr>
              <a:t></a:t>
            </a: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 </a:t>
            </a:r>
            <a:r>
              <a:rPr lang="en-US" sz="1600" b="1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do begin</a:t>
            </a:r>
            <a:endParaRPr lang="en-US" sz="1600" dirty="0">
              <a:latin typeface="LucidaSansTypewriter" pitchFamily="19" charset="0"/>
              <a:ea typeface="ヒラギノ角ゴ Pro W3" charset="-128"/>
              <a:cs typeface="ヒラギノ角ゴ Pro W3" charset="-128"/>
            </a:endParaRPr>
          </a:p>
          <a:p>
            <a:pPr defTabSz="346075" eaLnBrk="0" hangingPunct="0">
              <a:defRPr/>
            </a:pP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		</a:t>
            </a:r>
            <a:r>
              <a:rPr lang="en-US" sz="1600" dirty="0" err="1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c</a:t>
            </a: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 := </a:t>
            </a:r>
            <a:r>
              <a:rPr lang="en-US" sz="1600" dirty="0" err="1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c</a:t>
            </a: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 + 1; </a:t>
            </a:r>
            <a:r>
              <a:rPr lang="en-US" sz="1600" dirty="0" err="1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instr[c</a:t>
            </a: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] := </a:t>
            </a:r>
            <a:r>
              <a:rPr lang="en-US" sz="1600" dirty="0" err="1">
                <a:latin typeface="Symbol" charset="2"/>
                <a:ea typeface="ヒラギノ角ゴ Pro W3" charset="-128"/>
                <a:cs typeface="ヒラギノ角ゴ Pro W3" charset="-128"/>
              </a:rPr>
              <a:t></a:t>
            </a: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; </a:t>
            </a:r>
            <a:r>
              <a:rPr lang="en-US" sz="1600" dirty="0" err="1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cW</a:t>
            </a: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 := mod(cW+1,MaxC);</a:t>
            </a:r>
          </a:p>
          <a:p>
            <a:pPr defTabSz="346075" eaLnBrk="0" hangingPunct="0">
              <a:defRPr/>
            </a:pP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	</a:t>
            </a:r>
            <a:r>
              <a:rPr lang="en-US" sz="1600" b="1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end</a:t>
            </a:r>
            <a:endParaRPr lang="en-US" sz="1600" dirty="0">
              <a:latin typeface="LucidaSansTypewriter" pitchFamily="19" charset="0"/>
              <a:ea typeface="ヒラギノ角ゴ Pro W3" charset="-128"/>
              <a:cs typeface="ヒラギノ角ゴ Pro W3" charset="-128"/>
            </a:endParaRPr>
          </a:p>
          <a:p>
            <a:pPr defTabSz="346075" eaLnBrk="0" hangingPunct="0">
              <a:defRPr/>
            </a:pP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	</a:t>
            </a:r>
            <a:r>
              <a:rPr lang="en-US" sz="1600" dirty="0" err="1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nextc</a:t>
            </a: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 := mod(c+1,MaxC);</a:t>
            </a:r>
          </a:p>
          <a:p>
            <a:pPr defTabSz="346075" eaLnBrk="0" hangingPunct="0">
              <a:defRPr/>
            </a:pP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	</a:t>
            </a:r>
            <a:r>
              <a:rPr lang="en-US" sz="1600" b="1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while</a:t>
            </a: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 </a:t>
            </a:r>
            <a:r>
              <a:rPr lang="en-US" sz="1600" dirty="0" err="1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W[cW</a:t>
            </a: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] </a:t>
            </a:r>
            <a:r>
              <a:rPr lang="en-US" sz="1600" dirty="0">
                <a:latin typeface="LucidaSansTypewriter" pitchFamily="19" charset="0"/>
                <a:ea typeface="Lucida Grande" charset="0"/>
                <a:cs typeface="Lucida Grande" charset="0"/>
              </a:rPr>
              <a:t>≠</a:t>
            </a: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 </a:t>
            </a:r>
            <a:r>
              <a:rPr lang="en-US" sz="1600" dirty="0" err="1">
                <a:latin typeface="Symbol" charset="2"/>
                <a:ea typeface="ヒラギノ角ゴ Pro W3" charset="-128"/>
                <a:cs typeface="ヒラギノ角ゴ Pro W3" charset="-128"/>
              </a:rPr>
              <a:t></a:t>
            </a: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 </a:t>
            </a:r>
            <a:r>
              <a:rPr lang="en-US" sz="1600" b="1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do begin</a:t>
            </a:r>
            <a:endParaRPr lang="en-US" sz="1600" dirty="0">
              <a:latin typeface="LucidaSansTypewriter" pitchFamily="19" charset="0"/>
              <a:ea typeface="ヒラギノ角ゴ Pro W3" charset="-128"/>
              <a:cs typeface="ヒラギノ角ゴ Pro W3" charset="-128"/>
            </a:endParaRPr>
          </a:p>
          <a:p>
            <a:pPr defTabSz="346075" eaLnBrk="0" hangingPunct="0">
              <a:defRPr/>
            </a:pP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		</a:t>
            </a:r>
            <a:r>
              <a:rPr lang="en-US" sz="1600" dirty="0">
                <a:solidFill>
                  <a:srgbClr val="B025A6"/>
                </a:solidFill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select and remove an arbitrary instruction </a:t>
            </a:r>
            <a:r>
              <a:rPr lang="en-US" sz="1600" dirty="0" err="1">
                <a:solidFill>
                  <a:srgbClr val="B025A6"/>
                </a:solidFill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x</a:t>
            </a:r>
            <a:r>
              <a:rPr lang="en-US" sz="1600" dirty="0">
                <a:solidFill>
                  <a:srgbClr val="B025A6"/>
                </a:solidFill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 from </a:t>
            </a:r>
            <a:r>
              <a:rPr lang="en-US" sz="1600" dirty="0" err="1">
                <a:solidFill>
                  <a:srgbClr val="B025A6"/>
                </a:solidFill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W[cW</a:t>
            </a:r>
            <a:r>
              <a:rPr lang="en-US" sz="1600" dirty="0">
                <a:solidFill>
                  <a:srgbClr val="B025A6"/>
                </a:solidFill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];</a:t>
            </a:r>
            <a:endParaRPr lang="en-US" sz="1600" dirty="0">
              <a:solidFill>
                <a:srgbClr val="0000CC"/>
              </a:solidFill>
              <a:latin typeface="LucidaSansTypewriter" pitchFamily="19" charset="0"/>
              <a:ea typeface="ヒラギノ角ゴ Pro W3" charset="-128"/>
              <a:cs typeface="ヒラギノ角ゴ Pro W3" charset="-128"/>
            </a:endParaRPr>
          </a:p>
          <a:p>
            <a:pPr defTabSz="346075" eaLnBrk="0" hangingPunct="0">
              <a:defRPr/>
            </a:pP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		</a:t>
            </a:r>
            <a:r>
              <a:rPr lang="en-US" sz="1600" b="1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if</a:t>
            </a: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 </a:t>
            </a:r>
            <a:r>
              <a:rPr lang="en-US" sz="1600" dirty="0" err="1">
                <a:latin typeface="Symbol" charset="2"/>
                <a:ea typeface="ヒラギノ角ゴ Pro W3" charset="-128"/>
                <a:cs typeface="ヒラギノ角ゴ Pro W3" charset="-128"/>
              </a:rPr>
              <a:t></a:t>
            </a:r>
            <a:r>
              <a:rPr lang="en-US" sz="1600" dirty="0" err="1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free</a:t>
            </a: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 issue units of </a:t>
            </a:r>
            <a:r>
              <a:rPr lang="en-US" sz="1600" dirty="0" err="1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type(x</a:t>
            </a: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) on cycle </a:t>
            </a:r>
            <a:r>
              <a:rPr lang="en-US" sz="1600" dirty="0" err="1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c</a:t>
            </a: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 </a:t>
            </a:r>
            <a:r>
              <a:rPr lang="en-US" sz="1600" b="1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then begin</a:t>
            </a:r>
            <a:endParaRPr lang="en-US" sz="1600" dirty="0">
              <a:latin typeface="LucidaSansTypewriter" pitchFamily="19" charset="0"/>
              <a:ea typeface="ヒラギノ角ゴ Pro W3" charset="-128"/>
              <a:cs typeface="ヒラギノ角ゴ Pro W3" charset="-128"/>
            </a:endParaRPr>
          </a:p>
          <a:p>
            <a:pPr defTabSz="346075" eaLnBrk="0" hangingPunct="0">
              <a:defRPr/>
            </a:pP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			</a:t>
            </a:r>
            <a:r>
              <a:rPr lang="en-US" sz="1600" dirty="0" err="1">
                <a:solidFill>
                  <a:srgbClr val="B025A6"/>
                </a:solidFill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instr[c</a:t>
            </a:r>
            <a:r>
              <a:rPr lang="en-US" sz="1600" dirty="0">
                <a:solidFill>
                  <a:srgbClr val="B025A6"/>
                </a:solidFill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] := </a:t>
            </a:r>
            <a:r>
              <a:rPr lang="en-US" sz="1600" dirty="0" err="1">
                <a:solidFill>
                  <a:srgbClr val="B025A6"/>
                </a:solidFill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instr[c</a:t>
            </a:r>
            <a:r>
              <a:rPr lang="en-US" sz="1600" dirty="0">
                <a:solidFill>
                  <a:srgbClr val="B025A6"/>
                </a:solidFill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] </a:t>
            </a:r>
            <a:r>
              <a:rPr lang="en-US" sz="1600" dirty="0">
                <a:solidFill>
                  <a:srgbClr val="B025A6"/>
                </a:solidFill>
                <a:latin typeface="Symbol" charset="2"/>
                <a:ea typeface="ヒラギノ角ゴ Pro W3" charset="-128"/>
                <a:cs typeface="ヒラギノ角ゴ Pro W3" charset="-128"/>
              </a:rPr>
              <a:t></a:t>
            </a:r>
            <a:r>
              <a:rPr lang="en-US" sz="1600" dirty="0">
                <a:solidFill>
                  <a:srgbClr val="B025A6"/>
                </a:solidFill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 {</a:t>
            </a:r>
            <a:r>
              <a:rPr lang="en-US" sz="1600" dirty="0" err="1">
                <a:solidFill>
                  <a:srgbClr val="B025A6"/>
                </a:solidFill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x</a:t>
            </a:r>
            <a:r>
              <a:rPr lang="en-US" sz="1600" dirty="0">
                <a:solidFill>
                  <a:srgbClr val="B025A6"/>
                </a:solidFill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};</a:t>
            </a: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 </a:t>
            </a:r>
            <a:r>
              <a:rPr lang="en-US" sz="1600" dirty="0" err="1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Wcount</a:t>
            </a: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 := </a:t>
            </a:r>
            <a:r>
              <a:rPr lang="en-US" sz="1600" dirty="0" err="1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Wcount</a:t>
            </a: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 - 1;</a:t>
            </a:r>
          </a:p>
          <a:p>
            <a:pPr defTabSz="346075" eaLnBrk="0" hangingPunct="0">
              <a:defRPr/>
            </a:pP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			</a:t>
            </a:r>
            <a:r>
              <a:rPr lang="en-US" sz="1600" b="1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for each</a:t>
            </a: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 </a:t>
            </a:r>
            <a:r>
              <a:rPr lang="en-US" sz="1600" dirty="0" err="1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y</a:t>
            </a:r>
            <a:r>
              <a:rPr lang="en-US" sz="1600" dirty="0">
                <a:latin typeface="Symbol" charset="2"/>
                <a:ea typeface="ヒラギノ角ゴ Pro W3" charset="-128"/>
                <a:cs typeface="ヒラギノ角ゴ Pro W3" charset="-128"/>
              </a:rPr>
              <a:t>  </a:t>
            </a:r>
            <a:r>
              <a:rPr lang="en-US" sz="1600" dirty="0" err="1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successors[x</a:t>
            </a: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] </a:t>
            </a:r>
            <a:r>
              <a:rPr lang="en-US" sz="1600" b="1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do begin</a:t>
            </a:r>
            <a:endParaRPr lang="en-US" sz="1600" dirty="0">
              <a:latin typeface="LucidaSansTypewriter" pitchFamily="19" charset="0"/>
              <a:ea typeface="ヒラギノ角ゴ Pro W3" charset="-128"/>
              <a:cs typeface="ヒラギノ角ゴ Pro W3" charset="-128"/>
            </a:endParaRPr>
          </a:p>
          <a:p>
            <a:pPr defTabSz="346075" eaLnBrk="0" hangingPunct="0">
              <a:defRPr/>
            </a:pP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				</a:t>
            </a:r>
            <a:r>
              <a:rPr lang="en-US" sz="1600" dirty="0" err="1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count[y</a:t>
            </a: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] := </a:t>
            </a:r>
            <a:r>
              <a:rPr lang="en-US" sz="1600" dirty="0" err="1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count[y</a:t>
            </a: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] – 1;</a:t>
            </a:r>
          </a:p>
          <a:p>
            <a:pPr defTabSz="346075" eaLnBrk="0" hangingPunct="0">
              <a:defRPr/>
            </a:pP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				</a:t>
            </a:r>
            <a:r>
              <a:rPr lang="en-US" sz="1600" dirty="0" err="1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earliest[y</a:t>
            </a: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] := </a:t>
            </a:r>
            <a:r>
              <a:rPr lang="en-US" sz="1600" dirty="0" err="1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max(earliest[y</a:t>
            </a: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], </a:t>
            </a:r>
            <a:r>
              <a:rPr lang="en-US" sz="1600" dirty="0" err="1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c+delay(x</a:t>
            </a: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));</a:t>
            </a:r>
          </a:p>
          <a:p>
            <a:pPr defTabSz="346075" eaLnBrk="0" hangingPunct="0">
              <a:defRPr/>
            </a:pP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				</a:t>
            </a:r>
            <a:r>
              <a:rPr lang="en-US" sz="1600" b="1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if</a:t>
            </a: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 </a:t>
            </a:r>
            <a:r>
              <a:rPr lang="en-US" sz="1600" dirty="0" err="1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count[y</a:t>
            </a: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] = 0 </a:t>
            </a:r>
            <a:r>
              <a:rPr lang="en-US" sz="1600" b="1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then begin</a:t>
            </a:r>
            <a:endParaRPr lang="en-US" sz="1600" dirty="0">
              <a:latin typeface="LucidaSansTypewriter" pitchFamily="19" charset="0"/>
              <a:ea typeface="ヒラギノ角ゴ Pro W3" charset="-128"/>
              <a:cs typeface="ヒラギノ角ゴ Pro W3" charset="-128"/>
            </a:endParaRPr>
          </a:p>
          <a:p>
            <a:pPr defTabSz="346075" eaLnBrk="0" hangingPunct="0">
              <a:defRPr/>
            </a:pP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					loc := </a:t>
            </a:r>
            <a:r>
              <a:rPr lang="en-US" sz="1600" dirty="0" err="1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mod(earliest[y],MaxC</a:t>
            </a: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);</a:t>
            </a:r>
          </a:p>
          <a:p>
            <a:pPr defTabSz="346075" eaLnBrk="0" hangingPunct="0">
              <a:defRPr/>
            </a:pP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					</a:t>
            </a:r>
            <a:r>
              <a:rPr lang="en-US" sz="1600" dirty="0" err="1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W[loc</a:t>
            </a: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] := </a:t>
            </a:r>
            <a:r>
              <a:rPr lang="en-US" sz="1600" dirty="0" err="1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W[loc</a:t>
            </a: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] </a:t>
            </a:r>
            <a:r>
              <a:rPr lang="en-US" sz="1600" dirty="0">
                <a:latin typeface="Symbol" charset="2"/>
                <a:ea typeface="ヒラギノ角ゴ Pro W3" charset="-128"/>
                <a:cs typeface="ヒラギノ角ゴ Pro W3" charset="-128"/>
              </a:rPr>
              <a:t></a:t>
            </a: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 {</a:t>
            </a:r>
            <a:r>
              <a:rPr lang="en-US" sz="1600" dirty="0" err="1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y</a:t>
            </a: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}; </a:t>
            </a:r>
            <a:r>
              <a:rPr lang="en-US" sz="1600" dirty="0" err="1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Wcount</a:t>
            </a: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 := </a:t>
            </a:r>
            <a:r>
              <a:rPr lang="en-US" sz="1600" dirty="0" err="1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Wcount</a:t>
            </a: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 + 1;</a:t>
            </a:r>
          </a:p>
          <a:p>
            <a:pPr defTabSz="346075" eaLnBrk="0" hangingPunct="0">
              <a:defRPr/>
            </a:pP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				</a:t>
            </a:r>
            <a:r>
              <a:rPr lang="en-US" sz="1600" b="1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end</a:t>
            </a:r>
            <a:endParaRPr lang="en-US" sz="1600" dirty="0">
              <a:latin typeface="LucidaSansTypewriter" pitchFamily="19" charset="0"/>
              <a:ea typeface="ヒラギノ角ゴ Pro W3" charset="-128"/>
              <a:cs typeface="ヒラギノ角ゴ Pro W3" charset="-128"/>
            </a:endParaRPr>
          </a:p>
          <a:p>
            <a:pPr defTabSz="346075" eaLnBrk="0" hangingPunct="0">
              <a:defRPr/>
            </a:pP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			</a:t>
            </a:r>
            <a:r>
              <a:rPr lang="en-US" sz="1600" b="1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end</a:t>
            </a:r>
          </a:p>
          <a:p>
            <a:pPr defTabSz="346075" eaLnBrk="0" hangingPunct="0">
              <a:defRPr/>
            </a:pP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		</a:t>
            </a:r>
            <a:r>
              <a:rPr lang="en-US" sz="1600" b="1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else</a:t>
            </a: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 </a:t>
            </a:r>
            <a:r>
              <a:rPr lang="en-US" sz="1600" dirty="0" err="1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W[nextc</a:t>
            </a: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] := </a:t>
            </a:r>
            <a:r>
              <a:rPr lang="en-US" sz="1600" dirty="0" err="1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W[nextc</a:t>
            </a: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] </a:t>
            </a:r>
            <a:r>
              <a:rPr lang="en-US" sz="1600" dirty="0">
                <a:latin typeface="Symbol" charset="2"/>
                <a:ea typeface="ヒラギノ角ゴ Pro W3" charset="-128"/>
                <a:cs typeface="ヒラギノ角ゴ Pro W3" charset="-128"/>
              </a:rPr>
              <a:t></a:t>
            </a: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 {</a:t>
            </a:r>
            <a:r>
              <a:rPr lang="en-US" sz="1600" dirty="0" err="1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x</a:t>
            </a: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};</a:t>
            </a:r>
          </a:p>
          <a:p>
            <a:pPr defTabSz="346075" eaLnBrk="0" hangingPunct="0">
              <a:defRPr/>
            </a:pP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	</a:t>
            </a:r>
            <a:r>
              <a:rPr lang="en-US" sz="1600" b="1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end</a:t>
            </a:r>
            <a:r>
              <a:rPr lang="en-US" sz="1600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 </a:t>
            </a:r>
          </a:p>
          <a:p>
            <a:pPr defTabSz="346075" eaLnBrk="0" hangingPunct="0">
              <a:defRPr/>
            </a:pPr>
            <a:r>
              <a:rPr lang="en-US" sz="1600" b="1" dirty="0">
                <a:latin typeface="LucidaSansTypewriter" pitchFamily="19" charset="0"/>
                <a:ea typeface="ヒラギノ角ゴ Pro W3" charset="-128"/>
                <a:cs typeface="ヒラギノ角ゴ Pro W3" charset="-128"/>
              </a:rPr>
              <a:t>end</a:t>
            </a:r>
          </a:p>
        </p:txBody>
      </p:sp>
      <p:sp>
        <p:nvSpPr>
          <p:cNvPr id="59397" name="Text Box 4">
            <a:extLst>
              <a:ext uri="{FF2B5EF4-FFF2-40B4-BE49-F238E27FC236}">
                <a16:creationId xmlns:a16="http://schemas.microsoft.com/office/drawing/2014/main" id="{3A795AFF-B9B1-4E82-9CD6-A3A3CDD62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667000"/>
            <a:ext cx="912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>
                <a:solidFill>
                  <a:srgbClr val="FF0065"/>
                </a:solidFill>
                <a:latin typeface="Arial Rounded MT Bold" panose="020F0704030504030204" pitchFamily="34" charset="0"/>
              </a:rPr>
              <a:t>Priority</a:t>
            </a:r>
            <a:endParaRPr lang="en-US" altLang="en-US" sz="160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9398" name="Line 5">
            <a:extLst>
              <a:ext uri="{FF2B5EF4-FFF2-40B4-BE49-F238E27FC236}">
                <a16:creationId xmlns:a16="http://schemas.microsoft.com/office/drawing/2014/main" id="{4784CE57-25F3-4C91-A2FA-8926211699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8700" y="2846388"/>
            <a:ext cx="665163" cy="4762"/>
          </a:xfrm>
          <a:prstGeom prst="line">
            <a:avLst/>
          </a:prstGeom>
          <a:noFill/>
          <a:ln w="22225">
            <a:solidFill>
              <a:srgbClr val="FF0065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1F00DE1B-9B57-4917-89E3-6C7C2D27FB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0B18AB36-D07A-4874-99EF-1A48050E88A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3FBE5B5E-9E96-441E-966A-19B6F1AA91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ym typeface="Symbol" panose="05050102010706020507" pitchFamily="18" charset="2"/>
              </a:rPr>
              <a:t>What Makes Code Run Fast?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4B21A2A5-44AA-4014-9A35-570DFCB874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912100" cy="4953000"/>
          </a:xfrm>
        </p:spPr>
        <p:txBody>
          <a:bodyPr/>
          <a:lstStyle/>
          <a:p>
            <a:pPr eaLnBrk="1" hangingPunct="1"/>
            <a:r>
              <a:rPr lang="en-US" altLang="en-US" dirty="0">
                <a:sym typeface="Symbol" panose="05050102010706020507" pitchFamily="18" charset="2"/>
              </a:rPr>
              <a:t>Many operations have non-zero latencies</a:t>
            </a:r>
          </a:p>
          <a:p>
            <a:pPr eaLnBrk="1" hangingPunct="1"/>
            <a:r>
              <a:rPr lang="en-US" altLang="en-US" dirty="0" smtClean="0">
                <a:sym typeface="Symbol" panose="05050102010706020507" pitchFamily="18" charset="2"/>
              </a:rPr>
              <a:t>Execution </a:t>
            </a:r>
            <a:r>
              <a:rPr lang="en-US" altLang="en-US" dirty="0">
                <a:sym typeface="Symbol" panose="05050102010706020507" pitchFamily="18" charset="2"/>
              </a:rPr>
              <a:t>time is </a:t>
            </a:r>
            <a:r>
              <a:rPr lang="en-US" altLang="en-US" i="1" dirty="0">
                <a:sym typeface="Symbol" panose="05050102010706020507" pitchFamily="18" charset="2"/>
              </a:rPr>
              <a:t>order-dependent    </a:t>
            </a:r>
            <a:r>
              <a:rPr lang="en-US" altLang="en-US" sz="1800" i="1" dirty="0">
                <a:sym typeface="Symbol" panose="05050102010706020507" pitchFamily="18" charset="2"/>
              </a:rPr>
              <a:t>(</a:t>
            </a:r>
            <a:r>
              <a:rPr lang="en-US" altLang="en-US" sz="1600" i="1" dirty="0">
                <a:sym typeface="Symbol" panose="05050102010706020507" pitchFamily="18" charset="2"/>
              </a:rPr>
              <a:t>and has been since the 60’s</a:t>
            </a:r>
            <a:r>
              <a:rPr lang="en-US" altLang="en-US" sz="1800" i="1" dirty="0">
                <a:sym typeface="Symbol" panose="05050102010706020507" pitchFamily="18" charset="2"/>
              </a:rPr>
              <a:t>)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50000"/>
              </a:spcBef>
              <a:buFont typeface="Times" panose="02020603050405020304" pitchFamily="18" charset="0"/>
              <a:buNone/>
            </a:pPr>
            <a:endParaRPr lang="en-US" altLang="en-US" dirty="0" smtClean="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 typeface="Times" panose="02020603050405020304" pitchFamily="18" charset="0"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 typeface="Times" panose="02020603050405020304" pitchFamily="18" charset="0"/>
              <a:buNone/>
            </a:pPr>
            <a:endParaRPr lang="en-US" altLang="en-US" dirty="0" smtClean="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 typeface="Times" panose="02020603050405020304" pitchFamily="18" charset="0"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 typeface="Times" panose="02020603050405020304" pitchFamily="18" charset="0"/>
              <a:buNone/>
            </a:pPr>
            <a:endParaRPr lang="en-US" altLang="en-US" dirty="0" smtClean="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 typeface="Times" panose="02020603050405020304" pitchFamily="18" charset="0"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 typeface="Times" panose="02020603050405020304" pitchFamily="18" charset="0"/>
              <a:buNone/>
            </a:pPr>
            <a:endParaRPr lang="en-US" altLang="en-US" dirty="0" smtClean="0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dirty="0">
                <a:sym typeface="Symbol" panose="05050102010706020507" pitchFamily="18" charset="2"/>
              </a:rPr>
              <a:t>Modern machines can issue several operations per </a:t>
            </a:r>
            <a:r>
              <a:rPr lang="en-US" altLang="en-US" dirty="0" smtClean="0">
                <a:sym typeface="Symbol" panose="05050102010706020507" pitchFamily="18" charset="2"/>
              </a:rPr>
              <a:t>cycle, </a:t>
            </a:r>
            <a:r>
              <a:rPr lang="en-US" altLang="en-US" i="1" dirty="0" smtClean="0">
                <a:solidFill>
                  <a:schemeClr val="accent1">
                    <a:lumMod val="50000"/>
                  </a:schemeClr>
                </a:solidFill>
                <a:sym typeface="Symbol" panose="05050102010706020507" pitchFamily="18" charset="2"/>
              </a:rPr>
              <a:t>we assume one operation per cycle</a:t>
            </a:r>
            <a:endParaRPr lang="en-US" altLang="en-US" i="1" dirty="0">
              <a:solidFill>
                <a:schemeClr val="accent1">
                  <a:lumMod val="50000"/>
                </a:schemeClr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 typeface="Times" panose="02020603050405020304" pitchFamily="18" charset="0"/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16390" name="Text Box 4">
            <a:extLst>
              <a:ext uri="{FF2B5EF4-FFF2-40B4-BE49-F238E27FC236}">
                <a16:creationId xmlns:a16="http://schemas.microsoft.com/office/drawing/2014/main" id="{CF867D00-8360-4273-9800-AC23BA720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905000"/>
            <a:ext cx="2590800" cy="298608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spAutoFit/>
          </a:bodyPr>
          <a:lstStyle/>
          <a:p>
            <a:pPr eaLnBrk="0" hangingPunct="0">
              <a:spcBef>
                <a:spcPct val="5000"/>
              </a:spcBef>
              <a:defRPr/>
            </a:pPr>
            <a:r>
              <a:rPr lang="en-US" u="sng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Operation       Cycles </a:t>
            </a:r>
            <a:endParaRPr lang="en-US" dirty="0">
              <a:solidFill>
                <a:srgbClr val="003C75"/>
              </a:solidFill>
              <a:latin typeface="Comic Sans MS" charset="0"/>
              <a:ea typeface="ヒラギノ角ゴ Pro W3" charset="-128"/>
              <a:cs typeface="ヒラギノ角ゴ Pro W3" charset="-128"/>
            </a:endParaRPr>
          </a:p>
          <a:p>
            <a:pPr eaLnBrk="0" hangingPunct="0">
              <a:spcBef>
                <a:spcPct val="5000"/>
              </a:spcBef>
              <a:defRPr/>
            </a:pPr>
            <a:r>
              <a:rPr lang="en-US" dirty="0" err="1">
                <a:solidFill>
                  <a:srgbClr val="000000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loadAI</a:t>
            </a:r>
            <a:r>
              <a:rPr lang="en-US" dirty="0">
                <a:solidFill>
                  <a:srgbClr val="000000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		3</a:t>
            </a:r>
          </a:p>
          <a:p>
            <a:pPr eaLnBrk="0" hangingPunct="0">
              <a:spcBef>
                <a:spcPct val="5000"/>
              </a:spcBef>
              <a:defRPr/>
            </a:pPr>
            <a:r>
              <a:rPr lang="en-US" dirty="0" err="1">
                <a:solidFill>
                  <a:srgbClr val="000000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storeAI</a:t>
            </a:r>
            <a:r>
              <a:rPr lang="en-US" dirty="0">
                <a:solidFill>
                  <a:srgbClr val="000000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		3</a:t>
            </a:r>
          </a:p>
          <a:p>
            <a:pPr eaLnBrk="0" hangingPunct="0">
              <a:spcBef>
                <a:spcPct val="5000"/>
              </a:spcBef>
              <a:defRPr/>
            </a:pPr>
            <a:r>
              <a:rPr lang="en-US" dirty="0" err="1">
                <a:solidFill>
                  <a:srgbClr val="000000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loadI</a:t>
            </a:r>
            <a:r>
              <a:rPr lang="en-US" dirty="0">
                <a:solidFill>
                  <a:srgbClr val="000000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		1</a:t>
            </a:r>
          </a:p>
          <a:p>
            <a:pPr eaLnBrk="0" hangingPunct="0">
              <a:spcBef>
                <a:spcPct val="500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add		1</a:t>
            </a:r>
          </a:p>
          <a:p>
            <a:pPr eaLnBrk="0" hangingPunct="0">
              <a:spcBef>
                <a:spcPct val="5000"/>
              </a:spcBef>
              <a:defRPr/>
            </a:pPr>
            <a:r>
              <a:rPr lang="en-US" dirty="0" err="1">
                <a:solidFill>
                  <a:srgbClr val="000000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mult</a:t>
            </a:r>
            <a:r>
              <a:rPr lang="en-US" dirty="0">
                <a:solidFill>
                  <a:srgbClr val="000000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		2</a:t>
            </a:r>
          </a:p>
          <a:p>
            <a:pPr eaLnBrk="0" hangingPunct="0">
              <a:spcBef>
                <a:spcPct val="5000"/>
              </a:spcBef>
              <a:defRPr/>
            </a:pPr>
            <a:r>
              <a:rPr lang="en-US" dirty="0" err="1">
                <a:solidFill>
                  <a:srgbClr val="000000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fadd</a:t>
            </a:r>
            <a:r>
              <a:rPr lang="en-US" dirty="0">
                <a:solidFill>
                  <a:srgbClr val="000000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		1</a:t>
            </a:r>
          </a:p>
          <a:p>
            <a:pPr eaLnBrk="0" hangingPunct="0">
              <a:spcBef>
                <a:spcPct val="5000"/>
              </a:spcBef>
              <a:defRPr/>
            </a:pPr>
            <a:r>
              <a:rPr lang="en-US" dirty="0" err="1">
                <a:solidFill>
                  <a:srgbClr val="000000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fmult</a:t>
            </a:r>
            <a:r>
              <a:rPr lang="en-US" dirty="0">
                <a:solidFill>
                  <a:srgbClr val="000000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		2</a:t>
            </a:r>
          </a:p>
          <a:p>
            <a:pPr eaLnBrk="0" hangingPunct="0">
              <a:spcBef>
                <a:spcPct val="500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shift 		1</a:t>
            </a:r>
          </a:p>
          <a:p>
            <a:pPr eaLnBrk="0" hangingPunct="0">
              <a:spcBef>
                <a:spcPct val="500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branch	        0 to 8</a:t>
            </a:r>
          </a:p>
        </p:txBody>
      </p:sp>
      <p:sp>
        <p:nvSpPr>
          <p:cNvPr id="16391" name="Text Box 5">
            <a:extLst>
              <a:ext uri="{FF2B5EF4-FFF2-40B4-BE49-F238E27FC236}">
                <a16:creationId xmlns:a16="http://schemas.microsoft.com/office/drawing/2014/main" id="{E2901FE6-ECA5-4950-908D-C2B5B6FBB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629" y="2133600"/>
            <a:ext cx="4495800" cy="2347912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spAutoFit/>
          </a:bodyPr>
          <a:lstStyle/>
          <a:p>
            <a:pPr marL="168275" indent="-168275" eaLnBrk="0" hangingPunct="0">
              <a:spcBef>
                <a:spcPct val="5000"/>
              </a:spcBef>
              <a:spcAft>
                <a:spcPts val="600"/>
              </a:spcAft>
              <a:buClr>
                <a:srgbClr val="003C75"/>
              </a:buClr>
              <a:buSzPct val="120000"/>
              <a:buFont typeface="Times" charset="0"/>
              <a:buChar char="•"/>
              <a:defRPr/>
            </a:pP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Loads &amp; stores may or may not block on issue</a:t>
            </a:r>
          </a:p>
          <a:p>
            <a:pPr lvl="1" eaLnBrk="0" hangingPunct="0">
              <a:lnSpc>
                <a:spcPct val="80000"/>
              </a:lnSpc>
              <a:spcBef>
                <a:spcPct val="5000"/>
              </a:spcBef>
              <a:buClr>
                <a:srgbClr val="003C75"/>
              </a:buClr>
              <a:buSzPct val="100000"/>
              <a:buFontTx/>
              <a:buChar char="&gt;"/>
              <a:defRPr/>
            </a:pPr>
            <a:r>
              <a:rPr lang="en-US" dirty="0">
                <a:latin typeface="Arial Rounded MT Bold" charset="0"/>
                <a:ea typeface="ヒラギノ角ゴ Pro W3" charset="-128"/>
                <a:cs typeface="ヒラギノ角ゴ Pro W3" charset="-128"/>
              </a:rPr>
              <a:t> </a:t>
            </a: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Non-blocking</a:t>
            </a:r>
            <a:r>
              <a:rPr lang="en-US" sz="1600" dirty="0">
                <a:latin typeface="Arial Rounded MT Bold" charset="0"/>
                <a:ea typeface="ヒラギノ角ゴ Pro W3" charset="-128"/>
                <a:cs typeface="ヒラギノ角ゴ Pro W3" charset="-128"/>
              </a:rPr>
              <a:t> </a:t>
            </a:r>
            <a:r>
              <a:rPr lang="en-US" sz="1600" dirty="0">
                <a:latin typeface="Arial Rounded MT Bold" charset="0"/>
                <a:ea typeface="ヒラギノ角ゴ Pro W3" charset="-128"/>
                <a:cs typeface="ヒラギノ角ゴ Pro W3" charset="-128"/>
                <a:sym typeface="Symbol" charset="2"/>
              </a:rPr>
              <a:t> </a:t>
            </a: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fill those issue slots</a:t>
            </a:r>
            <a:endParaRPr lang="en-US" dirty="0">
              <a:latin typeface="Arial Rounded MT Bold" charset="0"/>
              <a:ea typeface="ヒラギノ角ゴ Pro W3" charset="-128"/>
              <a:cs typeface="ヒラギノ角ゴ Pro W3" charset="-128"/>
            </a:endParaRPr>
          </a:p>
          <a:p>
            <a:pPr eaLnBrk="0" hangingPunct="0">
              <a:spcBef>
                <a:spcPct val="5000"/>
              </a:spcBef>
              <a:buClr>
                <a:srgbClr val="003C75"/>
              </a:buClr>
              <a:buSzPct val="120000"/>
              <a:buFontTx/>
              <a:buChar char="•"/>
              <a:defRPr/>
            </a:pPr>
            <a:r>
              <a:rPr lang="en-US" dirty="0">
                <a:latin typeface="Arial Rounded MT Bold" charset="0"/>
                <a:ea typeface="ヒラギノ角ゴ Pro W3" charset="-128"/>
                <a:cs typeface="ヒラギノ角ゴ Pro W3" charset="-128"/>
              </a:rPr>
              <a:t> </a:t>
            </a: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Branch costs vary with path taken</a:t>
            </a:r>
            <a:endParaRPr lang="en-US" dirty="0">
              <a:latin typeface="Arial Rounded MT Bold" charset="0"/>
              <a:ea typeface="ヒラギノ角ゴ Pro W3" charset="-128"/>
              <a:cs typeface="ヒラギノ角ゴ Pro W3" charset="-128"/>
            </a:endParaRPr>
          </a:p>
          <a:p>
            <a:pPr eaLnBrk="0" hangingPunct="0">
              <a:spcBef>
                <a:spcPct val="5000"/>
              </a:spcBef>
              <a:buClr>
                <a:srgbClr val="003C75"/>
              </a:buClr>
              <a:buSzPct val="120000"/>
              <a:buFontTx/>
              <a:buChar char="•"/>
              <a:defRPr/>
            </a:pPr>
            <a:r>
              <a:rPr lang="en-US" dirty="0">
                <a:latin typeface="Arial Rounded MT Bold" charset="0"/>
                <a:ea typeface="ヒラギノ角ゴ Pro W3" charset="-128"/>
                <a:cs typeface="ヒラギノ角ゴ Pro W3" charset="-128"/>
              </a:rPr>
              <a:t> </a:t>
            </a: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Branches typically have delay slots</a:t>
            </a:r>
            <a:endParaRPr lang="en-US" dirty="0">
              <a:latin typeface="Arial Rounded MT Bold" charset="0"/>
              <a:ea typeface="ヒラギノ角ゴ Pro W3" charset="-128"/>
              <a:cs typeface="ヒラギノ角ゴ Pro W3" charset="-128"/>
            </a:endParaRPr>
          </a:p>
          <a:p>
            <a:pPr lvl="1" eaLnBrk="0" hangingPunct="0">
              <a:spcBef>
                <a:spcPct val="5000"/>
              </a:spcBef>
              <a:buClr>
                <a:srgbClr val="003C75"/>
              </a:buClr>
              <a:buSzPct val="100000"/>
              <a:buFontTx/>
              <a:buChar char="&gt;"/>
              <a:defRPr/>
            </a:pPr>
            <a:r>
              <a:rPr lang="en-US" sz="1600" dirty="0">
                <a:latin typeface="Arial Rounded MT Bold" charset="0"/>
                <a:ea typeface="ヒラギノ角ゴ Pro W3" charset="-128"/>
                <a:cs typeface="ヒラギノ角ゴ Pro W3" charset="-128"/>
              </a:rPr>
              <a:t> </a:t>
            </a: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Fill slots with unrelated operations</a:t>
            </a:r>
          </a:p>
          <a:p>
            <a:pPr lvl="1" eaLnBrk="0" hangingPunct="0">
              <a:spcBef>
                <a:spcPct val="5000"/>
              </a:spcBef>
              <a:buClr>
                <a:srgbClr val="003C75"/>
              </a:buClr>
              <a:buSzPct val="100000"/>
              <a:buFontTx/>
              <a:buChar char="&gt;"/>
              <a:defRPr/>
            </a:pPr>
            <a:r>
              <a:rPr lang="en-US" sz="1600" dirty="0">
                <a:latin typeface="Arial Rounded MT Bold" charset="0"/>
                <a:ea typeface="ヒラギノ角ゴ Pro W3" charset="-128"/>
                <a:cs typeface="ヒラギノ角ゴ Pro W3" charset="-128"/>
              </a:rPr>
              <a:t> </a:t>
            </a: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Percolates branch upward</a:t>
            </a:r>
            <a:endParaRPr lang="en-US" sz="1600" dirty="0">
              <a:latin typeface="Arial Rounded MT Bold" charset="0"/>
              <a:ea typeface="ヒラギノ角ゴ Pro W3" charset="-128"/>
              <a:cs typeface="ヒラギノ角ゴ Pro W3" charset="-128"/>
            </a:endParaRPr>
          </a:p>
          <a:p>
            <a:pPr eaLnBrk="0" hangingPunct="0">
              <a:spcBef>
                <a:spcPct val="5000"/>
              </a:spcBef>
              <a:spcAft>
                <a:spcPts val="600"/>
              </a:spcAft>
              <a:buClr>
                <a:srgbClr val="003C75"/>
              </a:buClr>
              <a:buSzPct val="120000"/>
              <a:buFontTx/>
              <a:buChar char="•"/>
              <a:defRPr/>
            </a:pPr>
            <a:r>
              <a:rPr lang="en-US" dirty="0">
                <a:latin typeface="Arial Rounded MT Bold" charset="0"/>
                <a:ea typeface="ヒラギノ角ゴ Pro W3" charset="-128"/>
                <a:cs typeface="ヒラギノ角ゴ Pro W3" charset="-128"/>
              </a:rPr>
              <a:t> </a:t>
            </a: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Scheduler should hide the latencies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Slide Number Placeholder 4">
            <a:extLst>
              <a:ext uri="{FF2B5EF4-FFF2-40B4-BE49-F238E27FC236}">
                <a16:creationId xmlns:a16="http://schemas.microsoft.com/office/drawing/2014/main" id="{1D1D327C-2526-43B7-838A-CBB0C0FA0B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FFEFF293-0538-4004-A474-CF993BEA5A18}" type="slidenum">
              <a:rPr lang="en-US" altLang="en-US"/>
              <a:pPr/>
              <a:t>3</a:t>
            </a:fld>
            <a:endParaRPr lang="en-US" altLang="en-US" dirty="0"/>
          </a:p>
        </p:txBody>
      </p:sp>
      <p:sp>
        <p:nvSpPr>
          <p:cNvPr id="18438" name="Rectangle 2">
            <a:extLst>
              <a:ext uri="{FF2B5EF4-FFF2-40B4-BE49-F238E27FC236}">
                <a16:creationId xmlns:a16="http://schemas.microsoft.com/office/drawing/2014/main" id="{21373413-6C84-4966-A30E-00729EAF43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9923" y="358272"/>
            <a:ext cx="7772400" cy="533400"/>
          </a:xfrm>
        </p:spPr>
        <p:txBody>
          <a:bodyPr/>
          <a:lstStyle/>
          <a:p>
            <a:pPr eaLnBrk="1" hangingPunct="1">
              <a:spcBef>
                <a:spcPct val="130000"/>
              </a:spcBef>
            </a:pPr>
            <a:r>
              <a:rPr lang="en-US" altLang="en-US" dirty="0">
                <a:sym typeface="Symbol" panose="05050102010706020507" pitchFamily="18" charset="2"/>
              </a:rPr>
              <a:t>Example</a:t>
            </a:r>
          </a:p>
        </p:txBody>
      </p:sp>
      <p:sp>
        <p:nvSpPr>
          <p:cNvPr id="18439" name="Rectangle 3">
            <a:extLst>
              <a:ext uri="{FF2B5EF4-FFF2-40B4-BE49-F238E27FC236}">
                <a16:creationId xmlns:a16="http://schemas.microsoft.com/office/drawing/2014/main" id="{7F3D2E56-FA89-46A5-8E37-478C511944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7621" y="730566"/>
            <a:ext cx="7772400" cy="4953000"/>
          </a:xfrm>
        </p:spPr>
        <p:txBody>
          <a:bodyPr/>
          <a:lstStyle/>
          <a:p>
            <a:pPr algn="ctr" eaLnBrk="1" hangingPunct="1">
              <a:spcBef>
                <a:spcPct val="130000"/>
              </a:spcBef>
              <a:buFont typeface="Times" panose="02020603050405020304" pitchFamily="18" charset="0"/>
              <a:buNone/>
            </a:pPr>
            <a:r>
              <a:rPr lang="en-US" altLang="en-US" dirty="0">
                <a:sym typeface="Symbol" panose="05050102010706020507" pitchFamily="18" charset="2"/>
              </a:rPr>
              <a:t>a  a * 2 * b  * c * d</a:t>
            </a:r>
          </a:p>
        </p:txBody>
      </p:sp>
      <p:sp>
        <p:nvSpPr>
          <p:cNvPr id="18442" name="Text Box 7">
            <a:extLst>
              <a:ext uri="{FF2B5EF4-FFF2-40B4-BE49-F238E27FC236}">
                <a16:creationId xmlns:a16="http://schemas.microsoft.com/office/drawing/2014/main" id="{6CA635EA-564D-4E16-884B-17FFFA9EC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6994" y="1150337"/>
            <a:ext cx="259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 i="1" u="sng" dirty="0" smtClean="0">
                <a:solidFill>
                  <a:srgbClr val="003C75"/>
                </a:solidFill>
              </a:rPr>
              <a:t>sequential schedule</a:t>
            </a:r>
            <a:endParaRPr lang="en-US" altLang="en-US" sz="1600" dirty="0">
              <a:solidFill>
                <a:srgbClr val="003C75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444" name="Text Box 9">
            <a:extLst>
              <a:ext uri="{FF2B5EF4-FFF2-40B4-BE49-F238E27FC236}">
                <a16:creationId xmlns:a16="http://schemas.microsoft.com/office/drawing/2014/main" id="{E7DFCC77-BDDB-4101-8956-45B785335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5066" y="4978328"/>
            <a:ext cx="2362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>
                <a:latin typeface="Arial Rounded MT Bold" panose="020F0704030504030204" pitchFamily="34" charset="0"/>
              </a:rPr>
              <a:t>2 registers, </a:t>
            </a:r>
            <a:r>
              <a:rPr lang="en-US" altLang="en-US" sz="1600" dirty="0" smtClean="0">
                <a:latin typeface="Arial Rounded MT Bold" panose="020F0704030504030204" pitchFamily="34" charset="0"/>
              </a:rPr>
              <a:t>22 </a:t>
            </a:r>
            <a:r>
              <a:rPr lang="en-US" altLang="en-US" sz="1600" dirty="0">
                <a:latin typeface="Arial Rounded MT Bold" panose="020F0704030504030204" pitchFamily="34" charset="0"/>
              </a:rPr>
              <a:t>cycles</a:t>
            </a:r>
          </a:p>
        </p:txBody>
      </p:sp>
      <p:sp>
        <p:nvSpPr>
          <p:cNvPr id="18441" name="Text Box 11">
            <a:extLst>
              <a:ext uri="{FF2B5EF4-FFF2-40B4-BE49-F238E27FC236}">
                <a16:creationId xmlns:a16="http://schemas.microsoft.com/office/drawing/2014/main" id="{ED371CB0-B61C-434A-B451-C827E66A1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621" y="6230012"/>
            <a:ext cx="762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/>
              <a:t>Reordering operations for speed is called </a:t>
            </a:r>
            <a:r>
              <a:rPr lang="en-US" altLang="en-US" i="1" dirty="0">
                <a:solidFill>
                  <a:srgbClr val="003C75"/>
                </a:solidFill>
              </a:rPr>
              <a:t>instruction scheduling</a:t>
            </a:r>
            <a:endParaRPr lang="en-US" altLang="en-US" dirty="0">
              <a:solidFill>
                <a:srgbClr val="003C75"/>
              </a:solidFill>
            </a:endParaRP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CF867D00-8360-4273-9800-AC23BA720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668" y="1814825"/>
            <a:ext cx="2590800" cy="298608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spAutoFit/>
          </a:bodyPr>
          <a:lstStyle/>
          <a:p>
            <a:pPr eaLnBrk="0" hangingPunct="0">
              <a:spcBef>
                <a:spcPct val="5000"/>
              </a:spcBef>
              <a:defRPr/>
            </a:pPr>
            <a:r>
              <a:rPr lang="en-US" u="sng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Operation       Cycles </a:t>
            </a:r>
            <a:endParaRPr lang="en-US" dirty="0">
              <a:solidFill>
                <a:srgbClr val="003C75"/>
              </a:solidFill>
              <a:latin typeface="Comic Sans MS" charset="0"/>
              <a:ea typeface="ヒラギノ角ゴ Pro W3" charset="-128"/>
              <a:cs typeface="ヒラギノ角ゴ Pro W3" charset="-128"/>
            </a:endParaRPr>
          </a:p>
          <a:p>
            <a:pPr eaLnBrk="0" hangingPunct="0">
              <a:spcBef>
                <a:spcPct val="5000"/>
              </a:spcBef>
              <a:defRPr/>
            </a:pPr>
            <a:r>
              <a:rPr lang="en-US" dirty="0" err="1">
                <a:solidFill>
                  <a:srgbClr val="000000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loadAI</a:t>
            </a:r>
            <a:r>
              <a:rPr lang="en-US" dirty="0">
                <a:solidFill>
                  <a:srgbClr val="000000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		3</a:t>
            </a:r>
          </a:p>
          <a:p>
            <a:pPr eaLnBrk="0" hangingPunct="0">
              <a:spcBef>
                <a:spcPct val="5000"/>
              </a:spcBef>
              <a:defRPr/>
            </a:pPr>
            <a:r>
              <a:rPr lang="en-US" dirty="0" err="1">
                <a:solidFill>
                  <a:srgbClr val="000000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storeAI</a:t>
            </a:r>
            <a:r>
              <a:rPr lang="en-US" dirty="0">
                <a:solidFill>
                  <a:srgbClr val="000000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		3</a:t>
            </a:r>
          </a:p>
          <a:p>
            <a:pPr eaLnBrk="0" hangingPunct="0">
              <a:spcBef>
                <a:spcPct val="5000"/>
              </a:spcBef>
              <a:defRPr/>
            </a:pPr>
            <a:r>
              <a:rPr lang="en-US" dirty="0" err="1">
                <a:solidFill>
                  <a:srgbClr val="000000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loadI</a:t>
            </a:r>
            <a:r>
              <a:rPr lang="en-US" dirty="0">
                <a:solidFill>
                  <a:srgbClr val="000000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		1</a:t>
            </a:r>
          </a:p>
          <a:p>
            <a:pPr eaLnBrk="0" hangingPunct="0">
              <a:spcBef>
                <a:spcPct val="500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add		1</a:t>
            </a:r>
          </a:p>
          <a:p>
            <a:pPr eaLnBrk="0" hangingPunct="0">
              <a:spcBef>
                <a:spcPct val="5000"/>
              </a:spcBef>
              <a:defRPr/>
            </a:pPr>
            <a:r>
              <a:rPr lang="en-US" dirty="0" err="1">
                <a:solidFill>
                  <a:srgbClr val="000000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mult</a:t>
            </a:r>
            <a:r>
              <a:rPr lang="en-US" dirty="0">
                <a:solidFill>
                  <a:srgbClr val="000000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		2</a:t>
            </a:r>
          </a:p>
          <a:p>
            <a:pPr eaLnBrk="0" hangingPunct="0">
              <a:spcBef>
                <a:spcPct val="5000"/>
              </a:spcBef>
              <a:defRPr/>
            </a:pPr>
            <a:r>
              <a:rPr lang="en-US" dirty="0" err="1">
                <a:solidFill>
                  <a:srgbClr val="000000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fadd</a:t>
            </a:r>
            <a:r>
              <a:rPr lang="en-US" dirty="0">
                <a:solidFill>
                  <a:srgbClr val="000000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		1</a:t>
            </a:r>
          </a:p>
          <a:p>
            <a:pPr eaLnBrk="0" hangingPunct="0">
              <a:spcBef>
                <a:spcPct val="5000"/>
              </a:spcBef>
              <a:defRPr/>
            </a:pPr>
            <a:r>
              <a:rPr lang="en-US" dirty="0" err="1">
                <a:solidFill>
                  <a:srgbClr val="000000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fmult</a:t>
            </a:r>
            <a:r>
              <a:rPr lang="en-US" dirty="0">
                <a:solidFill>
                  <a:srgbClr val="000000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		2</a:t>
            </a:r>
          </a:p>
          <a:p>
            <a:pPr eaLnBrk="0" hangingPunct="0">
              <a:spcBef>
                <a:spcPct val="500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shift 		1</a:t>
            </a:r>
          </a:p>
          <a:p>
            <a:pPr eaLnBrk="0" hangingPunct="0">
              <a:spcBef>
                <a:spcPct val="500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branch	        0 to 8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994" y="1654105"/>
            <a:ext cx="4128799" cy="3215348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Slide Number Placeholder 4">
            <a:extLst>
              <a:ext uri="{FF2B5EF4-FFF2-40B4-BE49-F238E27FC236}">
                <a16:creationId xmlns:a16="http://schemas.microsoft.com/office/drawing/2014/main" id="{1D1D327C-2526-43B7-838A-CBB0C0FA0B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FFEFF293-0538-4004-A474-CF993BEA5A18}" type="slidenum">
              <a:rPr lang="en-US" altLang="en-US"/>
              <a:pPr/>
              <a:t>4</a:t>
            </a:fld>
            <a:endParaRPr lang="en-US" altLang="en-US" dirty="0"/>
          </a:p>
        </p:txBody>
      </p:sp>
      <p:sp>
        <p:nvSpPr>
          <p:cNvPr id="18438" name="Rectangle 2">
            <a:extLst>
              <a:ext uri="{FF2B5EF4-FFF2-40B4-BE49-F238E27FC236}">
                <a16:creationId xmlns:a16="http://schemas.microsoft.com/office/drawing/2014/main" id="{21373413-6C84-4966-A30E-00729EAF43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9923" y="358272"/>
            <a:ext cx="7772400" cy="533400"/>
          </a:xfrm>
        </p:spPr>
        <p:txBody>
          <a:bodyPr/>
          <a:lstStyle/>
          <a:p>
            <a:pPr eaLnBrk="1" hangingPunct="1">
              <a:spcBef>
                <a:spcPct val="130000"/>
              </a:spcBef>
            </a:pPr>
            <a:r>
              <a:rPr lang="en-US" altLang="en-US" dirty="0">
                <a:sym typeface="Symbol" panose="05050102010706020507" pitchFamily="18" charset="2"/>
              </a:rPr>
              <a:t>Example</a:t>
            </a:r>
          </a:p>
        </p:txBody>
      </p:sp>
      <p:sp>
        <p:nvSpPr>
          <p:cNvPr id="18439" name="Rectangle 3">
            <a:extLst>
              <a:ext uri="{FF2B5EF4-FFF2-40B4-BE49-F238E27FC236}">
                <a16:creationId xmlns:a16="http://schemas.microsoft.com/office/drawing/2014/main" id="{7F3D2E56-FA89-46A5-8E37-478C511944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7621" y="730566"/>
            <a:ext cx="7772400" cy="4953000"/>
          </a:xfrm>
        </p:spPr>
        <p:txBody>
          <a:bodyPr/>
          <a:lstStyle/>
          <a:p>
            <a:pPr algn="ctr" eaLnBrk="1" hangingPunct="1">
              <a:spcBef>
                <a:spcPct val="130000"/>
              </a:spcBef>
              <a:buFont typeface="Times" panose="02020603050405020304" pitchFamily="18" charset="0"/>
              <a:buNone/>
            </a:pPr>
            <a:r>
              <a:rPr lang="en-US" altLang="en-US" dirty="0">
                <a:sym typeface="Symbol" panose="05050102010706020507" pitchFamily="18" charset="2"/>
              </a:rPr>
              <a:t>a  a * 2 * b  * c * d</a:t>
            </a:r>
          </a:p>
        </p:txBody>
      </p:sp>
      <p:sp>
        <p:nvSpPr>
          <p:cNvPr id="18442" name="Text Box 7">
            <a:extLst>
              <a:ext uri="{FF2B5EF4-FFF2-40B4-BE49-F238E27FC236}">
                <a16:creationId xmlns:a16="http://schemas.microsoft.com/office/drawing/2014/main" id="{6CA635EA-564D-4E16-884B-17FFFA9EC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829635"/>
            <a:ext cx="2590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 i="1" u="sng" dirty="0" smtClean="0">
                <a:solidFill>
                  <a:srgbClr val="003C75"/>
                </a:solidFill>
              </a:rPr>
              <a:t>Original Code</a:t>
            </a:r>
            <a:endParaRPr lang="en-US" altLang="en-US" sz="1600" dirty="0">
              <a:solidFill>
                <a:srgbClr val="003C75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444" name="Text Box 9">
            <a:extLst>
              <a:ext uri="{FF2B5EF4-FFF2-40B4-BE49-F238E27FC236}">
                <a16:creationId xmlns:a16="http://schemas.microsoft.com/office/drawing/2014/main" id="{E7DFCC77-BDDB-4101-8956-45B785335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5515291"/>
            <a:ext cx="2362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>
                <a:latin typeface="Arial Rounded MT Bold" panose="020F0704030504030204" pitchFamily="34" charset="0"/>
              </a:rPr>
              <a:t>2 registers, </a:t>
            </a:r>
            <a:r>
              <a:rPr lang="en-US" altLang="en-US" sz="1600" dirty="0" smtClean="0">
                <a:latin typeface="Arial Rounded MT Bold" panose="020F0704030504030204" pitchFamily="34" charset="0"/>
              </a:rPr>
              <a:t>22 </a:t>
            </a:r>
            <a:r>
              <a:rPr lang="en-US" altLang="en-US" sz="1600" dirty="0">
                <a:latin typeface="Arial Rounded MT Bold" panose="020F0704030504030204" pitchFamily="34" charset="0"/>
              </a:rPr>
              <a:t>cycles</a:t>
            </a:r>
          </a:p>
        </p:txBody>
      </p:sp>
      <p:sp>
        <p:nvSpPr>
          <p:cNvPr id="18441" name="Text Box 11">
            <a:extLst>
              <a:ext uri="{FF2B5EF4-FFF2-40B4-BE49-F238E27FC236}">
                <a16:creationId xmlns:a16="http://schemas.microsoft.com/office/drawing/2014/main" id="{ED371CB0-B61C-434A-B451-C827E66A1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621" y="6230012"/>
            <a:ext cx="762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/>
              <a:t>Reordering operations for speed is called </a:t>
            </a:r>
            <a:r>
              <a:rPr lang="en-US" altLang="en-US" i="1" dirty="0">
                <a:solidFill>
                  <a:srgbClr val="003C75"/>
                </a:solidFill>
              </a:rPr>
              <a:t>instruction scheduling</a:t>
            </a:r>
            <a:endParaRPr lang="en-US" altLang="en-US" dirty="0">
              <a:solidFill>
                <a:srgbClr val="003C7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255319"/>
            <a:ext cx="4128799" cy="32153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169" y="2333477"/>
            <a:ext cx="4122819" cy="3137189"/>
          </a:xfrm>
          <a:prstGeom prst="rect">
            <a:avLst/>
          </a:prstGeom>
        </p:spPr>
      </p:pic>
      <p:sp>
        <p:nvSpPr>
          <p:cNvPr id="11" name="Text Box 9">
            <a:extLst>
              <a:ext uri="{FF2B5EF4-FFF2-40B4-BE49-F238E27FC236}">
                <a16:creationId xmlns:a16="http://schemas.microsoft.com/office/drawing/2014/main" id="{E7DFCC77-BDDB-4101-8956-45B785335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516168"/>
            <a:ext cx="2362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 smtClean="0">
                <a:latin typeface="Arial Rounded MT Bold" panose="020F0704030504030204" pitchFamily="34" charset="0"/>
              </a:rPr>
              <a:t>3 </a:t>
            </a:r>
            <a:r>
              <a:rPr lang="en-US" altLang="en-US" sz="1600" dirty="0">
                <a:latin typeface="Arial Rounded MT Bold" panose="020F0704030504030204" pitchFamily="34" charset="0"/>
              </a:rPr>
              <a:t>registers, </a:t>
            </a:r>
            <a:r>
              <a:rPr lang="en-US" altLang="en-US" sz="1600" dirty="0" smtClean="0">
                <a:latin typeface="Arial Rounded MT Bold" panose="020F0704030504030204" pitchFamily="34" charset="0"/>
              </a:rPr>
              <a:t>13 </a:t>
            </a:r>
            <a:r>
              <a:rPr lang="en-US" altLang="en-US" sz="1600" dirty="0">
                <a:latin typeface="Arial Rounded MT Bold" panose="020F0704030504030204" pitchFamily="34" charset="0"/>
              </a:rPr>
              <a:t>cycles</a:t>
            </a: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6CA635EA-564D-4E16-884B-17FFFA9EC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2762" y="1897523"/>
            <a:ext cx="259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 i="1" u="sng" dirty="0" smtClean="0">
                <a:solidFill>
                  <a:srgbClr val="003C75"/>
                </a:solidFill>
              </a:rPr>
              <a:t>Scheduled Code</a:t>
            </a:r>
            <a:endParaRPr lang="en-US" altLang="en-US" sz="1600" dirty="0">
              <a:solidFill>
                <a:srgbClr val="003C75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A6D78096-0663-440B-94AE-D2C977A3F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6940"/>
            <a:ext cx="2590800" cy="153272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spAutoFit/>
          </a:bodyPr>
          <a:lstStyle/>
          <a:p>
            <a:pPr eaLnBrk="0" hangingPunct="0">
              <a:spcBef>
                <a:spcPct val="5000"/>
              </a:spcBef>
              <a:defRPr/>
            </a:pPr>
            <a:r>
              <a:rPr lang="en-US" u="sng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Operation       Cycles </a:t>
            </a:r>
            <a:endParaRPr lang="en-US" dirty="0">
              <a:solidFill>
                <a:srgbClr val="003C75"/>
              </a:solidFill>
              <a:latin typeface="Comic Sans MS" charset="0"/>
              <a:ea typeface="ヒラギノ角ゴ Pro W3" charset="-128"/>
              <a:cs typeface="ヒラギノ角ゴ Pro W3" charset="-128"/>
            </a:endParaRPr>
          </a:p>
          <a:p>
            <a:pPr eaLnBrk="0" hangingPunct="0">
              <a:spcBef>
                <a:spcPct val="5000"/>
              </a:spcBef>
              <a:defRPr/>
            </a:pPr>
            <a:r>
              <a:rPr lang="en-US" dirty="0" err="1">
                <a:solidFill>
                  <a:srgbClr val="000000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loadAI</a:t>
            </a:r>
            <a:r>
              <a:rPr lang="en-US" dirty="0">
                <a:solidFill>
                  <a:srgbClr val="000000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		3</a:t>
            </a:r>
          </a:p>
          <a:p>
            <a:pPr eaLnBrk="0" hangingPunct="0">
              <a:spcBef>
                <a:spcPct val="5000"/>
              </a:spcBef>
              <a:defRPr/>
            </a:pPr>
            <a:r>
              <a:rPr lang="en-US" dirty="0" err="1">
                <a:solidFill>
                  <a:srgbClr val="000000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storeAI</a:t>
            </a:r>
            <a:r>
              <a:rPr lang="en-US" dirty="0">
                <a:solidFill>
                  <a:srgbClr val="000000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		3</a:t>
            </a:r>
          </a:p>
          <a:p>
            <a:pPr eaLnBrk="0" hangingPunct="0">
              <a:spcBef>
                <a:spcPct val="500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add		1</a:t>
            </a:r>
          </a:p>
          <a:p>
            <a:pPr eaLnBrk="0" hangingPunct="0">
              <a:spcBef>
                <a:spcPct val="5000"/>
              </a:spcBef>
              <a:defRPr/>
            </a:pPr>
            <a:r>
              <a:rPr lang="en-US" dirty="0" err="1">
                <a:solidFill>
                  <a:srgbClr val="000000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mult</a:t>
            </a:r>
            <a:r>
              <a:rPr lang="en-US" dirty="0">
                <a:solidFill>
                  <a:srgbClr val="000000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		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D2D941-F0F8-42E9-AEEC-5EC8E2941E3D}"/>
              </a:ext>
            </a:extLst>
          </p:cNvPr>
          <p:cNvSpPr/>
          <p:nvPr/>
        </p:nvSpPr>
        <p:spPr bwMode="auto">
          <a:xfrm>
            <a:off x="5216104" y="3505521"/>
            <a:ext cx="2514600" cy="185931"/>
          </a:xfrm>
          <a:prstGeom prst="rect">
            <a:avLst/>
          </a:prstGeom>
          <a:noFill/>
          <a:ln w="9525" cap="flat" cmpd="sng" algn="ctr">
            <a:solidFill>
              <a:srgbClr val="FF006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026679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4">
            <a:extLst>
              <a:ext uri="{FF2B5EF4-FFF2-40B4-BE49-F238E27FC236}">
                <a16:creationId xmlns:a16="http://schemas.microsoft.com/office/drawing/2014/main" id="{00652F62-185F-4718-A90A-25EB1204B5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23750BE6-BFBA-4DF4-890A-C66667FFE7C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2533" name="Rectangle 2">
            <a:extLst>
              <a:ext uri="{FF2B5EF4-FFF2-40B4-BE49-F238E27FC236}">
                <a16:creationId xmlns:a16="http://schemas.microsoft.com/office/drawing/2014/main" id="{90BA043D-AF11-4497-A5BB-44B0F5D66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Instruction Scheduling    (The Abstract View)</a:t>
            </a:r>
          </a:p>
        </p:txBody>
      </p:sp>
      <p:sp>
        <p:nvSpPr>
          <p:cNvPr id="22534" name="Rectangle 3">
            <a:extLst>
              <a:ext uri="{FF2B5EF4-FFF2-40B4-BE49-F238E27FC236}">
                <a16:creationId xmlns:a16="http://schemas.microsoft.com/office/drawing/2014/main" id="{AA90F123-0066-448C-9065-F49810725D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dirty="0"/>
              <a:t>To capture properties of the code, build a </a:t>
            </a:r>
            <a:r>
              <a:rPr lang="en-US" altLang="en-US" u="sng" dirty="0"/>
              <a:t>precedence graph</a:t>
            </a:r>
            <a:r>
              <a:rPr lang="en-US" altLang="en-US" dirty="0"/>
              <a:t> </a:t>
            </a:r>
            <a:r>
              <a:rPr lang="en-US" altLang="en-US" i="1" dirty="0"/>
              <a:t>G</a:t>
            </a:r>
          </a:p>
          <a:p>
            <a:pPr eaLnBrk="1" hangingPunct="1"/>
            <a:r>
              <a:rPr lang="en-US" altLang="en-US" dirty="0"/>
              <a:t>Nodes  </a:t>
            </a:r>
            <a:r>
              <a:rPr lang="en-US" altLang="en-US" i="1" dirty="0"/>
              <a:t>n </a:t>
            </a:r>
            <a:r>
              <a:rPr lang="en-US" altLang="en-US" sz="1800" i="1" dirty="0"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G </a:t>
            </a:r>
            <a:r>
              <a:rPr lang="en-US" altLang="en-US" dirty="0"/>
              <a:t>are operations with </a:t>
            </a:r>
            <a:r>
              <a:rPr lang="en-US" altLang="en-US" i="1" dirty="0"/>
              <a:t>type(n) </a:t>
            </a:r>
            <a:r>
              <a:rPr lang="en-US" altLang="en-US" dirty="0"/>
              <a:t>and </a:t>
            </a:r>
            <a:r>
              <a:rPr lang="en-US" altLang="en-US" i="1" dirty="0"/>
              <a:t>delay(n)</a:t>
            </a:r>
            <a:r>
              <a:rPr lang="en-US" altLang="en-US" dirty="0"/>
              <a:t> </a:t>
            </a:r>
          </a:p>
          <a:p>
            <a:pPr eaLnBrk="1" hangingPunct="1"/>
            <a:r>
              <a:rPr lang="en-US" altLang="en-US" dirty="0"/>
              <a:t>An edge </a:t>
            </a:r>
            <a:r>
              <a:rPr lang="en-US" altLang="en-US" i="1" dirty="0"/>
              <a:t>e = (n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,n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) </a:t>
            </a:r>
            <a:r>
              <a:rPr lang="en-US" altLang="en-US" i="1" dirty="0">
                <a:sym typeface="Symbol" panose="05050102010706020507" pitchFamily="18" charset="2"/>
              </a:rPr>
              <a:t> G</a:t>
            </a:r>
            <a:r>
              <a:rPr lang="en-US" altLang="en-US" dirty="0">
                <a:sym typeface="Symbol" panose="05050102010706020507" pitchFamily="18" charset="2"/>
              </a:rPr>
              <a:t> if &amp; only if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i="1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uses the result of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i="1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 eaLnBrk="1" hangingPunct="1"/>
            <a:endParaRPr lang="en-US" altLang="en-US" i="1" dirty="0">
              <a:sym typeface="Symbol" panose="05050102010706020507" pitchFamily="18" charset="2"/>
            </a:endParaRPr>
          </a:p>
        </p:txBody>
      </p:sp>
      <p:grpSp>
        <p:nvGrpSpPr>
          <p:cNvPr id="22535" name="Group 4">
            <a:extLst>
              <a:ext uri="{FF2B5EF4-FFF2-40B4-BE49-F238E27FC236}">
                <a16:creationId xmlns:a16="http://schemas.microsoft.com/office/drawing/2014/main" id="{F255BC92-031E-4E09-847C-3951744B0E24}"/>
              </a:ext>
            </a:extLst>
          </p:cNvPr>
          <p:cNvGrpSpPr>
            <a:grpSpLocks/>
          </p:cNvGrpSpPr>
          <p:nvPr/>
        </p:nvGrpSpPr>
        <p:grpSpPr bwMode="auto">
          <a:xfrm>
            <a:off x="5291968" y="2519362"/>
            <a:ext cx="2667000" cy="3027363"/>
            <a:chOff x="3312" y="1728"/>
            <a:chExt cx="1680" cy="1907"/>
          </a:xfrm>
        </p:grpSpPr>
        <p:grpSp>
          <p:nvGrpSpPr>
            <p:cNvPr id="22537" name="Group 7">
              <a:extLst>
                <a:ext uri="{FF2B5EF4-FFF2-40B4-BE49-F238E27FC236}">
                  <a16:creationId xmlns:a16="http://schemas.microsoft.com/office/drawing/2014/main" id="{B1ED3064-2C89-4EAF-B584-678DD676D6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3" y="1728"/>
              <a:ext cx="1258" cy="1653"/>
              <a:chOff x="3302" y="2111"/>
              <a:chExt cx="1258" cy="1653"/>
            </a:xfrm>
          </p:grpSpPr>
          <p:sp>
            <p:nvSpPr>
              <p:cNvPr id="22539" name="Text Box 8">
                <a:extLst>
                  <a:ext uri="{FF2B5EF4-FFF2-40B4-BE49-F238E27FC236}">
                    <a16:creationId xmlns:a16="http://schemas.microsoft.com/office/drawing/2014/main" id="{87E02E1F-AE41-4C48-9DF9-C139ECB599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2" y="2111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a</a:t>
                </a:r>
              </a:p>
            </p:txBody>
          </p:sp>
          <p:sp>
            <p:nvSpPr>
              <p:cNvPr id="22540" name="Text Box 9">
                <a:extLst>
                  <a:ext uri="{FF2B5EF4-FFF2-40B4-BE49-F238E27FC236}">
                    <a16:creationId xmlns:a16="http://schemas.microsoft.com/office/drawing/2014/main" id="{F6962121-7CFC-42B9-B47E-8A7F75BEAB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2" y="2514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b</a:t>
                </a:r>
              </a:p>
            </p:txBody>
          </p:sp>
          <p:sp>
            <p:nvSpPr>
              <p:cNvPr id="22541" name="Text Box 10">
                <a:extLst>
                  <a:ext uri="{FF2B5EF4-FFF2-40B4-BE49-F238E27FC236}">
                    <a16:creationId xmlns:a16="http://schemas.microsoft.com/office/drawing/2014/main" id="{5EA6B38A-D519-4E64-9B64-C7FDAD563B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1" y="2459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c</a:t>
                </a:r>
              </a:p>
            </p:txBody>
          </p:sp>
          <p:sp>
            <p:nvSpPr>
              <p:cNvPr id="22542" name="Text Box 11">
                <a:extLst>
                  <a:ext uri="{FF2B5EF4-FFF2-40B4-BE49-F238E27FC236}">
                    <a16:creationId xmlns:a16="http://schemas.microsoft.com/office/drawing/2014/main" id="{FDFDCACB-7074-4759-A121-23D0BF6F5F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5" y="2762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d</a:t>
                </a:r>
              </a:p>
            </p:txBody>
          </p:sp>
          <p:sp>
            <p:nvSpPr>
              <p:cNvPr id="22543" name="Text Box 12">
                <a:extLst>
                  <a:ext uri="{FF2B5EF4-FFF2-40B4-BE49-F238E27FC236}">
                    <a16:creationId xmlns:a16="http://schemas.microsoft.com/office/drawing/2014/main" id="{A3D043F1-BA67-425F-9929-90B1B7DEF4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3" y="270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e</a:t>
                </a:r>
              </a:p>
            </p:txBody>
          </p:sp>
          <p:sp>
            <p:nvSpPr>
              <p:cNvPr id="22544" name="Text Box 13">
                <a:extLst>
                  <a:ext uri="{FF2B5EF4-FFF2-40B4-BE49-F238E27FC236}">
                    <a16:creationId xmlns:a16="http://schemas.microsoft.com/office/drawing/2014/main" id="{3693E3B4-093A-472D-897B-E4FB741F76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3048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600" dirty="0">
                    <a:latin typeface="Arial Rounded MT Bold" panose="020F0704030504030204" pitchFamily="34" charset="0"/>
                  </a:rPr>
                  <a:t>f</a:t>
                </a:r>
              </a:p>
            </p:txBody>
          </p:sp>
          <p:sp>
            <p:nvSpPr>
              <p:cNvPr id="22545" name="Text Box 14">
                <a:extLst>
                  <a:ext uri="{FF2B5EF4-FFF2-40B4-BE49-F238E27FC236}">
                    <a16:creationId xmlns:a16="http://schemas.microsoft.com/office/drawing/2014/main" id="{7B2F1E85-C1B2-4F32-A22A-EC3C93ADB7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2976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g</a:t>
                </a:r>
              </a:p>
            </p:txBody>
          </p:sp>
          <p:sp>
            <p:nvSpPr>
              <p:cNvPr id="22546" name="Text Box 15">
                <a:extLst>
                  <a:ext uri="{FF2B5EF4-FFF2-40B4-BE49-F238E27FC236}">
                    <a16:creationId xmlns:a16="http://schemas.microsoft.com/office/drawing/2014/main" id="{852550D9-A51B-4EBE-BCBA-FA1822098A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56" y="3264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h</a:t>
                </a:r>
              </a:p>
            </p:txBody>
          </p:sp>
          <p:sp>
            <p:nvSpPr>
              <p:cNvPr id="22547" name="Text Box 16">
                <a:extLst>
                  <a:ext uri="{FF2B5EF4-FFF2-40B4-BE49-F238E27FC236}">
                    <a16:creationId xmlns:a16="http://schemas.microsoft.com/office/drawing/2014/main" id="{A4E28B8F-ABB0-4E18-A3D5-0FA98B5465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56" y="3552"/>
                <a:ext cx="19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i</a:t>
                </a:r>
              </a:p>
            </p:txBody>
          </p:sp>
          <p:sp>
            <p:nvSpPr>
              <p:cNvPr id="22548" name="Line 17">
                <a:extLst>
                  <a:ext uri="{FF2B5EF4-FFF2-40B4-BE49-F238E27FC236}">
                    <a16:creationId xmlns:a16="http://schemas.microsoft.com/office/drawing/2014/main" id="{E787A2A1-383D-4FB3-B49F-B38D0F2E7A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7" y="3441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9" name="Line 18">
                <a:extLst>
                  <a:ext uri="{FF2B5EF4-FFF2-40B4-BE49-F238E27FC236}">
                    <a16:creationId xmlns:a16="http://schemas.microsoft.com/office/drawing/2014/main" id="{FE4614C7-7372-4D96-969B-06223350B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02" y="3140"/>
                <a:ext cx="194" cy="1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0" name="Line 19">
                <a:extLst>
                  <a:ext uri="{FF2B5EF4-FFF2-40B4-BE49-F238E27FC236}">
                    <a16:creationId xmlns:a16="http://schemas.microsoft.com/office/drawing/2014/main" id="{A7FB875C-4320-4938-8CB4-12877DEB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4" y="2880"/>
                <a:ext cx="194" cy="1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1" name="Line 20">
                <a:extLst>
                  <a:ext uri="{FF2B5EF4-FFF2-40B4-BE49-F238E27FC236}">
                    <a16:creationId xmlns:a16="http://schemas.microsoft.com/office/drawing/2014/main" id="{C19A29A3-C4BF-4C2C-A047-CCECCBEBC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0" y="2621"/>
                <a:ext cx="194" cy="1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2" name="Line 21">
                <a:extLst>
                  <a:ext uri="{FF2B5EF4-FFF2-40B4-BE49-F238E27FC236}">
                    <a16:creationId xmlns:a16="http://schemas.microsoft.com/office/drawing/2014/main" id="{21CFB0D7-FC10-4624-913A-03F7B1C056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3" y="3178"/>
                <a:ext cx="149" cy="1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3" name="Line 22">
                <a:extLst>
                  <a:ext uri="{FF2B5EF4-FFF2-40B4-BE49-F238E27FC236}">
                    <a16:creationId xmlns:a16="http://schemas.microsoft.com/office/drawing/2014/main" id="{728D43FD-3B9F-4360-94D6-C3EECBF4D1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0" y="2937"/>
                <a:ext cx="149" cy="1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4" name="Line 23">
                <a:extLst>
                  <a:ext uri="{FF2B5EF4-FFF2-40B4-BE49-F238E27FC236}">
                    <a16:creationId xmlns:a16="http://schemas.microsoft.com/office/drawing/2014/main" id="{6831E8DE-8518-489C-8640-FDA07676A0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0" y="2674"/>
                <a:ext cx="149" cy="1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5" name="Line 24">
                <a:extLst>
                  <a:ext uri="{FF2B5EF4-FFF2-40B4-BE49-F238E27FC236}">
                    <a16:creationId xmlns:a16="http://schemas.microsoft.com/office/drawing/2014/main" id="{FD4D5268-27C5-4981-A9D5-ACB1AD8C55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5" y="2310"/>
                <a:ext cx="0" cy="2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538" name="Text Box 25">
              <a:extLst>
                <a:ext uri="{FF2B5EF4-FFF2-40B4-BE49-F238E27FC236}">
                  <a16:creationId xmlns:a16="http://schemas.microsoft.com/office/drawing/2014/main" id="{8656DF0C-CAD6-4613-9822-C22851F393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423"/>
              <a:ext cx="16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rgbClr val="003C75"/>
                  </a:solidFill>
                  <a:latin typeface="Arial Rounded MT Bold" panose="020F0704030504030204" pitchFamily="34" charset="0"/>
                </a:rPr>
                <a:t>The Precedence Graph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484BD70-99EE-4EE2-B938-78B4A1F49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492183"/>
            <a:ext cx="571580" cy="27626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004041-C47F-4989-8003-CC5EC00DB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185" y="2576333"/>
            <a:ext cx="3105583" cy="2572109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>
            <a:extLst>
              <a:ext uri="{FF2B5EF4-FFF2-40B4-BE49-F238E27FC236}">
                <a16:creationId xmlns:a16="http://schemas.microsoft.com/office/drawing/2014/main" id="{F32C4CBA-1858-488A-8B24-D2AF02AB94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7C4630D0-79FB-41F5-823A-5298BED634C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63D27C01-C584-4ACC-BD81-5379CBC08E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Instruction Scheduling                (Definitions)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3BBFB1A6-00FE-42B2-9080-6080443E4E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76800"/>
          </a:xfrm>
        </p:spPr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800" dirty="0"/>
              <a:t>A </a:t>
            </a:r>
            <a:r>
              <a:rPr lang="en-US" altLang="en-US" sz="1800" i="1" u="sng" dirty="0">
                <a:solidFill>
                  <a:srgbClr val="003C75"/>
                </a:solidFill>
              </a:rPr>
              <a:t>correct schedule</a:t>
            </a:r>
            <a:r>
              <a:rPr lang="en-US" altLang="en-US" sz="1800" dirty="0">
                <a:solidFill>
                  <a:srgbClr val="003C75"/>
                </a:solidFill>
              </a:rPr>
              <a:t> </a:t>
            </a:r>
            <a:r>
              <a:rPr lang="en-US" altLang="en-US" sz="1800" dirty="0"/>
              <a:t>S maps each </a:t>
            </a:r>
            <a:r>
              <a:rPr lang="en-US" altLang="en-US" sz="1800" i="1" dirty="0"/>
              <a:t>n </a:t>
            </a:r>
            <a:r>
              <a:rPr lang="en-US" altLang="en-US" sz="1600" i="1" dirty="0">
                <a:sym typeface="Symbol" panose="05050102010706020507" pitchFamily="18" charset="2"/>
              </a:rPr>
              <a:t></a:t>
            </a:r>
            <a:r>
              <a:rPr lang="en-US" altLang="en-US" sz="1800" i="1" dirty="0">
                <a:sym typeface="Symbol" panose="05050102010706020507" pitchFamily="18" charset="2"/>
              </a:rPr>
              <a:t> N </a:t>
            </a:r>
            <a:r>
              <a:rPr lang="en-US" altLang="en-US" sz="1800" dirty="0">
                <a:sym typeface="Symbol" panose="05050102010706020507" pitchFamily="18" charset="2"/>
              </a:rPr>
              <a:t>into a non-negative integer representing its cycle number, </a:t>
            </a:r>
            <a:r>
              <a:rPr lang="en-US" altLang="en-US" sz="1800" u="sng" dirty="0">
                <a:sym typeface="Symbol" panose="05050102010706020507" pitchFamily="18" charset="2"/>
              </a:rPr>
              <a:t>and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 1. </a:t>
            </a:r>
            <a:r>
              <a:rPr lang="en-US" altLang="en-US" sz="1800" i="1" dirty="0">
                <a:sym typeface="Symbol" panose="05050102010706020507" pitchFamily="18" charset="2"/>
              </a:rPr>
              <a:t>S(n) </a:t>
            </a:r>
            <a:r>
              <a:rPr lang="en-US" altLang="en-US" sz="1800" dirty="0">
                <a:sym typeface="Symbol" panose="05050102010706020507" pitchFamily="18" charset="2"/>
              </a:rPr>
              <a:t>≥ 1, for all </a:t>
            </a:r>
            <a:r>
              <a:rPr lang="en-US" altLang="en-US" sz="1800" i="1" dirty="0">
                <a:sym typeface="Symbol" panose="05050102010706020507" pitchFamily="18" charset="2"/>
              </a:rPr>
              <a:t>n </a:t>
            </a:r>
            <a:r>
              <a:rPr lang="en-US" altLang="en-US" sz="1600" i="1" dirty="0">
                <a:sym typeface="Symbol" panose="05050102010706020507" pitchFamily="18" charset="2"/>
              </a:rPr>
              <a:t></a:t>
            </a:r>
            <a:r>
              <a:rPr lang="en-US" altLang="en-US" sz="1800" i="1" dirty="0">
                <a:sym typeface="Symbol" panose="05050102010706020507" pitchFamily="18" charset="2"/>
              </a:rPr>
              <a:t> N, </a:t>
            </a:r>
            <a:r>
              <a:rPr lang="en-US" altLang="en-US" sz="1800" u="sng" dirty="0">
                <a:sym typeface="Symbol" panose="05050102010706020507" pitchFamily="18" charset="2"/>
              </a:rPr>
              <a:t>obviously </a:t>
            </a:r>
            <a:endParaRPr lang="en-US" altLang="en-US" sz="1800" i="1" dirty="0">
              <a:sym typeface="Symbol" panose="05050102010706020507" pitchFamily="18" charset="2"/>
            </a:endParaRP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2. If (</a:t>
            </a:r>
            <a:r>
              <a:rPr lang="en-US" altLang="en-US" sz="1800" i="1" dirty="0">
                <a:sym typeface="Symbol" panose="05050102010706020507" pitchFamily="18" charset="2"/>
              </a:rPr>
              <a:t>n</a:t>
            </a:r>
            <a:r>
              <a:rPr lang="en-US" altLang="en-US" sz="1800" baseline="-25000" dirty="0">
                <a:sym typeface="Symbol" panose="05050102010706020507" pitchFamily="18" charset="2"/>
              </a:rPr>
              <a:t>1</a:t>
            </a:r>
            <a:r>
              <a:rPr lang="en-US" altLang="en-US" sz="1800" dirty="0">
                <a:sym typeface="Symbol" panose="05050102010706020507" pitchFamily="18" charset="2"/>
              </a:rPr>
              <a:t>,</a:t>
            </a:r>
            <a:r>
              <a:rPr lang="en-US" altLang="en-US" sz="1800" i="1" dirty="0">
                <a:sym typeface="Symbol" panose="05050102010706020507" pitchFamily="18" charset="2"/>
              </a:rPr>
              <a:t>n</a:t>
            </a:r>
            <a:r>
              <a:rPr lang="en-US" altLang="en-US" sz="1800" baseline="-25000" dirty="0">
                <a:sym typeface="Symbol" panose="05050102010706020507" pitchFamily="18" charset="2"/>
              </a:rPr>
              <a:t>2</a:t>
            </a:r>
            <a:r>
              <a:rPr lang="en-US" altLang="en-US" sz="1800" dirty="0">
                <a:sym typeface="Symbol" panose="05050102010706020507" pitchFamily="18" charset="2"/>
              </a:rPr>
              <a:t>) </a:t>
            </a:r>
            <a:r>
              <a:rPr lang="en-US" altLang="en-US" sz="1600" i="1" dirty="0">
                <a:sym typeface="Symbol" panose="05050102010706020507" pitchFamily="18" charset="2"/>
              </a:rPr>
              <a:t></a:t>
            </a:r>
            <a:r>
              <a:rPr lang="en-US" altLang="en-US" sz="1800" i="1" dirty="0">
                <a:sym typeface="Symbol" panose="05050102010706020507" pitchFamily="18" charset="2"/>
              </a:rPr>
              <a:t> E</a:t>
            </a:r>
            <a:r>
              <a:rPr lang="en-US" altLang="en-US" sz="1800" dirty="0">
                <a:sym typeface="Symbol" panose="05050102010706020507" pitchFamily="18" charset="2"/>
              </a:rPr>
              <a:t>, </a:t>
            </a:r>
            <a:r>
              <a:rPr lang="en-US" altLang="en-US" sz="1800" i="1" dirty="0">
                <a:sym typeface="Symbol" panose="05050102010706020507" pitchFamily="18" charset="2"/>
              </a:rPr>
              <a:t>S(n</a:t>
            </a:r>
            <a:r>
              <a:rPr lang="en-US" altLang="en-US" sz="1800" i="1" baseline="-25000" dirty="0">
                <a:sym typeface="Symbol" panose="05050102010706020507" pitchFamily="18" charset="2"/>
              </a:rPr>
              <a:t>1 </a:t>
            </a:r>
            <a:r>
              <a:rPr lang="en-US" altLang="en-US" sz="1800" i="1" dirty="0">
                <a:sym typeface="Symbol" panose="05050102010706020507" pitchFamily="18" charset="2"/>
              </a:rPr>
              <a:t>) + delay(n</a:t>
            </a:r>
            <a:r>
              <a:rPr lang="en-US" altLang="en-US" sz="1800" i="1" baseline="-25000" dirty="0">
                <a:sym typeface="Symbol" panose="05050102010706020507" pitchFamily="18" charset="2"/>
              </a:rPr>
              <a:t>1</a:t>
            </a:r>
            <a:r>
              <a:rPr lang="en-US" altLang="en-US" sz="1800" i="1" dirty="0">
                <a:sym typeface="Symbol" panose="05050102010706020507" pitchFamily="18" charset="2"/>
              </a:rPr>
              <a:t> ) ≤ S(n</a:t>
            </a:r>
            <a:r>
              <a:rPr lang="en-US" altLang="en-US" sz="1800" i="1" baseline="-25000" dirty="0">
                <a:sym typeface="Symbol" panose="05050102010706020507" pitchFamily="18" charset="2"/>
              </a:rPr>
              <a:t>2</a:t>
            </a:r>
            <a:r>
              <a:rPr lang="en-US" altLang="en-US" sz="1800" i="1" dirty="0">
                <a:sym typeface="Symbol" panose="05050102010706020507" pitchFamily="18" charset="2"/>
              </a:rPr>
              <a:t> )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3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. For each type </a:t>
            </a:r>
            <a:r>
              <a:rPr lang="en-US" altLang="en-US" sz="1800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t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, there are no more operations of type </a:t>
            </a:r>
            <a:r>
              <a:rPr lang="en-US" altLang="en-US" sz="1800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t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in any cycle than the target machine can issue</a:t>
            </a:r>
          </a:p>
          <a:p>
            <a:pPr eaLnBrk="1" hangingPunct="1">
              <a:spcBef>
                <a:spcPct val="130000"/>
              </a:spcBef>
              <a:buFont typeface="Times" panose="02020603050405020304" pitchFamily="18" charset="0"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The </a:t>
            </a:r>
            <a:r>
              <a:rPr lang="en-US" altLang="en-US" sz="1800" i="1" u="sng" dirty="0">
                <a:solidFill>
                  <a:srgbClr val="003C75"/>
                </a:solidFill>
                <a:sym typeface="Symbol" panose="05050102010706020507" pitchFamily="18" charset="2"/>
              </a:rPr>
              <a:t>length</a:t>
            </a:r>
            <a:r>
              <a:rPr lang="en-US" altLang="en-US" sz="1800" dirty="0">
                <a:solidFill>
                  <a:srgbClr val="003C75"/>
                </a:solidFill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of a schedule </a:t>
            </a:r>
            <a:r>
              <a:rPr lang="en-US" altLang="en-US" sz="1800" i="1" dirty="0"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sym typeface="Symbol" panose="05050102010706020507" pitchFamily="18" charset="2"/>
              </a:rPr>
              <a:t>, denoted </a:t>
            </a:r>
            <a:r>
              <a:rPr lang="en-US" altLang="en-US" sz="1800" i="1" dirty="0">
                <a:sym typeface="Symbol" panose="05050102010706020507" pitchFamily="18" charset="2"/>
              </a:rPr>
              <a:t>L(S)</a:t>
            </a:r>
            <a:r>
              <a:rPr lang="en-US" altLang="en-US" sz="1800" dirty="0">
                <a:sym typeface="Symbol" panose="05050102010706020507" pitchFamily="18" charset="2"/>
              </a:rPr>
              <a:t>, is 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	</a:t>
            </a:r>
            <a:r>
              <a:rPr lang="en-US" altLang="en-US" sz="1800" i="1" dirty="0">
                <a:sym typeface="Symbol" panose="05050102010706020507" pitchFamily="18" charset="2"/>
              </a:rPr>
              <a:t>L(S) = </a:t>
            </a:r>
            <a:r>
              <a:rPr lang="en-US" altLang="en-US" sz="1800" i="1" dirty="0" err="1">
                <a:sym typeface="Symbol" panose="05050102010706020507" pitchFamily="18" charset="2"/>
              </a:rPr>
              <a:t>max</a:t>
            </a:r>
            <a:r>
              <a:rPr lang="en-US" altLang="en-US" sz="18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800" i="1" baseline="-25000" dirty="0">
                <a:sym typeface="Symbol" panose="05050102010706020507" pitchFamily="18" charset="2"/>
              </a:rPr>
              <a:t> </a:t>
            </a:r>
            <a:r>
              <a:rPr lang="en-US" altLang="en-US" sz="1600" i="1" baseline="-25000" dirty="0">
                <a:sym typeface="Symbol" panose="05050102010706020507" pitchFamily="18" charset="2"/>
              </a:rPr>
              <a:t></a:t>
            </a:r>
            <a:r>
              <a:rPr lang="en-US" altLang="en-US" sz="1800" i="1" baseline="-25000" dirty="0">
                <a:sym typeface="Symbol" panose="05050102010706020507" pitchFamily="18" charset="2"/>
              </a:rPr>
              <a:t> N</a:t>
            </a:r>
            <a:r>
              <a:rPr lang="en-US" altLang="en-US" sz="1800" i="1" dirty="0">
                <a:sym typeface="Symbol" panose="05050102010706020507" pitchFamily="18" charset="2"/>
              </a:rPr>
              <a:t> (S(n) + delay(n))</a:t>
            </a:r>
            <a:endParaRPr lang="en-US" altLang="en-US" sz="1800" dirty="0">
              <a:sym typeface="Symbol" panose="05050102010706020507" pitchFamily="18" charset="2"/>
            </a:endParaRPr>
          </a:p>
          <a:p>
            <a:pPr eaLnBrk="1" hangingPunct="1">
              <a:spcBef>
                <a:spcPct val="130000"/>
              </a:spcBef>
              <a:buFont typeface="Times" panose="02020603050405020304" pitchFamily="18" charset="0"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The goal is to find the shortest possible correct schedule.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800" i="1" dirty="0">
                <a:sym typeface="Symbol" panose="05050102010706020507" pitchFamily="18" charset="2"/>
              </a:rPr>
              <a:t>S</a:t>
            </a:r>
            <a:r>
              <a:rPr lang="en-US" altLang="en-US" sz="1800" dirty="0">
                <a:sym typeface="Symbol" panose="05050102010706020507" pitchFamily="18" charset="2"/>
              </a:rPr>
              <a:t> is </a:t>
            </a:r>
            <a:r>
              <a:rPr lang="en-US" altLang="en-US" sz="1800" i="1" u="sng" dirty="0">
                <a:solidFill>
                  <a:srgbClr val="003C75"/>
                </a:solidFill>
                <a:sym typeface="Symbol" panose="05050102010706020507" pitchFamily="18" charset="2"/>
              </a:rPr>
              <a:t>time-optimal</a:t>
            </a:r>
            <a:r>
              <a:rPr lang="en-US" altLang="en-US" sz="1800" dirty="0">
                <a:solidFill>
                  <a:srgbClr val="003C75"/>
                </a:solidFill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sym typeface="Symbol" panose="05050102010706020507" pitchFamily="18" charset="2"/>
              </a:rPr>
              <a:t>if </a:t>
            </a:r>
            <a:r>
              <a:rPr lang="en-US" altLang="en-US" sz="1800" i="1" dirty="0">
                <a:sym typeface="Symbol" panose="05050102010706020507" pitchFamily="18" charset="2"/>
              </a:rPr>
              <a:t>L(S) ≤ L(S</a:t>
            </a:r>
            <a:r>
              <a:rPr lang="en-US" altLang="en-US" sz="1800" i="1" baseline="-25000" dirty="0">
                <a:sym typeface="Symbol" panose="05050102010706020507" pitchFamily="18" charset="2"/>
              </a:rPr>
              <a:t>1 </a:t>
            </a:r>
            <a:r>
              <a:rPr lang="en-US" altLang="en-US" sz="1800" i="1" dirty="0">
                <a:sym typeface="Symbol" panose="05050102010706020507" pitchFamily="18" charset="2"/>
              </a:rPr>
              <a:t>)</a:t>
            </a:r>
            <a:r>
              <a:rPr lang="en-US" altLang="en-US" sz="1800" dirty="0">
                <a:sym typeface="Symbol" panose="05050102010706020507" pitchFamily="18" charset="2"/>
              </a:rPr>
              <a:t>, for all other schedules </a:t>
            </a:r>
            <a:r>
              <a:rPr lang="en-US" altLang="en-US" sz="1800" i="1" dirty="0">
                <a:sym typeface="Symbol" panose="05050102010706020507" pitchFamily="18" charset="2"/>
              </a:rPr>
              <a:t>S</a:t>
            </a:r>
            <a:r>
              <a:rPr lang="en-US" altLang="en-US" sz="1800" i="1" baseline="-25000" dirty="0">
                <a:sym typeface="Symbol" panose="05050102010706020507" pitchFamily="18" charset="2"/>
              </a:rPr>
              <a:t>1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A schedule might also be optimal in terms of registers, power, or space….</a:t>
            </a:r>
            <a:endParaRPr lang="en-US" altLang="en-US" sz="18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94EE9-49A3-4816-846F-22AE4170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Instruction Scheduling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64A9E-95FC-4C50-A90A-8FD86AAC7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The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Times-Roman"/>
              </a:rPr>
              <a:t>path length </a:t>
            </a:r>
            <a:r>
              <a:rPr lang="en-US" sz="1800" b="0" i="0" u="none" strike="noStrike" baseline="0" dirty="0">
                <a:latin typeface="Times-Roman"/>
              </a:rPr>
              <a:t>from a node to the end of the computation is shown as a superscript on the node.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06F1A-E203-447D-B0CC-C2A24C7B62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35A248-EDB7-4316-9CFC-B25E04547A0B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14C253-013E-4B0C-8727-3C05D6CF0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853" y="1816199"/>
            <a:ext cx="2857899" cy="4077269"/>
          </a:xfrm>
          <a:prstGeom prst="rect">
            <a:avLst/>
          </a:prstGeom>
        </p:spPr>
      </p:pic>
      <p:sp>
        <p:nvSpPr>
          <p:cNvPr id="10" name="Text Box 4">
            <a:extLst>
              <a:ext uri="{FF2B5EF4-FFF2-40B4-BE49-F238E27FC236}">
                <a16:creationId xmlns:a16="http://schemas.microsoft.com/office/drawing/2014/main" id="{A6D78096-0663-440B-94AE-D2C977A3F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717" y="5204475"/>
            <a:ext cx="2590800" cy="153272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anchor="ctr">
            <a:spAutoFit/>
          </a:bodyPr>
          <a:lstStyle/>
          <a:p>
            <a:pPr eaLnBrk="0" hangingPunct="0">
              <a:spcBef>
                <a:spcPct val="5000"/>
              </a:spcBef>
              <a:defRPr/>
            </a:pPr>
            <a:r>
              <a:rPr lang="en-US" u="sng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Operation       Cycles </a:t>
            </a:r>
            <a:endParaRPr lang="en-US" dirty="0">
              <a:solidFill>
                <a:srgbClr val="003C75"/>
              </a:solidFill>
              <a:latin typeface="Comic Sans MS" charset="0"/>
              <a:ea typeface="ヒラギノ角ゴ Pro W3" charset="-128"/>
              <a:cs typeface="ヒラギノ角ゴ Pro W3" charset="-128"/>
            </a:endParaRPr>
          </a:p>
          <a:p>
            <a:pPr eaLnBrk="0" hangingPunct="0">
              <a:spcBef>
                <a:spcPct val="5000"/>
              </a:spcBef>
              <a:defRPr/>
            </a:pPr>
            <a:r>
              <a:rPr lang="en-US" dirty="0" err="1">
                <a:solidFill>
                  <a:srgbClr val="000000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loadAI</a:t>
            </a:r>
            <a:r>
              <a:rPr lang="en-US" dirty="0">
                <a:solidFill>
                  <a:srgbClr val="000000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		3</a:t>
            </a:r>
          </a:p>
          <a:p>
            <a:pPr eaLnBrk="0" hangingPunct="0">
              <a:spcBef>
                <a:spcPct val="5000"/>
              </a:spcBef>
              <a:defRPr/>
            </a:pPr>
            <a:r>
              <a:rPr lang="en-US" dirty="0" err="1">
                <a:solidFill>
                  <a:srgbClr val="000000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storeAI</a:t>
            </a:r>
            <a:r>
              <a:rPr lang="en-US" dirty="0">
                <a:solidFill>
                  <a:srgbClr val="000000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		3</a:t>
            </a:r>
          </a:p>
          <a:p>
            <a:pPr eaLnBrk="0" hangingPunct="0">
              <a:spcBef>
                <a:spcPct val="500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add		1</a:t>
            </a:r>
          </a:p>
          <a:p>
            <a:pPr eaLnBrk="0" hangingPunct="0">
              <a:spcBef>
                <a:spcPct val="5000"/>
              </a:spcBef>
              <a:defRPr/>
            </a:pPr>
            <a:r>
              <a:rPr lang="en-US" dirty="0" err="1">
                <a:solidFill>
                  <a:srgbClr val="000000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mult</a:t>
            </a:r>
            <a:r>
              <a:rPr lang="en-US" dirty="0">
                <a:solidFill>
                  <a:srgbClr val="000000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		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4A6B66-5279-4F9B-90D7-0C8A8B40F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81200"/>
            <a:ext cx="571580" cy="27626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367773-6261-4B80-8D57-3E5A6F769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185" y="2065350"/>
            <a:ext cx="3105583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7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94EE9-49A3-4816-846F-22AE4170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Instruction Scheduling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64A9E-95FC-4C50-A90A-8FD86AAC7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22684"/>
            <a:ext cx="7772400" cy="4953000"/>
          </a:xfrm>
        </p:spPr>
        <p:txBody>
          <a:bodyPr/>
          <a:lstStyle/>
          <a:p>
            <a:r>
              <a:rPr lang="en-US" sz="1800" dirty="0">
                <a:latin typeface="Times-Roman"/>
              </a:rPr>
              <a:t>From the graph, which operation </a:t>
            </a:r>
            <a:r>
              <a:rPr lang="en-US" sz="1800" dirty="0" smtClean="0">
                <a:solidFill>
                  <a:srgbClr val="00B050"/>
                </a:solidFill>
                <a:latin typeface="Times-Roman"/>
              </a:rPr>
              <a:t>can</a:t>
            </a:r>
            <a:r>
              <a:rPr lang="en-US" sz="1800" dirty="0" smtClean="0">
                <a:latin typeface="Times-Roman"/>
              </a:rPr>
              <a:t>/</a:t>
            </a:r>
            <a:r>
              <a:rPr lang="en-US" sz="1800" dirty="0" smtClean="0">
                <a:solidFill>
                  <a:srgbClr val="FF0065"/>
                </a:solidFill>
                <a:latin typeface="Times-Roman"/>
              </a:rPr>
              <a:t>should</a:t>
            </a:r>
            <a:r>
              <a:rPr lang="en-US" sz="1800" dirty="0" smtClean="0">
                <a:latin typeface="Times-Roman"/>
              </a:rPr>
              <a:t> </a:t>
            </a:r>
            <a:r>
              <a:rPr lang="en-US" sz="1800" dirty="0">
                <a:latin typeface="Times-Roman"/>
              </a:rPr>
              <a:t>be scheduled 1st,  2</a:t>
            </a:r>
            <a:r>
              <a:rPr lang="en-US" sz="1800" baseline="30000" dirty="0">
                <a:latin typeface="Times-Roman"/>
              </a:rPr>
              <a:t>nd</a:t>
            </a:r>
            <a:r>
              <a:rPr lang="en-US" sz="1800" dirty="0">
                <a:latin typeface="Times-Roman"/>
              </a:rPr>
              <a:t>? </a:t>
            </a:r>
            <a:r>
              <a:rPr lang="en-US" sz="1800" dirty="0">
                <a:solidFill>
                  <a:srgbClr val="FF0000"/>
                </a:solidFill>
                <a:latin typeface="Times-Roman"/>
              </a:rPr>
              <a:t>3</a:t>
            </a:r>
            <a:r>
              <a:rPr lang="en-US" sz="1800" baseline="30000" dirty="0">
                <a:solidFill>
                  <a:srgbClr val="FF0000"/>
                </a:solidFill>
                <a:latin typeface="Times-Roman"/>
              </a:rPr>
              <a:t>rd</a:t>
            </a:r>
            <a:r>
              <a:rPr lang="en-US" sz="1800" dirty="0">
                <a:solidFill>
                  <a:srgbClr val="FF0000"/>
                </a:solidFill>
                <a:latin typeface="Times-Roman"/>
              </a:rPr>
              <a:t>?</a:t>
            </a:r>
            <a:r>
              <a:rPr lang="en-US" sz="1800" dirty="0">
                <a:latin typeface="Times-Roman"/>
              </a:rPr>
              <a:t> … </a:t>
            </a:r>
          </a:p>
          <a:p>
            <a:pPr lvl="1"/>
            <a:r>
              <a:rPr lang="en-US" sz="1600" dirty="0">
                <a:latin typeface="Times-Roman"/>
              </a:rPr>
              <a:t>C</a:t>
            </a:r>
            <a:r>
              <a:rPr lang="en-US" sz="1600" b="0" i="1" u="none" strike="noStrike" baseline="0" dirty="0">
                <a:latin typeface="Times-Italic"/>
              </a:rPr>
              <a:t>ritical path: </a:t>
            </a:r>
            <a:r>
              <a:rPr lang="en-US" sz="1600" b="0" i="0" u="none" strike="noStrike" baseline="0" dirty="0">
                <a:latin typeface="Myriad-Light-Condensed"/>
              </a:rPr>
              <a:t>the longest latency path through a dependence graph</a:t>
            </a:r>
            <a:r>
              <a:rPr lang="en-US" sz="1600" b="0" i="1" u="none" strike="noStrike" baseline="0" dirty="0">
                <a:latin typeface="Times-Italic"/>
              </a:rPr>
              <a:t> </a:t>
            </a:r>
          </a:p>
          <a:p>
            <a:pPr lvl="1"/>
            <a:r>
              <a:rPr lang="en-US" sz="1600" b="0" i="0" u="none" strike="noStrike" baseline="0" dirty="0">
                <a:latin typeface="Times-Roman"/>
              </a:rPr>
              <a:t>An operation can only be scheduled into an </a:t>
            </a:r>
          </a:p>
          <a:p>
            <a:pPr marL="400050" lvl="1" indent="0">
              <a:buNone/>
            </a:pPr>
            <a:r>
              <a:rPr lang="en-US" sz="1600" dirty="0">
                <a:latin typeface="Times-Roman"/>
              </a:rPr>
              <a:t>        </a:t>
            </a:r>
            <a:r>
              <a:rPr lang="en-US" sz="1600" b="0" i="0" u="none" strike="noStrike" baseline="0" dirty="0">
                <a:latin typeface="Times-Roman"/>
              </a:rPr>
              <a:t>instruction when its operands are available.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06F1A-E203-447D-B0CC-C2A24C7B62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35A248-EDB7-4316-9CFC-B25E04547A0B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14C253-013E-4B0C-8727-3C05D6CF0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285" y="2018731"/>
            <a:ext cx="2857899" cy="407726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FE53F73-BDC4-4108-ADA7-CC1BAC823AF2}"/>
              </a:ext>
            </a:extLst>
          </p:cNvPr>
          <p:cNvGrpSpPr/>
          <p:nvPr/>
        </p:nvGrpSpPr>
        <p:grpSpPr>
          <a:xfrm>
            <a:off x="533400" y="2492183"/>
            <a:ext cx="3920368" cy="2762636"/>
            <a:chOff x="533400" y="2492183"/>
            <a:chExt cx="3920368" cy="276263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A7172EC-3F31-443D-8E03-DF5ADB63A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00" y="2492183"/>
              <a:ext cx="571580" cy="276263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61392BE-1C41-40CE-B097-59017F9AD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8185" y="2576333"/>
              <a:ext cx="3105583" cy="2572109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81B821F-3B1F-4397-9BB9-E602650145E4}"/>
              </a:ext>
            </a:extLst>
          </p:cNvPr>
          <p:cNvSpPr/>
          <p:nvPr/>
        </p:nvSpPr>
        <p:spPr bwMode="auto">
          <a:xfrm>
            <a:off x="1371600" y="2514600"/>
            <a:ext cx="2514600" cy="381000"/>
          </a:xfrm>
          <a:prstGeom prst="rect">
            <a:avLst/>
          </a:prstGeom>
          <a:noFill/>
          <a:ln w="9525" cap="flat" cmpd="sng" algn="ctr">
            <a:solidFill>
              <a:srgbClr val="FF006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D2D941-F0F8-42E9-AEEC-5EC8E2941E3D}"/>
              </a:ext>
            </a:extLst>
          </p:cNvPr>
          <p:cNvSpPr/>
          <p:nvPr/>
        </p:nvSpPr>
        <p:spPr bwMode="auto">
          <a:xfrm>
            <a:off x="1371600" y="3200400"/>
            <a:ext cx="2514600" cy="185931"/>
          </a:xfrm>
          <a:prstGeom prst="rect">
            <a:avLst/>
          </a:prstGeom>
          <a:noFill/>
          <a:ln w="9525" cap="flat" cmpd="sng" algn="ctr">
            <a:solidFill>
              <a:srgbClr val="FF006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3D3C6F-73B8-429D-9941-3CE5240A142F}"/>
              </a:ext>
            </a:extLst>
          </p:cNvPr>
          <p:cNvSpPr txBox="1"/>
          <p:nvPr/>
        </p:nvSpPr>
        <p:spPr>
          <a:xfrm>
            <a:off x="342900" y="5357336"/>
            <a:ext cx="5524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 err="1">
                <a:latin typeface="Myriad-CnBold"/>
              </a:rPr>
              <a:t>Antidependence</a:t>
            </a:r>
            <a:r>
              <a:rPr lang="en-US" sz="1800" b="1" i="0" u="none" strike="noStrike" baseline="0" dirty="0">
                <a:latin typeface="Myriad-CnBold"/>
              </a:rPr>
              <a:t>: </a:t>
            </a:r>
            <a:r>
              <a:rPr lang="en-US" sz="1800" b="0" i="0" u="none" strike="noStrike" baseline="0" dirty="0">
                <a:latin typeface="Myriad-Light-Condensed"/>
              </a:rPr>
              <a:t>Operation </a:t>
            </a:r>
            <a:r>
              <a:rPr lang="en-US" sz="1800" b="0" i="1" u="none" strike="noStrike" baseline="0" dirty="0">
                <a:latin typeface="Myriad-LightCnItalic"/>
              </a:rPr>
              <a:t>x </a:t>
            </a:r>
            <a:r>
              <a:rPr lang="en-US" sz="1800" b="0" i="0" u="none" strike="noStrike" baseline="0" dirty="0">
                <a:latin typeface="Myriad-Light-Condensed"/>
              </a:rPr>
              <a:t>is </a:t>
            </a:r>
            <a:r>
              <a:rPr lang="en-US" sz="1800" b="0" i="1" u="none" strike="noStrike" baseline="0" dirty="0" err="1">
                <a:latin typeface="Myriad-LightCnItalic"/>
              </a:rPr>
              <a:t>antidependent</a:t>
            </a:r>
            <a:r>
              <a:rPr lang="en-US" sz="1800" b="0" i="1" u="none" strike="noStrike" baseline="0" dirty="0">
                <a:latin typeface="Myriad-LightCnItalic"/>
              </a:rPr>
              <a:t> </a:t>
            </a:r>
            <a:r>
              <a:rPr lang="en-US" sz="1800" b="0" i="0" u="none" strike="noStrike" baseline="0" dirty="0">
                <a:latin typeface="Myriad-Light-Condensed"/>
              </a:rPr>
              <a:t>on operation </a:t>
            </a:r>
            <a:r>
              <a:rPr lang="en-US" sz="1800" b="0" i="1" u="none" strike="noStrike" baseline="0" dirty="0">
                <a:latin typeface="Myriad-LightCnItalic"/>
              </a:rPr>
              <a:t>y </a:t>
            </a:r>
            <a:r>
              <a:rPr lang="en-US" sz="1800" b="0" i="0" u="none" strike="noStrike" baseline="0" dirty="0">
                <a:latin typeface="Myriad-Light-Condensed"/>
              </a:rPr>
              <a:t>if </a:t>
            </a:r>
            <a:r>
              <a:rPr lang="en-US" sz="1800" b="0" i="1" u="none" strike="noStrike" baseline="0" dirty="0">
                <a:latin typeface="Myriad-LightCnItalic"/>
              </a:rPr>
              <a:t>x </a:t>
            </a:r>
            <a:r>
              <a:rPr lang="en-US" sz="1800" b="0" i="0" u="none" strike="noStrike" baseline="0" dirty="0">
                <a:latin typeface="Myriad-Light-Condensed"/>
              </a:rPr>
              <a:t>precedes </a:t>
            </a:r>
            <a:r>
              <a:rPr lang="en-US" sz="1800" b="0" i="1" u="none" strike="noStrike" baseline="0" dirty="0">
                <a:latin typeface="Myriad-LightCnItalic"/>
              </a:rPr>
              <a:t>y </a:t>
            </a:r>
            <a:r>
              <a:rPr lang="en-US" sz="1800" b="0" i="0" u="none" strike="noStrike" baseline="0" dirty="0">
                <a:latin typeface="Myriad-Light-Condensed"/>
              </a:rPr>
              <a:t>and </a:t>
            </a:r>
            <a:r>
              <a:rPr lang="en-US" sz="1800" b="0" i="1" u="none" strike="noStrike" baseline="0" dirty="0">
                <a:latin typeface="Myriad-LightCnItalic"/>
              </a:rPr>
              <a:t>y </a:t>
            </a:r>
            <a:r>
              <a:rPr lang="en-US" sz="1800" b="0" i="0" u="none" strike="noStrike" baseline="0" dirty="0">
                <a:latin typeface="Myriad-Light-Condensed"/>
              </a:rPr>
              <a:t>defines a value used in </a:t>
            </a:r>
            <a:r>
              <a:rPr lang="en-US" sz="1800" b="0" i="1" u="none" strike="noStrike" baseline="0" dirty="0">
                <a:latin typeface="Myriad-LightCnItalic"/>
              </a:rPr>
              <a:t>x</a:t>
            </a:r>
            <a:r>
              <a:rPr lang="en-US" sz="1800" b="0" i="0" u="none" strike="noStrike" baseline="0" dirty="0">
                <a:latin typeface="Myriad-Light-Condensed"/>
              </a:rPr>
              <a:t>. Reversing their order of execution could cause </a:t>
            </a:r>
            <a:r>
              <a:rPr lang="en-US" sz="1800" b="0" i="1" u="none" strike="noStrike" baseline="0" dirty="0">
                <a:latin typeface="Myriad-LightCnItalic"/>
              </a:rPr>
              <a:t>x </a:t>
            </a:r>
            <a:r>
              <a:rPr lang="en-US" sz="1800" b="0" i="0" u="none" strike="noStrike" baseline="0" dirty="0">
                <a:latin typeface="Myriad-Light-Condensed"/>
              </a:rPr>
              <a:t>to compute a different value. 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BD6E01-F600-4A3E-B80F-EAB161463CB6}"/>
              </a:ext>
            </a:extLst>
          </p:cNvPr>
          <p:cNvSpPr/>
          <p:nvPr/>
        </p:nvSpPr>
        <p:spPr bwMode="auto">
          <a:xfrm>
            <a:off x="1371600" y="3776469"/>
            <a:ext cx="2514600" cy="185931"/>
          </a:xfrm>
          <a:prstGeom prst="rect">
            <a:avLst/>
          </a:prstGeom>
          <a:noFill/>
          <a:ln w="9525" cap="flat" cmpd="sng" algn="ctr">
            <a:solidFill>
              <a:srgbClr val="FF006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99BC61-AEBC-48DC-84A7-458245076A69}"/>
              </a:ext>
            </a:extLst>
          </p:cNvPr>
          <p:cNvSpPr txBox="1"/>
          <p:nvPr/>
        </p:nvSpPr>
        <p:spPr>
          <a:xfrm>
            <a:off x="342900" y="6450985"/>
            <a:ext cx="6438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Myriad-Light-Condensed"/>
              </a:rPr>
              <a:t>D</a:t>
            </a:r>
            <a:r>
              <a:rPr lang="en-US" sz="1800" b="0" i="0" u="none" strike="noStrike" baseline="0" dirty="0">
                <a:latin typeface="Times-Roman"/>
              </a:rPr>
              <a:t>enote the </a:t>
            </a:r>
            <a:r>
              <a:rPr lang="en-US" sz="1800" b="0" i="0" u="none" strike="noStrike" baseline="0" dirty="0" err="1">
                <a:latin typeface="Times-Roman"/>
              </a:rPr>
              <a:t>antidependence</a:t>
            </a:r>
            <a:r>
              <a:rPr lang="en-US" sz="1800" b="0" i="0" u="none" strike="noStrike" baseline="0" dirty="0">
                <a:latin typeface="Times-Roman"/>
              </a:rPr>
              <a:t> between </a:t>
            </a:r>
            <a:r>
              <a:rPr lang="en-US" sz="1800" b="0" i="1" u="none" strike="noStrike" baseline="0" dirty="0">
                <a:latin typeface="Times-Italic"/>
              </a:rPr>
              <a:t>e </a:t>
            </a:r>
            <a:r>
              <a:rPr lang="en-US" sz="1800" b="0" i="0" u="none" strike="noStrike" baseline="0" dirty="0">
                <a:latin typeface="Times-Roman"/>
              </a:rPr>
              <a:t>and </a:t>
            </a:r>
            <a:r>
              <a:rPr lang="en-US" sz="1800" b="0" i="1" u="none" strike="noStrike" baseline="0" dirty="0">
                <a:latin typeface="Times-Italic"/>
              </a:rPr>
              <a:t>d </a:t>
            </a:r>
            <a:r>
              <a:rPr lang="en-US" sz="1800" b="0" i="0" u="none" strike="noStrike" baseline="0" dirty="0">
                <a:latin typeface="Times-Roman"/>
              </a:rPr>
              <a:t>as </a:t>
            </a:r>
            <a:r>
              <a:rPr lang="en-US" sz="1800" b="0" i="1" u="none" strike="noStrike" baseline="0" dirty="0">
                <a:latin typeface="Times-Italic"/>
              </a:rPr>
              <a:t>e</a:t>
            </a:r>
            <a:r>
              <a:rPr lang="en-US" dirty="0">
                <a:latin typeface="MTSY"/>
              </a:rPr>
              <a:t> -&gt; </a:t>
            </a:r>
            <a:r>
              <a:rPr lang="en-US" sz="1800" b="0" i="1" u="none" strike="noStrike" baseline="0" dirty="0">
                <a:latin typeface="Times-Italic"/>
              </a:rPr>
              <a:t>d</a:t>
            </a:r>
            <a:r>
              <a:rPr lang="en-US" sz="1800" b="0" i="0" u="none" strike="noStrike" baseline="0" dirty="0">
                <a:latin typeface="Times-Roman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3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/>
      <p:bldP spid="17" grpId="0" animBg="1"/>
      <p:bldP spid="18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omic Sans MS"/>
        <a:ea typeface="ヒラギノ角ゴ Pro W3"/>
        <a:cs typeface="ヒラギノ角ゴ Pro W3"/>
      </a:majorFont>
      <a:minorFont>
        <a:latin typeface="Comic Sans M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2443</TotalTime>
  <Words>2574</Words>
  <Application>Microsoft Office PowerPoint</Application>
  <PresentationFormat>On-screen Show (4:3)</PresentationFormat>
  <Paragraphs>706</Paragraphs>
  <Slides>29</Slides>
  <Notes>19</Notes>
  <HiddenSlides>4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6" baseType="lpstr">
      <vt:lpstr>Courier</vt:lpstr>
      <vt:lpstr>Lucida Grande</vt:lpstr>
      <vt:lpstr>LucidaSansTypewriter</vt:lpstr>
      <vt:lpstr>MTSY</vt:lpstr>
      <vt:lpstr>Myriad-CnBold</vt:lpstr>
      <vt:lpstr>Myriad-LightCnItalic</vt:lpstr>
      <vt:lpstr>Myriad-Light-Condensed</vt:lpstr>
      <vt:lpstr>Times-Italic</vt:lpstr>
      <vt:lpstr>Times-Roman</vt:lpstr>
      <vt:lpstr>ヒラギノ角ゴ Pro W3</vt:lpstr>
      <vt:lpstr>Arial</vt:lpstr>
      <vt:lpstr>Arial Narrow</vt:lpstr>
      <vt:lpstr>Arial Rounded MT Bold</vt:lpstr>
      <vt:lpstr>Comic Sans MS</vt:lpstr>
      <vt:lpstr>Symbol</vt:lpstr>
      <vt:lpstr>Times</vt:lpstr>
      <vt:lpstr>Blank Presentation</vt:lpstr>
      <vt:lpstr>Chapter 12 Instruction Scheduling</vt:lpstr>
      <vt:lpstr>Instruction Scheduling (Engineer’s View)</vt:lpstr>
      <vt:lpstr>What Makes Code Run Fast?</vt:lpstr>
      <vt:lpstr>Example</vt:lpstr>
      <vt:lpstr>Example</vt:lpstr>
      <vt:lpstr>Instruction Scheduling    (The Abstract View)</vt:lpstr>
      <vt:lpstr>Instruction Scheduling                (Definitions)</vt:lpstr>
      <vt:lpstr>Instruction Scheduling</vt:lpstr>
      <vt:lpstr>Instruction Scheduling</vt:lpstr>
      <vt:lpstr>Instruction Scheduling</vt:lpstr>
      <vt:lpstr>Instruction Scheduling</vt:lpstr>
      <vt:lpstr>Instruction Scheduling</vt:lpstr>
      <vt:lpstr>Instruction Scheduling</vt:lpstr>
      <vt:lpstr>Instruction Scheduling  (What’s so difficult?)</vt:lpstr>
      <vt:lpstr>Instruction Scheduling: Local list scheduling</vt:lpstr>
      <vt:lpstr>Local List Scheduling</vt:lpstr>
      <vt:lpstr>Scheduling Example</vt:lpstr>
      <vt:lpstr>Scheduling Example</vt:lpstr>
      <vt:lpstr>Scheduling Example</vt:lpstr>
      <vt:lpstr>Scheduling Example</vt:lpstr>
      <vt:lpstr>Example</vt:lpstr>
      <vt:lpstr>Improving the Efficiency of Scheduling</vt:lpstr>
      <vt:lpstr>More List Scheduling</vt:lpstr>
      <vt:lpstr>Local Scheduling</vt:lpstr>
      <vt:lpstr>Local Scheduling</vt:lpstr>
      <vt:lpstr>List Scheduling Variant</vt:lpstr>
      <vt:lpstr>How Good is List Scheduling?  Schielke’s Study</vt:lpstr>
      <vt:lpstr>Detailed Scheduling Algorithm I</vt:lpstr>
      <vt:lpstr>Detailed Scheduling Algorithm II</vt:lpstr>
    </vt:vector>
  </TitlesOfParts>
  <Company>Rice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Cooper</dc:creator>
  <cp:lastModifiedBy>Hairong Zhao</cp:lastModifiedBy>
  <cp:revision>50</cp:revision>
  <cp:lastPrinted>2009-11-15T17:19:37Z</cp:lastPrinted>
  <dcterms:created xsi:type="dcterms:W3CDTF">2011-01-19T22:06:20Z</dcterms:created>
  <dcterms:modified xsi:type="dcterms:W3CDTF">2023-04-13T15:24:57Z</dcterms:modified>
</cp:coreProperties>
</file>