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320" r:id="rId2"/>
    <p:sldId id="315" r:id="rId3"/>
    <p:sldId id="304" r:id="rId4"/>
    <p:sldId id="321" r:id="rId5"/>
    <p:sldId id="323" r:id="rId6"/>
    <p:sldId id="303" r:id="rId7"/>
    <p:sldId id="317" r:id="rId8"/>
    <p:sldId id="316" r:id="rId9"/>
    <p:sldId id="272" r:id="rId10"/>
    <p:sldId id="274" r:id="rId11"/>
    <p:sldId id="273" r:id="rId12"/>
    <p:sldId id="266" r:id="rId13"/>
    <p:sldId id="318" r:id="rId14"/>
    <p:sldId id="276" r:id="rId15"/>
    <p:sldId id="277" r:id="rId16"/>
    <p:sldId id="27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F8FA60-B886-4DD3-85A7-BD63049A675A}" v="109" dt="2023-01-19T12:47:31.4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395" autoAdjust="0"/>
  </p:normalViewPr>
  <p:slideViewPr>
    <p:cSldViewPr snapToGrid="0" snapToObjects="1">
      <p:cViewPr varScale="1">
        <p:scale>
          <a:sx n="56" d="100"/>
          <a:sy n="56" d="100"/>
        </p:scale>
        <p:origin x="72" y="76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irong Zhao" userId="836876fe-804d-4bd9-9d0e-c259ce8ab2ed" providerId="ADAL" clId="{E0D53DE3-D9EA-4D7A-86DE-004707BEBE83}"/>
    <pc:docChg chg="undo custSel addSld delSld modSld">
      <pc:chgData name="Hairong Zhao" userId="836876fe-804d-4bd9-9d0e-c259ce8ab2ed" providerId="ADAL" clId="{E0D53DE3-D9EA-4D7A-86DE-004707BEBE83}" dt="2022-01-24T17:17:20.245" v="237" actId="20577"/>
      <pc:docMkLst>
        <pc:docMk/>
      </pc:docMkLst>
      <pc:sldChg chg="modSp add mod">
        <pc:chgData name="Hairong Zhao" userId="836876fe-804d-4bd9-9d0e-c259ce8ab2ed" providerId="ADAL" clId="{E0D53DE3-D9EA-4D7A-86DE-004707BEBE83}" dt="2022-01-24T14:37:55.008" v="69" actId="14100"/>
        <pc:sldMkLst>
          <pc:docMk/>
          <pc:sldMk cId="3636873961" sldId="258"/>
        </pc:sldMkLst>
        <pc:spChg chg="mod">
          <ac:chgData name="Hairong Zhao" userId="836876fe-804d-4bd9-9d0e-c259ce8ab2ed" providerId="ADAL" clId="{E0D53DE3-D9EA-4D7A-86DE-004707BEBE83}" dt="2022-01-24T14:37:55.008" v="69" actId="14100"/>
          <ac:spMkLst>
            <pc:docMk/>
            <pc:sldMk cId="3636873961" sldId="258"/>
            <ac:spMk id="23557" creationId="{00000000-0000-0000-0000-000000000000}"/>
          </ac:spMkLst>
        </pc:spChg>
      </pc:sldChg>
      <pc:sldChg chg="add del">
        <pc:chgData name="Hairong Zhao" userId="836876fe-804d-4bd9-9d0e-c259ce8ab2ed" providerId="ADAL" clId="{E0D53DE3-D9EA-4D7A-86DE-004707BEBE83}" dt="2022-01-19T17:49:10.337" v="7" actId="47"/>
        <pc:sldMkLst>
          <pc:docMk/>
          <pc:sldMk cId="1575821168" sldId="259"/>
        </pc:sldMkLst>
      </pc:sldChg>
      <pc:sldChg chg="modSp add mod modNotesTx">
        <pc:chgData name="Hairong Zhao" userId="836876fe-804d-4bd9-9d0e-c259ce8ab2ed" providerId="ADAL" clId="{E0D53DE3-D9EA-4D7A-86DE-004707BEBE83}" dt="2022-01-24T15:12:25.683" v="109" actId="20577"/>
        <pc:sldMkLst>
          <pc:docMk/>
          <pc:sldMk cId="3123336899" sldId="259"/>
        </pc:sldMkLst>
        <pc:spChg chg="mod">
          <ac:chgData name="Hairong Zhao" userId="836876fe-804d-4bd9-9d0e-c259ce8ab2ed" providerId="ADAL" clId="{E0D53DE3-D9EA-4D7A-86DE-004707BEBE83}" dt="2022-01-24T15:12:25.683" v="109" actId="20577"/>
          <ac:spMkLst>
            <pc:docMk/>
            <pc:sldMk cId="3123336899" sldId="259"/>
            <ac:spMk id="25605" creationId="{00000000-0000-0000-0000-000000000000}"/>
          </ac:spMkLst>
        </pc:spChg>
        <pc:spChg chg="mod">
          <ac:chgData name="Hairong Zhao" userId="836876fe-804d-4bd9-9d0e-c259ce8ab2ed" providerId="ADAL" clId="{E0D53DE3-D9EA-4D7A-86DE-004707BEBE83}" dt="2022-01-24T14:52:49.367" v="95" actId="1076"/>
          <ac:spMkLst>
            <pc:docMk/>
            <pc:sldMk cId="3123336899" sldId="259"/>
            <ac:spMk id="25606" creationId="{00000000-0000-0000-0000-000000000000}"/>
          </ac:spMkLst>
        </pc:spChg>
        <pc:spChg chg="mod">
          <ac:chgData name="Hairong Zhao" userId="836876fe-804d-4bd9-9d0e-c259ce8ab2ed" providerId="ADAL" clId="{E0D53DE3-D9EA-4D7A-86DE-004707BEBE83}" dt="2022-01-24T15:11:23.726" v="102" actId="1076"/>
          <ac:spMkLst>
            <pc:docMk/>
            <pc:sldMk cId="3123336899" sldId="259"/>
            <ac:spMk id="25607" creationId="{00000000-0000-0000-0000-000000000000}"/>
          </ac:spMkLst>
        </pc:spChg>
      </pc:sldChg>
      <pc:sldChg chg="del">
        <pc:chgData name="Hairong Zhao" userId="836876fe-804d-4bd9-9d0e-c259ce8ab2ed" providerId="ADAL" clId="{E0D53DE3-D9EA-4D7A-86DE-004707BEBE83}" dt="2022-01-19T16:51:26.359" v="0" actId="47"/>
        <pc:sldMkLst>
          <pc:docMk/>
          <pc:sldMk cId="1111899971" sldId="260"/>
        </pc:sldMkLst>
      </pc:sldChg>
      <pc:sldChg chg="modSp add del mod">
        <pc:chgData name="Hairong Zhao" userId="836876fe-804d-4bd9-9d0e-c259ce8ab2ed" providerId="ADAL" clId="{E0D53DE3-D9EA-4D7A-86DE-004707BEBE83}" dt="2022-01-24T16:25:24.501" v="188" actId="20577"/>
        <pc:sldMkLst>
          <pc:docMk/>
          <pc:sldMk cId="2360920659" sldId="260"/>
        </pc:sldMkLst>
        <pc:spChg chg="mod">
          <ac:chgData name="Hairong Zhao" userId="836876fe-804d-4bd9-9d0e-c259ce8ab2ed" providerId="ADAL" clId="{E0D53DE3-D9EA-4D7A-86DE-004707BEBE83}" dt="2022-01-24T14:42:31.340" v="79" actId="14100"/>
          <ac:spMkLst>
            <pc:docMk/>
            <pc:sldMk cId="2360920659" sldId="260"/>
            <ac:spMk id="2" creationId="{00000000-0000-0000-0000-000000000000}"/>
          </ac:spMkLst>
        </pc:spChg>
        <pc:spChg chg="mod">
          <ac:chgData name="Hairong Zhao" userId="836876fe-804d-4bd9-9d0e-c259ce8ab2ed" providerId="ADAL" clId="{E0D53DE3-D9EA-4D7A-86DE-004707BEBE83}" dt="2022-01-24T16:23:19.267" v="186" actId="20577"/>
          <ac:spMkLst>
            <pc:docMk/>
            <pc:sldMk cId="2360920659" sldId="260"/>
            <ac:spMk id="15" creationId="{564DF327-41EC-4E99-9356-C957FB5F2675}"/>
          </ac:spMkLst>
        </pc:spChg>
        <pc:spChg chg="mod">
          <ac:chgData name="Hairong Zhao" userId="836876fe-804d-4bd9-9d0e-c259ce8ab2ed" providerId="ADAL" clId="{E0D53DE3-D9EA-4D7A-86DE-004707BEBE83}" dt="2022-01-24T16:25:24.501" v="188" actId="20577"/>
          <ac:spMkLst>
            <pc:docMk/>
            <pc:sldMk cId="2360920659" sldId="260"/>
            <ac:spMk id="17" creationId="{FA3E4E99-E05B-4355-9880-6D8CAAEEABAF}"/>
          </ac:spMkLst>
        </pc:spChg>
      </pc:sldChg>
      <pc:sldChg chg="del">
        <pc:chgData name="Hairong Zhao" userId="836876fe-804d-4bd9-9d0e-c259ce8ab2ed" providerId="ADAL" clId="{E0D53DE3-D9EA-4D7A-86DE-004707BEBE83}" dt="2022-01-19T16:51:26.359" v="0" actId="47"/>
        <pc:sldMkLst>
          <pc:docMk/>
          <pc:sldMk cId="1770560483" sldId="261"/>
        </pc:sldMkLst>
      </pc:sldChg>
      <pc:sldChg chg="add del">
        <pc:chgData name="Hairong Zhao" userId="836876fe-804d-4bd9-9d0e-c259ce8ab2ed" providerId="ADAL" clId="{E0D53DE3-D9EA-4D7A-86DE-004707BEBE83}" dt="2022-01-24T14:55:07.284" v="100" actId="47"/>
        <pc:sldMkLst>
          <pc:docMk/>
          <pc:sldMk cId="2942270764" sldId="261"/>
        </pc:sldMkLst>
      </pc:sldChg>
      <pc:sldChg chg="del">
        <pc:chgData name="Hairong Zhao" userId="836876fe-804d-4bd9-9d0e-c259ce8ab2ed" providerId="ADAL" clId="{E0D53DE3-D9EA-4D7A-86DE-004707BEBE83}" dt="2022-01-19T16:51:26.359" v="0" actId="47"/>
        <pc:sldMkLst>
          <pc:docMk/>
          <pc:sldMk cId="1418756047" sldId="262"/>
        </pc:sldMkLst>
      </pc:sldChg>
      <pc:sldChg chg="add del">
        <pc:chgData name="Hairong Zhao" userId="836876fe-804d-4bd9-9d0e-c259ce8ab2ed" providerId="ADAL" clId="{E0D53DE3-D9EA-4D7A-86DE-004707BEBE83}" dt="2022-01-24T14:55:07.284" v="100" actId="47"/>
        <pc:sldMkLst>
          <pc:docMk/>
          <pc:sldMk cId="3352392081" sldId="262"/>
        </pc:sldMkLst>
      </pc:sldChg>
      <pc:sldChg chg="add del">
        <pc:chgData name="Hairong Zhao" userId="836876fe-804d-4bd9-9d0e-c259ce8ab2ed" providerId="ADAL" clId="{E0D53DE3-D9EA-4D7A-86DE-004707BEBE83}" dt="2022-01-24T14:55:07.284" v="100" actId="47"/>
        <pc:sldMkLst>
          <pc:docMk/>
          <pc:sldMk cId="304387570" sldId="264"/>
        </pc:sldMkLst>
      </pc:sldChg>
      <pc:sldChg chg="del">
        <pc:chgData name="Hairong Zhao" userId="836876fe-804d-4bd9-9d0e-c259ce8ab2ed" providerId="ADAL" clId="{E0D53DE3-D9EA-4D7A-86DE-004707BEBE83}" dt="2022-01-19T16:51:26.359" v="0" actId="47"/>
        <pc:sldMkLst>
          <pc:docMk/>
          <pc:sldMk cId="2499207610" sldId="264"/>
        </pc:sldMkLst>
      </pc:sldChg>
      <pc:sldChg chg="add del">
        <pc:chgData name="Hairong Zhao" userId="836876fe-804d-4bd9-9d0e-c259ce8ab2ed" providerId="ADAL" clId="{E0D53DE3-D9EA-4D7A-86DE-004707BEBE83}" dt="2022-01-24T14:55:07.284" v="100" actId="47"/>
        <pc:sldMkLst>
          <pc:docMk/>
          <pc:sldMk cId="2014237659" sldId="265"/>
        </pc:sldMkLst>
      </pc:sldChg>
      <pc:sldChg chg="del">
        <pc:chgData name="Hairong Zhao" userId="836876fe-804d-4bd9-9d0e-c259ce8ab2ed" providerId="ADAL" clId="{E0D53DE3-D9EA-4D7A-86DE-004707BEBE83}" dt="2022-01-19T16:51:26.359" v="0" actId="47"/>
        <pc:sldMkLst>
          <pc:docMk/>
          <pc:sldMk cId="3617483919" sldId="265"/>
        </pc:sldMkLst>
      </pc:sldChg>
      <pc:sldChg chg="add del">
        <pc:chgData name="Hairong Zhao" userId="836876fe-804d-4bd9-9d0e-c259ce8ab2ed" providerId="ADAL" clId="{E0D53DE3-D9EA-4D7A-86DE-004707BEBE83}" dt="2022-01-24T14:55:07.284" v="100" actId="47"/>
        <pc:sldMkLst>
          <pc:docMk/>
          <pc:sldMk cId="1511228395" sldId="266"/>
        </pc:sldMkLst>
      </pc:sldChg>
      <pc:sldChg chg="modSp add del mod modAnim">
        <pc:chgData name="Hairong Zhao" userId="836876fe-804d-4bd9-9d0e-c259ce8ab2ed" providerId="ADAL" clId="{E0D53DE3-D9EA-4D7A-86DE-004707BEBE83}" dt="2022-01-19T17:50:34.527" v="12" actId="47"/>
        <pc:sldMkLst>
          <pc:docMk/>
          <pc:sldMk cId="3885688904" sldId="266"/>
        </pc:sldMkLst>
        <pc:spChg chg="mod">
          <ac:chgData name="Hairong Zhao" userId="836876fe-804d-4bd9-9d0e-c259ce8ab2ed" providerId="ADAL" clId="{E0D53DE3-D9EA-4D7A-86DE-004707BEBE83}" dt="2022-01-19T17:50:01.404" v="10" actId="27636"/>
          <ac:spMkLst>
            <pc:docMk/>
            <pc:sldMk cId="3885688904" sldId="266"/>
            <ac:spMk id="48134" creationId="{00000000-0000-0000-0000-000000000000}"/>
          </ac:spMkLst>
        </pc:spChg>
      </pc:sldChg>
      <pc:sldChg chg="del">
        <pc:chgData name="Hairong Zhao" userId="836876fe-804d-4bd9-9d0e-c259ce8ab2ed" providerId="ADAL" clId="{E0D53DE3-D9EA-4D7A-86DE-004707BEBE83}" dt="2022-01-19T16:51:26.359" v="0" actId="47"/>
        <pc:sldMkLst>
          <pc:docMk/>
          <pc:sldMk cId="659336769" sldId="267"/>
        </pc:sldMkLst>
      </pc:sldChg>
      <pc:sldChg chg="add del">
        <pc:chgData name="Hairong Zhao" userId="836876fe-804d-4bd9-9d0e-c259ce8ab2ed" providerId="ADAL" clId="{E0D53DE3-D9EA-4D7A-86DE-004707BEBE83}" dt="2022-01-24T14:55:07.284" v="100" actId="47"/>
        <pc:sldMkLst>
          <pc:docMk/>
          <pc:sldMk cId="2538613875" sldId="267"/>
        </pc:sldMkLst>
      </pc:sldChg>
      <pc:sldChg chg="add del">
        <pc:chgData name="Hairong Zhao" userId="836876fe-804d-4bd9-9d0e-c259ce8ab2ed" providerId="ADAL" clId="{E0D53DE3-D9EA-4D7A-86DE-004707BEBE83}" dt="2022-01-24T14:55:07.284" v="100" actId="47"/>
        <pc:sldMkLst>
          <pc:docMk/>
          <pc:sldMk cId="931597697" sldId="268"/>
        </pc:sldMkLst>
      </pc:sldChg>
      <pc:sldChg chg="add del">
        <pc:chgData name="Hairong Zhao" userId="836876fe-804d-4bd9-9d0e-c259ce8ab2ed" providerId="ADAL" clId="{E0D53DE3-D9EA-4D7A-86DE-004707BEBE83}" dt="2022-01-24T14:55:07.284" v="100" actId="47"/>
        <pc:sldMkLst>
          <pc:docMk/>
          <pc:sldMk cId="1058072103" sldId="269"/>
        </pc:sldMkLst>
      </pc:sldChg>
      <pc:sldChg chg="add del">
        <pc:chgData name="Hairong Zhao" userId="836876fe-804d-4bd9-9d0e-c259ce8ab2ed" providerId="ADAL" clId="{E0D53DE3-D9EA-4D7A-86DE-004707BEBE83}" dt="2022-01-24T14:55:07.284" v="100" actId="47"/>
        <pc:sldMkLst>
          <pc:docMk/>
          <pc:sldMk cId="4094100178" sldId="270"/>
        </pc:sldMkLst>
      </pc:sldChg>
      <pc:sldChg chg="add del">
        <pc:chgData name="Hairong Zhao" userId="836876fe-804d-4bd9-9d0e-c259ce8ab2ed" providerId="ADAL" clId="{E0D53DE3-D9EA-4D7A-86DE-004707BEBE83}" dt="2022-01-24T14:55:07.284" v="100" actId="47"/>
        <pc:sldMkLst>
          <pc:docMk/>
          <pc:sldMk cId="320022979" sldId="271"/>
        </pc:sldMkLst>
      </pc:sldChg>
      <pc:sldChg chg="del">
        <pc:chgData name="Hairong Zhao" userId="836876fe-804d-4bd9-9d0e-c259ce8ab2ed" providerId="ADAL" clId="{E0D53DE3-D9EA-4D7A-86DE-004707BEBE83}" dt="2022-01-19T16:51:26.359" v="0" actId="47"/>
        <pc:sldMkLst>
          <pc:docMk/>
          <pc:sldMk cId="1926027822" sldId="271"/>
        </pc:sldMkLst>
      </pc:sldChg>
      <pc:sldChg chg="del">
        <pc:chgData name="Hairong Zhao" userId="836876fe-804d-4bd9-9d0e-c259ce8ab2ed" providerId="ADAL" clId="{E0D53DE3-D9EA-4D7A-86DE-004707BEBE83}" dt="2022-01-19T16:51:26.359" v="0" actId="47"/>
        <pc:sldMkLst>
          <pc:docMk/>
          <pc:sldMk cId="2396873308" sldId="272"/>
        </pc:sldMkLst>
      </pc:sldChg>
      <pc:sldChg chg="add del">
        <pc:chgData name="Hairong Zhao" userId="836876fe-804d-4bd9-9d0e-c259ce8ab2ed" providerId="ADAL" clId="{E0D53DE3-D9EA-4D7A-86DE-004707BEBE83}" dt="2022-01-24T14:55:07.284" v="100" actId="47"/>
        <pc:sldMkLst>
          <pc:docMk/>
          <pc:sldMk cId="3189218792" sldId="272"/>
        </pc:sldMkLst>
      </pc:sldChg>
      <pc:sldChg chg="add del">
        <pc:chgData name="Hairong Zhao" userId="836876fe-804d-4bd9-9d0e-c259ce8ab2ed" providerId="ADAL" clId="{E0D53DE3-D9EA-4D7A-86DE-004707BEBE83}" dt="2022-01-24T14:55:07.284" v="100" actId="47"/>
        <pc:sldMkLst>
          <pc:docMk/>
          <pc:sldMk cId="818148929" sldId="273"/>
        </pc:sldMkLst>
      </pc:sldChg>
      <pc:sldChg chg="del">
        <pc:chgData name="Hairong Zhao" userId="836876fe-804d-4bd9-9d0e-c259ce8ab2ed" providerId="ADAL" clId="{E0D53DE3-D9EA-4D7A-86DE-004707BEBE83}" dt="2022-01-19T16:51:26.359" v="0" actId="47"/>
        <pc:sldMkLst>
          <pc:docMk/>
          <pc:sldMk cId="1153624705" sldId="273"/>
        </pc:sldMkLst>
      </pc:sldChg>
      <pc:sldChg chg="del">
        <pc:chgData name="Hairong Zhao" userId="836876fe-804d-4bd9-9d0e-c259ce8ab2ed" providerId="ADAL" clId="{E0D53DE3-D9EA-4D7A-86DE-004707BEBE83}" dt="2022-01-19T16:51:26.359" v="0" actId="47"/>
        <pc:sldMkLst>
          <pc:docMk/>
          <pc:sldMk cId="635511311" sldId="274"/>
        </pc:sldMkLst>
      </pc:sldChg>
      <pc:sldChg chg="add del">
        <pc:chgData name="Hairong Zhao" userId="836876fe-804d-4bd9-9d0e-c259ce8ab2ed" providerId="ADAL" clId="{E0D53DE3-D9EA-4D7A-86DE-004707BEBE83}" dt="2022-01-24T14:55:07.284" v="100" actId="47"/>
        <pc:sldMkLst>
          <pc:docMk/>
          <pc:sldMk cId="4047189368" sldId="274"/>
        </pc:sldMkLst>
      </pc:sldChg>
      <pc:sldChg chg="modSp modAnim">
        <pc:chgData name="Hairong Zhao" userId="836876fe-804d-4bd9-9d0e-c259ce8ab2ed" providerId="ADAL" clId="{E0D53DE3-D9EA-4D7A-86DE-004707BEBE83}" dt="2022-01-24T14:37:20.677" v="66" actId="207"/>
        <pc:sldMkLst>
          <pc:docMk/>
          <pc:sldMk cId="3433499183" sldId="275"/>
        </pc:sldMkLst>
        <pc:spChg chg="mod">
          <ac:chgData name="Hairong Zhao" userId="836876fe-804d-4bd9-9d0e-c259ce8ab2ed" providerId="ADAL" clId="{E0D53DE3-D9EA-4D7A-86DE-004707BEBE83}" dt="2022-01-24T14:37:20.677" v="66" actId="207"/>
          <ac:spMkLst>
            <pc:docMk/>
            <pc:sldMk cId="3433499183" sldId="275"/>
            <ac:spMk id="50181" creationId="{00000000-0000-0000-0000-000000000000}"/>
          </ac:spMkLst>
        </pc:spChg>
      </pc:sldChg>
      <pc:sldChg chg="add del">
        <pc:chgData name="Hairong Zhao" userId="836876fe-804d-4bd9-9d0e-c259ce8ab2ed" providerId="ADAL" clId="{E0D53DE3-D9EA-4D7A-86DE-004707BEBE83}" dt="2022-01-24T14:55:07.284" v="100" actId="47"/>
        <pc:sldMkLst>
          <pc:docMk/>
          <pc:sldMk cId="389463632" sldId="276"/>
        </pc:sldMkLst>
      </pc:sldChg>
      <pc:sldChg chg="del">
        <pc:chgData name="Hairong Zhao" userId="836876fe-804d-4bd9-9d0e-c259ce8ab2ed" providerId="ADAL" clId="{E0D53DE3-D9EA-4D7A-86DE-004707BEBE83}" dt="2022-01-19T16:51:35.668" v="1" actId="47"/>
        <pc:sldMkLst>
          <pc:docMk/>
          <pc:sldMk cId="1572279913" sldId="276"/>
        </pc:sldMkLst>
      </pc:sldChg>
      <pc:sldChg chg="add del">
        <pc:chgData name="Hairong Zhao" userId="836876fe-804d-4bd9-9d0e-c259ce8ab2ed" providerId="ADAL" clId="{E0D53DE3-D9EA-4D7A-86DE-004707BEBE83}" dt="2022-01-24T14:55:07.284" v="100" actId="47"/>
        <pc:sldMkLst>
          <pc:docMk/>
          <pc:sldMk cId="2039978461" sldId="277"/>
        </pc:sldMkLst>
      </pc:sldChg>
      <pc:sldChg chg="del">
        <pc:chgData name="Hairong Zhao" userId="836876fe-804d-4bd9-9d0e-c259ce8ab2ed" providerId="ADAL" clId="{E0D53DE3-D9EA-4D7A-86DE-004707BEBE83}" dt="2022-01-19T16:51:35.668" v="1" actId="47"/>
        <pc:sldMkLst>
          <pc:docMk/>
          <pc:sldMk cId="2975670747" sldId="277"/>
        </pc:sldMkLst>
      </pc:sldChg>
      <pc:sldChg chg="del">
        <pc:chgData name="Hairong Zhao" userId="836876fe-804d-4bd9-9d0e-c259ce8ab2ed" providerId="ADAL" clId="{E0D53DE3-D9EA-4D7A-86DE-004707BEBE83}" dt="2022-01-19T16:51:35.668" v="1" actId="47"/>
        <pc:sldMkLst>
          <pc:docMk/>
          <pc:sldMk cId="3618445065" sldId="278"/>
        </pc:sldMkLst>
      </pc:sldChg>
      <pc:sldChg chg="modSp mod">
        <pc:chgData name="Hairong Zhao" userId="836876fe-804d-4bd9-9d0e-c259ce8ab2ed" providerId="ADAL" clId="{E0D53DE3-D9EA-4D7A-86DE-004707BEBE83}" dt="2022-01-24T14:05:16.497" v="30" actId="20577"/>
        <pc:sldMkLst>
          <pc:docMk/>
          <pc:sldMk cId="2374108585" sldId="294"/>
        </pc:sldMkLst>
        <pc:spChg chg="mod">
          <ac:chgData name="Hairong Zhao" userId="836876fe-804d-4bd9-9d0e-c259ce8ab2ed" providerId="ADAL" clId="{E0D53DE3-D9EA-4D7A-86DE-004707BEBE83}" dt="2022-01-24T14:05:16.497" v="30" actId="20577"/>
          <ac:spMkLst>
            <pc:docMk/>
            <pc:sldMk cId="2374108585" sldId="294"/>
            <ac:spMk id="93260" creationId="{00000000-0000-0000-0000-000000000000}"/>
          </ac:spMkLst>
        </pc:spChg>
      </pc:sldChg>
      <pc:sldChg chg="addSp modSp add mod">
        <pc:chgData name="Hairong Zhao" userId="836876fe-804d-4bd9-9d0e-c259ce8ab2ed" providerId="ADAL" clId="{E0D53DE3-D9EA-4D7A-86DE-004707BEBE83}" dt="2022-01-24T14:33:25.457" v="51" actId="164"/>
        <pc:sldMkLst>
          <pc:docMk/>
          <pc:sldMk cId="70867942" sldId="297"/>
        </pc:sldMkLst>
        <pc:spChg chg="mod">
          <ac:chgData name="Hairong Zhao" userId="836876fe-804d-4bd9-9d0e-c259ce8ab2ed" providerId="ADAL" clId="{E0D53DE3-D9EA-4D7A-86DE-004707BEBE83}" dt="2022-01-19T17:48:23.225" v="4" actId="27636"/>
          <ac:spMkLst>
            <pc:docMk/>
            <pc:sldMk cId="70867942" sldId="297"/>
            <ac:spMk id="101380" creationId="{00000000-0000-0000-0000-000000000000}"/>
          </ac:spMkLst>
        </pc:spChg>
        <pc:spChg chg="mod">
          <ac:chgData name="Hairong Zhao" userId="836876fe-804d-4bd9-9d0e-c259ce8ab2ed" providerId="ADAL" clId="{E0D53DE3-D9EA-4D7A-86DE-004707BEBE83}" dt="2022-01-24T14:33:25.457" v="51" actId="164"/>
          <ac:spMkLst>
            <pc:docMk/>
            <pc:sldMk cId="70867942" sldId="297"/>
            <ac:spMk id="101382" creationId="{00000000-0000-0000-0000-000000000000}"/>
          </ac:spMkLst>
        </pc:spChg>
        <pc:spChg chg="mod">
          <ac:chgData name="Hairong Zhao" userId="836876fe-804d-4bd9-9d0e-c259ce8ab2ed" providerId="ADAL" clId="{E0D53DE3-D9EA-4D7A-86DE-004707BEBE83}" dt="2022-01-24T14:33:25.457" v="51" actId="164"/>
          <ac:spMkLst>
            <pc:docMk/>
            <pc:sldMk cId="70867942" sldId="297"/>
            <ac:spMk id="101383" creationId="{00000000-0000-0000-0000-000000000000}"/>
          </ac:spMkLst>
        </pc:spChg>
        <pc:spChg chg="mod">
          <ac:chgData name="Hairong Zhao" userId="836876fe-804d-4bd9-9d0e-c259ce8ab2ed" providerId="ADAL" clId="{E0D53DE3-D9EA-4D7A-86DE-004707BEBE83}" dt="2022-01-24T14:33:25.457" v="51" actId="164"/>
          <ac:spMkLst>
            <pc:docMk/>
            <pc:sldMk cId="70867942" sldId="297"/>
            <ac:spMk id="101384" creationId="{00000000-0000-0000-0000-000000000000}"/>
          </ac:spMkLst>
        </pc:spChg>
        <pc:spChg chg="mod">
          <ac:chgData name="Hairong Zhao" userId="836876fe-804d-4bd9-9d0e-c259ce8ab2ed" providerId="ADAL" clId="{E0D53DE3-D9EA-4D7A-86DE-004707BEBE83}" dt="2022-01-24T14:33:25.457" v="51" actId="164"/>
          <ac:spMkLst>
            <pc:docMk/>
            <pc:sldMk cId="70867942" sldId="297"/>
            <ac:spMk id="101385" creationId="{00000000-0000-0000-0000-000000000000}"/>
          </ac:spMkLst>
        </pc:spChg>
        <pc:spChg chg="mod">
          <ac:chgData name="Hairong Zhao" userId="836876fe-804d-4bd9-9d0e-c259ce8ab2ed" providerId="ADAL" clId="{E0D53DE3-D9EA-4D7A-86DE-004707BEBE83}" dt="2022-01-24T14:33:25.457" v="51" actId="164"/>
          <ac:spMkLst>
            <pc:docMk/>
            <pc:sldMk cId="70867942" sldId="297"/>
            <ac:spMk id="101386" creationId="{00000000-0000-0000-0000-000000000000}"/>
          </ac:spMkLst>
        </pc:spChg>
        <pc:spChg chg="mod">
          <ac:chgData name="Hairong Zhao" userId="836876fe-804d-4bd9-9d0e-c259ce8ab2ed" providerId="ADAL" clId="{E0D53DE3-D9EA-4D7A-86DE-004707BEBE83}" dt="2022-01-24T14:33:25.457" v="51" actId="164"/>
          <ac:spMkLst>
            <pc:docMk/>
            <pc:sldMk cId="70867942" sldId="297"/>
            <ac:spMk id="101387" creationId="{00000000-0000-0000-0000-000000000000}"/>
          </ac:spMkLst>
        </pc:spChg>
        <pc:spChg chg="mod">
          <ac:chgData name="Hairong Zhao" userId="836876fe-804d-4bd9-9d0e-c259ce8ab2ed" providerId="ADAL" clId="{E0D53DE3-D9EA-4D7A-86DE-004707BEBE83}" dt="2022-01-24T14:33:25.457" v="51" actId="164"/>
          <ac:spMkLst>
            <pc:docMk/>
            <pc:sldMk cId="70867942" sldId="297"/>
            <ac:spMk id="101388" creationId="{00000000-0000-0000-0000-000000000000}"/>
          </ac:spMkLst>
        </pc:spChg>
        <pc:spChg chg="mod">
          <ac:chgData name="Hairong Zhao" userId="836876fe-804d-4bd9-9d0e-c259ce8ab2ed" providerId="ADAL" clId="{E0D53DE3-D9EA-4D7A-86DE-004707BEBE83}" dt="2022-01-24T14:33:25.457" v="51" actId="164"/>
          <ac:spMkLst>
            <pc:docMk/>
            <pc:sldMk cId="70867942" sldId="297"/>
            <ac:spMk id="101389" creationId="{00000000-0000-0000-0000-000000000000}"/>
          </ac:spMkLst>
        </pc:spChg>
        <pc:spChg chg="mod">
          <ac:chgData name="Hairong Zhao" userId="836876fe-804d-4bd9-9d0e-c259ce8ab2ed" providerId="ADAL" clId="{E0D53DE3-D9EA-4D7A-86DE-004707BEBE83}" dt="2022-01-24T14:33:25.457" v="51" actId="164"/>
          <ac:spMkLst>
            <pc:docMk/>
            <pc:sldMk cId="70867942" sldId="297"/>
            <ac:spMk id="101390" creationId="{00000000-0000-0000-0000-000000000000}"/>
          </ac:spMkLst>
        </pc:spChg>
        <pc:spChg chg="mod">
          <ac:chgData name="Hairong Zhao" userId="836876fe-804d-4bd9-9d0e-c259ce8ab2ed" providerId="ADAL" clId="{E0D53DE3-D9EA-4D7A-86DE-004707BEBE83}" dt="2022-01-24T14:33:25.457" v="51" actId="164"/>
          <ac:spMkLst>
            <pc:docMk/>
            <pc:sldMk cId="70867942" sldId="297"/>
            <ac:spMk id="101391" creationId="{00000000-0000-0000-0000-000000000000}"/>
          </ac:spMkLst>
        </pc:spChg>
        <pc:spChg chg="mod">
          <ac:chgData name="Hairong Zhao" userId="836876fe-804d-4bd9-9d0e-c259ce8ab2ed" providerId="ADAL" clId="{E0D53DE3-D9EA-4D7A-86DE-004707BEBE83}" dt="2022-01-24T14:33:25.457" v="51" actId="164"/>
          <ac:spMkLst>
            <pc:docMk/>
            <pc:sldMk cId="70867942" sldId="297"/>
            <ac:spMk id="101392" creationId="{00000000-0000-0000-0000-000000000000}"/>
          </ac:spMkLst>
        </pc:spChg>
        <pc:spChg chg="mod">
          <ac:chgData name="Hairong Zhao" userId="836876fe-804d-4bd9-9d0e-c259ce8ab2ed" providerId="ADAL" clId="{E0D53DE3-D9EA-4D7A-86DE-004707BEBE83}" dt="2022-01-24T14:33:25.457" v="51" actId="164"/>
          <ac:spMkLst>
            <pc:docMk/>
            <pc:sldMk cId="70867942" sldId="297"/>
            <ac:spMk id="101403" creationId="{00000000-0000-0000-0000-000000000000}"/>
          </ac:spMkLst>
        </pc:spChg>
        <pc:spChg chg="mod">
          <ac:chgData name="Hairong Zhao" userId="836876fe-804d-4bd9-9d0e-c259ce8ab2ed" providerId="ADAL" clId="{E0D53DE3-D9EA-4D7A-86DE-004707BEBE83}" dt="2022-01-24T14:33:25.457" v="51" actId="164"/>
          <ac:spMkLst>
            <pc:docMk/>
            <pc:sldMk cId="70867942" sldId="297"/>
            <ac:spMk id="101404" creationId="{00000000-0000-0000-0000-000000000000}"/>
          </ac:spMkLst>
        </pc:spChg>
        <pc:spChg chg="mod">
          <ac:chgData name="Hairong Zhao" userId="836876fe-804d-4bd9-9d0e-c259ce8ab2ed" providerId="ADAL" clId="{E0D53DE3-D9EA-4D7A-86DE-004707BEBE83}" dt="2022-01-24T14:33:25.457" v="51" actId="164"/>
          <ac:spMkLst>
            <pc:docMk/>
            <pc:sldMk cId="70867942" sldId="297"/>
            <ac:spMk id="101405" creationId="{00000000-0000-0000-0000-000000000000}"/>
          </ac:spMkLst>
        </pc:spChg>
        <pc:spChg chg="mod">
          <ac:chgData name="Hairong Zhao" userId="836876fe-804d-4bd9-9d0e-c259ce8ab2ed" providerId="ADAL" clId="{E0D53DE3-D9EA-4D7A-86DE-004707BEBE83}" dt="2022-01-24T14:33:25.457" v="51" actId="164"/>
          <ac:spMkLst>
            <pc:docMk/>
            <pc:sldMk cId="70867942" sldId="297"/>
            <ac:spMk id="101406" creationId="{00000000-0000-0000-0000-000000000000}"/>
          </ac:spMkLst>
        </pc:spChg>
        <pc:spChg chg="mod">
          <ac:chgData name="Hairong Zhao" userId="836876fe-804d-4bd9-9d0e-c259ce8ab2ed" providerId="ADAL" clId="{E0D53DE3-D9EA-4D7A-86DE-004707BEBE83}" dt="2022-01-24T14:33:25.457" v="51" actId="164"/>
          <ac:spMkLst>
            <pc:docMk/>
            <pc:sldMk cId="70867942" sldId="297"/>
            <ac:spMk id="101407" creationId="{00000000-0000-0000-0000-000000000000}"/>
          </ac:spMkLst>
        </pc:spChg>
        <pc:spChg chg="mod">
          <ac:chgData name="Hairong Zhao" userId="836876fe-804d-4bd9-9d0e-c259ce8ab2ed" providerId="ADAL" clId="{E0D53DE3-D9EA-4D7A-86DE-004707BEBE83}" dt="2022-01-24T14:33:25.457" v="51" actId="164"/>
          <ac:spMkLst>
            <pc:docMk/>
            <pc:sldMk cId="70867942" sldId="297"/>
            <ac:spMk id="101408" creationId="{00000000-0000-0000-0000-000000000000}"/>
          </ac:spMkLst>
        </pc:spChg>
        <pc:spChg chg="mod">
          <ac:chgData name="Hairong Zhao" userId="836876fe-804d-4bd9-9d0e-c259ce8ab2ed" providerId="ADAL" clId="{E0D53DE3-D9EA-4D7A-86DE-004707BEBE83}" dt="2022-01-24T14:33:25.457" v="51" actId="164"/>
          <ac:spMkLst>
            <pc:docMk/>
            <pc:sldMk cId="70867942" sldId="297"/>
            <ac:spMk id="101409" creationId="{00000000-0000-0000-0000-000000000000}"/>
          </ac:spMkLst>
        </pc:spChg>
        <pc:spChg chg="mod">
          <ac:chgData name="Hairong Zhao" userId="836876fe-804d-4bd9-9d0e-c259ce8ab2ed" providerId="ADAL" clId="{E0D53DE3-D9EA-4D7A-86DE-004707BEBE83}" dt="2022-01-24T14:33:25.457" v="51" actId="164"/>
          <ac:spMkLst>
            <pc:docMk/>
            <pc:sldMk cId="70867942" sldId="297"/>
            <ac:spMk id="101410" creationId="{00000000-0000-0000-0000-000000000000}"/>
          </ac:spMkLst>
        </pc:spChg>
        <pc:spChg chg="mod">
          <ac:chgData name="Hairong Zhao" userId="836876fe-804d-4bd9-9d0e-c259ce8ab2ed" providerId="ADAL" clId="{E0D53DE3-D9EA-4D7A-86DE-004707BEBE83}" dt="2022-01-24T14:33:25.457" v="51" actId="164"/>
          <ac:spMkLst>
            <pc:docMk/>
            <pc:sldMk cId="70867942" sldId="297"/>
            <ac:spMk id="101411" creationId="{00000000-0000-0000-0000-000000000000}"/>
          </ac:spMkLst>
        </pc:spChg>
        <pc:spChg chg="mod">
          <ac:chgData name="Hairong Zhao" userId="836876fe-804d-4bd9-9d0e-c259ce8ab2ed" providerId="ADAL" clId="{E0D53DE3-D9EA-4D7A-86DE-004707BEBE83}" dt="2022-01-24T14:33:25.457" v="51" actId="164"/>
          <ac:spMkLst>
            <pc:docMk/>
            <pc:sldMk cId="70867942" sldId="297"/>
            <ac:spMk id="101412" creationId="{00000000-0000-0000-0000-000000000000}"/>
          </ac:spMkLst>
        </pc:spChg>
        <pc:spChg chg="mod">
          <ac:chgData name="Hairong Zhao" userId="836876fe-804d-4bd9-9d0e-c259ce8ab2ed" providerId="ADAL" clId="{E0D53DE3-D9EA-4D7A-86DE-004707BEBE83}" dt="2022-01-24T14:30:27.880" v="42" actId="164"/>
          <ac:spMkLst>
            <pc:docMk/>
            <pc:sldMk cId="70867942" sldId="297"/>
            <ac:spMk id="101415" creationId="{00000000-0000-0000-0000-000000000000}"/>
          </ac:spMkLst>
        </pc:spChg>
        <pc:spChg chg="mod">
          <ac:chgData name="Hairong Zhao" userId="836876fe-804d-4bd9-9d0e-c259ce8ab2ed" providerId="ADAL" clId="{E0D53DE3-D9EA-4D7A-86DE-004707BEBE83}" dt="2022-01-24T14:30:27.880" v="42" actId="164"/>
          <ac:spMkLst>
            <pc:docMk/>
            <pc:sldMk cId="70867942" sldId="297"/>
            <ac:spMk id="101416" creationId="{00000000-0000-0000-0000-000000000000}"/>
          </ac:spMkLst>
        </pc:spChg>
        <pc:spChg chg="mod">
          <ac:chgData name="Hairong Zhao" userId="836876fe-804d-4bd9-9d0e-c259ce8ab2ed" providerId="ADAL" clId="{E0D53DE3-D9EA-4D7A-86DE-004707BEBE83}" dt="2022-01-24T14:30:27.880" v="42" actId="164"/>
          <ac:spMkLst>
            <pc:docMk/>
            <pc:sldMk cId="70867942" sldId="297"/>
            <ac:spMk id="101417" creationId="{00000000-0000-0000-0000-000000000000}"/>
          </ac:spMkLst>
        </pc:spChg>
        <pc:spChg chg="mod">
          <ac:chgData name="Hairong Zhao" userId="836876fe-804d-4bd9-9d0e-c259ce8ab2ed" providerId="ADAL" clId="{E0D53DE3-D9EA-4D7A-86DE-004707BEBE83}" dt="2022-01-24T14:30:27.880" v="42" actId="164"/>
          <ac:spMkLst>
            <pc:docMk/>
            <pc:sldMk cId="70867942" sldId="297"/>
            <ac:spMk id="101418" creationId="{00000000-0000-0000-0000-000000000000}"/>
          </ac:spMkLst>
        </pc:spChg>
        <pc:spChg chg="mod">
          <ac:chgData name="Hairong Zhao" userId="836876fe-804d-4bd9-9d0e-c259ce8ab2ed" providerId="ADAL" clId="{E0D53DE3-D9EA-4D7A-86DE-004707BEBE83}" dt="2022-01-24T14:30:27.880" v="42" actId="164"/>
          <ac:spMkLst>
            <pc:docMk/>
            <pc:sldMk cId="70867942" sldId="297"/>
            <ac:spMk id="101419" creationId="{00000000-0000-0000-0000-000000000000}"/>
          </ac:spMkLst>
        </pc:spChg>
        <pc:spChg chg="mod">
          <ac:chgData name="Hairong Zhao" userId="836876fe-804d-4bd9-9d0e-c259ce8ab2ed" providerId="ADAL" clId="{E0D53DE3-D9EA-4D7A-86DE-004707BEBE83}" dt="2022-01-24T14:30:27.880" v="42" actId="164"/>
          <ac:spMkLst>
            <pc:docMk/>
            <pc:sldMk cId="70867942" sldId="297"/>
            <ac:spMk id="101420" creationId="{00000000-0000-0000-0000-000000000000}"/>
          </ac:spMkLst>
        </pc:spChg>
        <pc:spChg chg="mod">
          <ac:chgData name="Hairong Zhao" userId="836876fe-804d-4bd9-9d0e-c259ce8ab2ed" providerId="ADAL" clId="{E0D53DE3-D9EA-4D7A-86DE-004707BEBE83}" dt="2022-01-24T14:30:27.880" v="42" actId="164"/>
          <ac:spMkLst>
            <pc:docMk/>
            <pc:sldMk cId="70867942" sldId="297"/>
            <ac:spMk id="101421" creationId="{00000000-0000-0000-0000-000000000000}"/>
          </ac:spMkLst>
        </pc:spChg>
        <pc:spChg chg="mod">
          <ac:chgData name="Hairong Zhao" userId="836876fe-804d-4bd9-9d0e-c259ce8ab2ed" providerId="ADAL" clId="{E0D53DE3-D9EA-4D7A-86DE-004707BEBE83}" dt="2022-01-24T14:30:27.880" v="42" actId="164"/>
          <ac:spMkLst>
            <pc:docMk/>
            <pc:sldMk cId="70867942" sldId="297"/>
            <ac:spMk id="101428" creationId="{00000000-0000-0000-0000-000000000000}"/>
          </ac:spMkLst>
        </pc:spChg>
        <pc:spChg chg="mod">
          <ac:chgData name="Hairong Zhao" userId="836876fe-804d-4bd9-9d0e-c259ce8ab2ed" providerId="ADAL" clId="{E0D53DE3-D9EA-4D7A-86DE-004707BEBE83}" dt="2022-01-24T14:30:27.880" v="42" actId="164"/>
          <ac:spMkLst>
            <pc:docMk/>
            <pc:sldMk cId="70867942" sldId="297"/>
            <ac:spMk id="101429" creationId="{00000000-0000-0000-0000-000000000000}"/>
          </ac:spMkLst>
        </pc:spChg>
        <pc:spChg chg="mod">
          <ac:chgData name="Hairong Zhao" userId="836876fe-804d-4bd9-9d0e-c259ce8ab2ed" providerId="ADAL" clId="{E0D53DE3-D9EA-4D7A-86DE-004707BEBE83}" dt="2022-01-24T14:30:27.880" v="42" actId="164"/>
          <ac:spMkLst>
            <pc:docMk/>
            <pc:sldMk cId="70867942" sldId="297"/>
            <ac:spMk id="101430" creationId="{00000000-0000-0000-0000-000000000000}"/>
          </ac:spMkLst>
        </pc:spChg>
        <pc:spChg chg="mod">
          <ac:chgData name="Hairong Zhao" userId="836876fe-804d-4bd9-9d0e-c259ce8ab2ed" providerId="ADAL" clId="{E0D53DE3-D9EA-4D7A-86DE-004707BEBE83}" dt="2022-01-24T14:30:27.880" v="42" actId="164"/>
          <ac:spMkLst>
            <pc:docMk/>
            <pc:sldMk cId="70867942" sldId="297"/>
            <ac:spMk id="101431" creationId="{00000000-0000-0000-0000-000000000000}"/>
          </ac:spMkLst>
        </pc:spChg>
        <pc:spChg chg="mod">
          <ac:chgData name="Hairong Zhao" userId="836876fe-804d-4bd9-9d0e-c259ce8ab2ed" providerId="ADAL" clId="{E0D53DE3-D9EA-4D7A-86DE-004707BEBE83}" dt="2022-01-24T14:30:27.880" v="42" actId="164"/>
          <ac:spMkLst>
            <pc:docMk/>
            <pc:sldMk cId="70867942" sldId="297"/>
            <ac:spMk id="101432" creationId="{00000000-0000-0000-0000-000000000000}"/>
          </ac:spMkLst>
        </pc:spChg>
        <pc:spChg chg="mod">
          <ac:chgData name="Hairong Zhao" userId="836876fe-804d-4bd9-9d0e-c259ce8ab2ed" providerId="ADAL" clId="{E0D53DE3-D9EA-4D7A-86DE-004707BEBE83}" dt="2022-01-24T14:30:27.880" v="42" actId="164"/>
          <ac:spMkLst>
            <pc:docMk/>
            <pc:sldMk cId="70867942" sldId="297"/>
            <ac:spMk id="101433" creationId="{00000000-0000-0000-0000-000000000000}"/>
          </ac:spMkLst>
        </pc:spChg>
        <pc:grpChg chg="add mod">
          <ac:chgData name="Hairong Zhao" userId="836876fe-804d-4bd9-9d0e-c259ce8ab2ed" providerId="ADAL" clId="{E0D53DE3-D9EA-4D7A-86DE-004707BEBE83}" dt="2022-01-24T14:30:27.880" v="42" actId="164"/>
          <ac:grpSpMkLst>
            <pc:docMk/>
            <pc:sldMk cId="70867942" sldId="297"/>
            <ac:grpSpMk id="4" creationId="{62F2B6FF-833C-4F98-867B-B7A8144B5670}"/>
          </ac:grpSpMkLst>
        </pc:grpChg>
        <pc:grpChg chg="add mod">
          <ac:chgData name="Hairong Zhao" userId="836876fe-804d-4bd9-9d0e-c259ce8ab2ed" providerId="ADAL" clId="{E0D53DE3-D9EA-4D7A-86DE-004707BEBE83}" dt="2022-01-24T14:33:25.457" v="51" actId="164"/>
          <ac:grpSpMkLst>
            <pc:docMk/>
            <pc:sldMk cId="70867942" sldId="297"/>
            <ac:grpSpMk id="5" creationId="{4ED84785-C21D-44B2-950C-20F95CA43E2C}"/>
          </ac:grpSpMkLst>
        </pc:grpChg>
        <pc:cxnChg chg="mod">
          <ac:chgData name="Hairong Zhao" userId="836876fe-804d-4bd9-9d0e-c259ce8ab2ed" providerId="ADAL" clId="{E0D53DE3-D9EA-4D7A-86DE-004707BEBE83}" dt="2022-01-24T14:33:25.457" v="51" actId="164"/>
          <ac:cxnSpMkLst>
            <pc:docMk/>
            <pc:sldMk cId="70867942" sldId="297"/>
            <ac:cxnSpMk id="101393" creationId="{00000000-0000-0000-0000-000000000000}"/>
          </ac:cxnSpMkLst>
        </pc:cxnChg>
        <pc:cxnChg chg="mod">
          <ac:chgData name="Hairong Zhao" userId="836876fe-804d-4bd9-9d0e-c259ce8ab2ed" providerId="ADAL" clId="{E0D53DE3-D9EA-4D7A-86DE-004707BEBE83}" dt="2022-01-24T14:33:25.457" v="51" actId="164"/>
          <ac:cxnSpMkLst>
            <pc:docMk/>
            <pc:sldMk cId="70867942" sldId="297"/>
            <ac:cxnSpMk id="101394" creationId="{00000000-0000-0000-0000-000000000000}"/>
          </ac:cxnSpMkLst>
        </pc:cxnChg>
        <pc:cxnChg chg="mod">
          <ac:chgData name="Hairong Zhao" userId="836876fe-804d-4bd9-9d0e-c259ce8ab2ed" providerId="ADAL" clId="{E0D53DE3-D9EA-4D7A-86DE-004707BEBE83}" dt="2022-01-24T14:33:25.457" v="51" actId="164"/>
          <ac:cxnSpMkLst>
            <pc:docMk/>
            <pc:sldMk cId="70867942" sldId="297"/>
            <ac:cxnSpMk id="101395" creationId="{00000000-0000-0000-0000-000000000000}"/>
          </ac:cxnSpMkLst>
        </pc:cxnChg>
        <pc:cxnChg chg="mod">
          <ac:chgData name="Hairong Zhao" userId="836876fe-804d-4bd9-9d0e-c259ce8ab2ed" providerId="ADAL" clId="{E0D53DE3-D9EA-4D7A-86DE-004707BEBE83}" dt="2022-01-24T14:33:25.457" v="51" actId="164"/>
          <ac:cxnSpMkLst>
            <pc:docMk/>
            <pc:sldMk cId="70867942" sldId="297"/>
            <ac:cxnSpMk id="101396" creationId="{00000000-0000-0000-0000-000000000000}"/>
          </ac:cxnSpMkLst>
        </pc:cxnChg>
        <pc:cxnChg chg="mod">
          <ac:chgData name="Hairong Zhao" userId="836876fe-804d-4bd9-9d0e-c259ce8ab2ed" providerId="ADAL" clId="{E0D53DE3-D9EA-4D7A-86DE-004707BEBE83}" dt="2022-01-24T14:33:25.457" v="51" actId="164"/>
          <ac:cxnSpMkLst>
            <pc:docMk/>
            <pc:sldMk cId="70867942" sldId="297"/>
            <ac:cxnSpMk id="101397" creationId="{00000000-0000-0000-0000-000000000000}"/>
          </ac:cxnSpMkLst>
        </pc:cxnChg>
        <pc:cxnChg chg="mod">
          <ac:chgData name="Hairong Zhao" userId="836876fe-804d-4bd9-9d0e-c259ce8ab2ed" providerId="ADAL" clId="{E0D53DE3-D9EA-4D7A-86DE-004707BEBE83}" dt="2022-01-24T14:33:25.457" v="51" actId="164"/>
          <ac:cxnSpMkLst>
            <pc:docMk/>
            <pc:sldMk cId="70867942" sldId="297"/>
            <ac:cxnSpMk id="101398" creationId="{00000000-0000-0000-0000-000000000000}"/>
          </ac:cxnSpMkLst>
        </pc:cxnChg>
        <pc:cxnChg chg="mod">
          <ac:chgData name="Hairong Zhao" userId="836876fe-804d-4bd9-9d0e-c259ce8ab2ed" providerId="ADAL" clId="{E0D53DE3-D9EA-4D7A-86DE-004707BEBE83}" dt="2022-01-24T14:33:25.457" v="51" actId="164"/>
          <ac:cxnSpMkLst>
            <pc:docMk/>
            <pc:sldMk cId="70867942" sldId="297"/>
            <ac:cxnSpMk id="101399" creationId="{00000000-0000-0000-0000-000000000000}"/>
          </ac:cxnSpMkLst>
        </pc:cxnChg>
        <pc:cxnChg chg="mod">
          <ac:chgData name="Hairong Zhao" userId="836876fe-804d-4bd9-9d0e-c259ce8ab2ed" providerId="ADAL" clId="{E0D53DE3-D9EA-4D7A-86DE-004707BEBE83}" dt="2022-01-24T14:33:25.457" v="51" actId="164"/>
          <ac:cxnSpMkLst>
            <pc:docMk/>
            <pc:sldMk cId="70867942" sldId="297"/>
            <ac:cxnSpMk id="101400" creationId="{00000000-0000-0000-0000-000000000000}"/>
          </ac:cxnSpMkLst>
        </pc:cxnChg>
        <pc:cxnChg chg="mod">
          <ac:chgData name="Hairong Zhao" userId="836876fe-804d-4bd9-9d0e-c259ce8ab2ed" providerId="ADAL" clId="{E0D53DE3-D9EA-4D7A-86DE-004707BEBE83}" dt="2022-01-24T14:33:25.457" v="51" actId="164"/>
          <ac:cxnSpMkLst>
            <pc:docMk/>
            <pc:sldMk cId="70867942" sldId="297"/>
            <ac:cxnSpMk id="101401" creationId="{00000000-0000-0000-0000-000000000000}"/>
          </ac:cxnSpMkLst>
        </pc:cxnChg>
        <pc:cxnChg chg="mod">
          <ac:chgData name="Hairong Zhao" userId="836876fe-804d-4bd9-9d0e-c259ce8ab2ed" providerId="ADAL" clId="{E0D53DE3-D9EA-4D7A-86DE-004707BEBE83}" dt="2022-01-24T14:33:25.457" v="51" actId="164"/>
          <ac:cxnSpMkLst>
            <pc:docMk/>
            <pc:sldMk cId="70867942" sldId="297"/>
            <ac:cxnSpMk id="101402" creationId="{00000000-0000-0000-0000-000000000000}"/>
          </ac:cxnSpMkLst>
        </pc:cxnChg>
        <pc:cxnChg chg="mod">
          <ac:chgData name="Hairong Zhao" userId="836876fe-804d-4bd9-9d0e-c259ce8ab2ed" providerId="ADAL" clId="{E0D53DE3-D9EA-4D7A-86DE-004707BEBE83}" dt="2022-01-24T14:30:27.880" v="42" actId="164"/>
          <ac:cxnSpMkLst>
            <pc:docMk/>
            <pc:sldMk cId="70867942" sldId="297"/>
            <ac:cxnSpMk id="101422" creationId="{00000000-0000-0000-0000-000000000000}"/>
          </ac:cxnSpMkLst>
        </pc:cxnChg>
        <pc:cxnChg chg="mod">
          <ac:chgData name="Hairong Zhao" userId="836876fe-804d-4bd9-9d0e-c259ce8ab2ed" providerId="ADAL" clId="{E0D53DE3-D9EA-4D7A-86DE-004707BEBE83}" dt="2022-01-24T14:30:27.880" v="42" actId="164"/>
          <ac:cxnSpMkLst>
            <pc:docMk/>
            <pc:sldMk cId="70867942" sldId="297"/>
            <ac:cxnSpMk id="101423" creationId="{00000000-0000-0000-0000-000000000000}"/>
          </ac:cxnSpMkLst>
        </pc:cxnChg>
        <pc:cxnChg chg="mod">
          <ac:chgData name="Hairong Zhao" userId="836876fe-804d-4bd9-9d0e-c259ce8ab2ed" providerId="ADAL" clId="{E0D53DE3-D9EA-4D7A-86DE-004707BEBE83}" dt="2022-01-24T14:30:27.880" v="42" actId="164"/>
          <ac:cxnSpMkLst>
            <pc:docMk/>
            <pc:sldMk cId="70867942" sldId="297"/>
            <ac:cxnSpMk id="101424" creationId="{00000000-0000-0000-0000-000000000000}"/>
          </ac:cxnSpMkLst>
        </pc:cxnChg>
        <pc:cxnChg chg="mod">
          <ac:chgData name="Hairong Zhao" userId="836876fe-804d-4bd9-9d0e-c259ce8ab2ed" providerId="ADAL" clId="{E0D53DE3-D9EA-4D7A-86DE-004707BEBE83}" dt="2022-01-24T14:30:27.880" v="42" actId="164"/>
          <ac:cxnSpMkLst>
            <pc:docMk/>
            <pc:sldMk cId="70867942" sldId="297"/>
            <ac:cxnSpMk id="101425" creationId="{00000000-0000-0000-0000-000000000000}"/>
          </ac:cxnSpMkLst>
        </pc:cxnChg>
        <pc:cxnChg chg="mod">
          <ac:chgData name="Hairong Zhao" userId="836876fe-804d-4bd9-9d0e-c259ce8ab2ed" providerId="ADAL" clId="{E0D53DE3-D9EA-4D7A-86DE-004707BEBE83}" dt="2022-01-24T14:30:27.880" v="42" actId="164"/>
          <ac:cxnSpMkLst>
            <pc:docMk/>
            <pc:sldMk cId="70867942" sldId="297"/>
            <ac:cxnSpMk id="101426" creationId="{00000000-0000-0000-0000-000000000000}"/>
          </ac:cxnSpMkLst>
        </pc:cxnChg>
        <pc:cxnChg chg="mod">
          <ac:chgData name="Hairong Zhao" userId="836876fe-804d-4bd9-9d0e-c259ce8ab2ed" providerId="ADAL" clId="{E0D53DE3-D9EA-4D7A-86DE-004707BEBE83}" dt="2022-01-24T14:30:27.880" v="42" actId="164"/>
          <ac:cxnSpMkLst>
            <pc:docMk/>
            <pc:sldMk cId="70867942" sldId="297"/>
            <ac:cxnSpMk id="101427" creationId="{00000000-0000-0000-0000-000000000000}"/>
          </ac:cxnSpMkLst>
        </pc:cxnChg>
      </pc:sldChg>
      <pc:sldChg chg="del">
        <pc:chgData name="Hairong Zhao" userId="836876fe-804d-4bd9-9d0e-c259ce8ab2ed" providerId="ADAL" clId="{E0D53DE3-D9EA-4D7A-86DE-004707BEBE83}" dt="2022-01-19T16:51:26.359" v="0" actId="47"/>
        <pc:sldMkLst>
          <pc:docMk/>
          <pc:sldMk cId="914487015" sldId="298"/>
        </pc:sldMkLst>
      </pc:sldChg>
      <pc:sldChg chg="modSp add mod">
        <pc:chgData name="Hairong Zhao" userId="836876fe-804d-4bd9-9d0e-c259ce8ab2ed" providerId="ADAL" clId="{E0D53DE3-D9EA-4D7A-86DE-004707BEBE83}" dt="2022-01-19T17:48:23.279" v="5" actId="27636"/>
        <pc:sldMkLst>
          <pc:docMk/>
          <pc:sldMk cId="1501980581" sldId="298"/>
        </pc:sldMkLst>
        <pc:spChg chg="mod">
          <ac:chgData name="Hairong Zhao" userId="836876fe-804d-4bd9-9d0e-c259ce8ab2ed" providerId="ADAL" clId="{E0D53DE3-D9EA-4D7A-86DE-004707BEBE83}" dt="2022-01-19T17:48:23.279" v="5" actId="27636"/>
          <ac:spMkLst>
            <pc:docMk/>
            <pc:sldMk cId="1501980581" sldId="298"/>
            <ac:spMk id="102405" creationId="{00000000-0000-0000-0000-000000000000}"/>
          </ac:spMkLst>
        </pc:spChg>
      </pc:sldChg>
      <pc:sldChg chg="addSp delSp modSp add mod">
        <pc:chgData name="Hairong Zhao" userId="836876fe-804d-4bd9-9d0e-c259ce8ab2ed" providerId="ADAL" clId="{E0D53DE3-D9EA-4D7A-86DE-004707BEBE83}" dt="2022-01-24T14:33:37.710" v="55" actId="1076"/>
        <pc:sldMkLst>
          <pc:docMk/>
          <pc:sldMk cId="3749630485" sldId="299"/>
        </pc:sldMkLst>
        <pc:spChg chg="mod">
          <ac:chgData name="Hairong Zhao" userId="836876fe-804d-4bd9-9d0e-c259ce8ab2ed" providerId="ADAL" clId="{E0D53DE3-D9EA-4D7A-86DE-004707BEBE83}" dt="2022-01-24T14:30:31.757" v="43"/>
          <ac:spMkLst>
            <pc:docMk/>
            <pc:sldMk cId="3749630485" sldId="299"/>
            <ac:spMk id="64" creationId="{8EB1F779-0EF2-4C4C-B810-32EBA420799D}"/>
          </ac:spMkLst>
        </pc:spChg>
        <pc:spChg chg="mod">
          <ac:chgData name="Hairong Zhao" userId="836876fe-804d-4bd9-9d0e-c259ce8ab2ed" providerId="ADAL" clId="{E0D53DE3-D9EA-4D7A-86DE-004707BEBE83}" dt="2022-01-24T14:30:31.757" v="43"/>
          <ac:spMkLst>
            <pc:docMk/>
            <pc:sldMk cId="3749630485" sldId="299"/>
            <ac:spMk id="65" creationId="{B4D0B2A0-2EE8-4509-94C9-525D8492609D}"/>
          </ac:spMkLst>
        </pc:spChg>
        <pc:spChg chg="mod">
          <ac:chgData name="Hairong Zhao" userId="836876fe-804d-4bd9-9d0e-c259ce8ab2ed" providerId="ADAL" clId="{E0D53DE3-D9EA-4D7A-86DE-004707BEBE83}" dt="2022-01-24T14:30:31.757" v="43"/>
          <ac:spMkLst>
            <pc:docMk/>
            <pc:sldMk cId="3749630485" sldId="299"/>
            <ac:spMk id="66" creationId="{84C949DE-9D71-408F-BFD4-89360B15F8C9}"/>
          </ac:spMkLst>
        </pc:spChg>
        <pc:spChg chg="mod">
          <ac:chgData name="Hairong Zhao" userId="836876fe-804d-4bd9-9d0e-c259ce8ab2ed" providerId="ADAL" clId="{E0D53DE3-D9EA-4D7A-86DE-004707BEBE83}" dt="2022-01-24T14:30:31.757" v="43"/>
          <ac:spMkLst>
            <pc:docMk/>
            <pc:sldMk cId="3749630485" sldId="299"/>
            <ac:spMk id="67" creationId="{D7A69BAD-88BA-4828-802D-3DDD24593F46}"/>
          </ac:spMkLst>
        </pc:spChg>
        <pc:spChg chg="mod">
          <ac:chgData name="Hairong Zhao" userId="836876fe-804d-4bd9-9d0e-c259ce8ab2ed" providerId="ADAL" clId="{E0D53DE3-D9EA-4D7A-86DE-004707BEBE83}" dt="2022-01-24T14:30:31.757" v="43"/>
          <ac:spMkLst>
            <pc:docMk/>
            <pc:sldMk cId="3749630485" sldId="299"/>
            <ac:spMk id="68" creationId="{8D9125FF-CD52-45CC-8221-9134B724531A}"/>
          </ac:spMkLst>
        </pc:spChg>
        <pc:spChg chg="mod">
          <ac:chgData name="Hairong Zhao" userId="836876fe-804d-4bd9-9d0e-c259ce8ab2ed" providerId="ADAL" clId="{E0D53DE3-D9EA-4D7A-86DE-004707BEBE83}" dt="2022-01-24T14:30:31.757" v="43"/>
          <ac:spMkLst>
            <pc:docMk/>
            <pc:sldMk cId="3749630485" sldId="299"/>
            <ac:spMk id="69" creationId="{8C6F3E8C-0F03-4677-8702-8D9B4405DFBC}"/>
          </ac:spMkLst>
        </pc:spChg>
        <pc:spChg chg="mod">
          <ac:chgData name="Hairong Zhao" userId="836876fe-804d-4bd9-9d0e-c259ce8ab2ed" providerId="ADAL" clId="{E0D53DE3-D9EA-4D7A-86DE-004707BEBE83}" dt="2022-01-24T14:30:31.757" v="43"/>
          <ac:spMkLst>
            <pc:docMk/>
            <pc:sldMk cId="3749630485" sldId="299"/>
            <ac:spMk id="70" creationId="{38D51A5C-59FD-4A1E-B773-5BEEFFD6FE60}"/>
          </ac:spMkLst>
        </pc:spChg>
        <pc:spChg chg="mod">
          <ac:chgData name="Hairong Zhao" userId="836876fe-804d-4bd9-9d0e-c259ce8ab2ed" providerId="ADAL" clId="{E0D53DE3-D9EA-4D7A-86DE-004707BEBE83}" dt="2022-01-24T14:30:31.757" v="43"/>
          <ac:spMkLst>
            <pc:docMk/>
            <pc:sldMk cId="3749630485" sldId="299"/>
            <ac:spMk id="77" creationId="{DADF245C-E52C-4CE1-9412-D0059DC81276}"/>
          </ac:spMkLst>
        </pc:spChg>
        <pc:spChg chg="mod">
          <ac:chgData name="Hairong Zhao" userId="836876fe-804d-4bd9-9d0e-c259ce8ab2ed" providerId="ADAL" clId="{E0D53DE3-D9EA-4D7A-86DE-004707BEBE83}" dt="2022-01-24T14:30:31.757" v="43"/>
          <ac:spMkLst>
            <pc:docMk/>
            <pc:sldMk cId="3749630485" sldId="299"/>
            <ac:spMk id="78" creationId="{4EC1454F-696B-4D7A-8F45-7F34CB097B57}"/>
          </ac:spMkLst>
        </pc:spChg>
        <pc:spChg chg="mod">
          <ac:chgData name="Hairong Zhao" userId="836876fe-804d-4bd9-9d0e-c259ce8ab2ed" providerId="ADAL" clId="{E0D53DE3-D9EA-4D7A-86DE-004707BEBE83}" dt="2022-01-24T14:30:31.757" v="43"/>
          <ac:spMkLst>
            <pc:docMk/>
            <pc:sldMk cId="3749630485" sldId="299"/>
            <ac:spMk id="79" creationId="{92E99810-7759-472D-BED2-1BCDE15AE0DB}"/>
          </ac:spMkLst>
        </pc:spChg>
        <pc:spChg chg="mod">
          <ac:chgData name="Hairong Zhao" userId="836876fe-804d-4bd9-9d0e-c259ce8ab2ed" providerId="ADAL" clId="{E0D53DE3-D9EA-4D7A-86DE-004707BEBE83}" dt="2022-01-24T14:30:31.757" v="43"/>
          <ac:spMkLst>
            <pc:docMk/>
            <pc:sldMk cId="3749630485" sldId="299"/>
            <ac:spMk id="80" creationId="{45CF9466-49DB-4713-AB53-18FA7FCE5F6A}"/>
          </ac:spMkLst>
        </pc:spChg>
        <pc:spChg chg="mod">
          <ac:chgData name="Hairong Zhao" userId="836876fe-804d-4bd9-9d0e-c259ce8ab2ed" providerId="ADAL" clId="{E0D53DE3-D9EA-4D7A-86DE-004707BEBE83}" dt="2022-01-24T14:30:31.757" v="43"/>
          <ac:spMkLst>
            <pc:docMk/>
            <pc:sldMk cId="3749630485" sldId="299"/>
            <ac:spMk id="81" creationId="{C3646A36-D425-4E68-9E63-A1C661345E95}"/>
          </ac:spMkLst>
        </pc:spChg>
        <pc:spChg chg="mod">
          <ac:chgData name="Hairong Zhao" userId="836876fe-804d-4bd9-9d0e-c259ce8ab2ed" providerId="ADAL" clId="{E0D53DE3-D9EA-4D7A-86DE-004707BEBE83}" dt="2022-01-24T14:30:31.757" v="43"/>
          <ac:spMkLst>
            <pc:docMk/>
            <pc:sldMk cId="3749630485" sldId="299"/>
            <ac:spMk id="82" creationId="{1B45ECCE-1BBE-4277-AAC3-1FA24903DDEB}"/>
          </ac:spMkLst>
        </pc:spChg>
        <pc:spChg chg="mod">
          <ac:chgData name="Hairong Zhao" userId="836876fe-804d-4bd9-9d0e-c259ce8ab2ed" providerId="ADAL" clId="{E0D53DE3-D9EA-4D7A-86DE-004707BEBE83}" dt="2022-01-24T14:33:29.603" v="52"/>
          <ac:spMkLst>
            <pc:docMk/>
            <pc:sldMk cId="3749630485" sldId="299"/>
            <ac:spMk id="84" creationId="{2177927A-6221-4C44-BE77-A097E8EE7AB8}"/>
          </ac:spMkLst>
        </pc:spChg>
        <pc:spChg chg="mod">
          <ac:chgData name="Hairong Zhao" userId="836876fe-804d-4bd9-9d0e-c259ce8ab2ed" providerId="ADAL" clId="{E0D53DE3-D9EA-4D7A-86DE-004707BEBE83}" dt="2022-01-24T14:33:29.603" v="52"/>
          <ac:spMkLst>
            <pc:docMk/>
            <pc:sldMk cId="3749630485" sldId="299"/>
            <ac:spMk id="85" creationId="{A67E6B1C-5202-4066-B46C-95B77B2005FD}"/>
          </ac:spMkLst>
        </pc:spChg>
        <pc:spChg chg="mod">
          <ac:chgData name="Hairong Zhao" userId="836876fe-804d-4bd9-9d0e-c259ce8ab2ed" providerId="ADAL" clId="{E0D53DE3-D9EA-4D7A-86DE-004707BEBE83}" dt="2022-01-24T14:33:29.603" v="52"/>
          <ac:spMkLst>
            <pc:docMk/>
            <pc:sldMk cId="3749630485" sldId="299"/>
            <ac:spMk id="86" creationId="{F046CD81-5259-4C4B-A27B-DF60C129BC93}"/>
          </ac:spMkLst>
        </pc:spChg>
        <pc:spChg chg="mod">
          <ac:chgData name="Hairong Zhao" userId="836876fe-804d-4bd9-9d0e-c259ce8ab2ed" providerId="ADAL" clId="{E0D53DE3-D9EA-4D7A-86DE-004707BEBE83}" dt="2022-01-24T14:33:29.603" v="52"/>
          <ac:spMkLst>
            <pc:docMk/>
            <pc:sldMk cId="3749630485" sldId="299"/>
            <ac:spMk id="87" creationId="{A8D916F3-E183-4C8D-B347-875C8BED4A50}"/>
          </ac:spMkLst>
        </pc:spChg>
        <pc:spChg chg="mod">
          <ac:chgData name="Hairong Zhao" userId="836876fe-804d-4bd9-9d0e-c259ce8ab2ed" providerId="ADAL" clId="{E0D53DE3-D9EA-4D7A-86DE-004707BEBE83}" dt="2022-01-24T14:33:29.603" v="52"/>
          <ac:spMkLst>
            <pc:docMk/>
            <pc:sldMk cId="3749630485" sldId="299"/>
            <ac:spMk id="88" creationId="{03454EA5-6A33-4966-8214-F7EE339A81C8}"/>
          </ac:spMkLst>
        </pc:spChg>
        <pc:spChg chg="mod">
          <ac:chgData name="Hairong Zhao" userId="836876fe-804d-4bd9-9d0e-c259ce8ab2ed" providerId="ADAL" clId="{E0D53DE3-D9EA-4D7A-86DE-004707BEBE83}" dt="2022-01-24T14:33:29.603" v="52"/>
          <ac:spMkLst>
            <pc:docMk/>
            <pc:sldMk cId="3749630485" sldId="299"/>
            <ac:spMk id="89" creationId="{34C58383-FA1C-4241-A66B-5C3113D6B24C}"/>
          </ac:spMkLst>
        </pc:spChg>
        <pc:spChg chg="mod">
          <ac:chgData name="Hairong Zhao" userId="836876fe-804d-4bd9-9d0e-c259ce8ab2ed" providerId="ADAL" clId="{E0D53DE3-D9EA-4D7A-86DE-004707BEBE83}" dt="2022-01-24T14:33:29.603" v="52"/>
          <ac:spMkLst>
            <pc:docMk/>
            <pc:sldMk cId="3749630485" sldId="299"/>
            <ac:spMk id="90" creationId="{14F4B7EF-507B-4FC0-968E-2C5D25FD86B7}"/>
          </ac:spMkLst>
        </pc:spChg>
        <pc:spChg chg="mod">
          <ac:chgData name="Hairong Zhao" userId="836876fe-804d-4bd9-9d0e-c259ce8ab2ed" providerId="ADAL" clId="{E0D53DE3-D9EA-4D7A-86DE-004707BEBE83}" dt="2022-01-24T14:33:29.603" v="52"/>
          <ac:spMkLst>
            <pc:docMk/>
            <pc:sldMk cId="3749630485" sldId="299"/>
            <ac:spMk id="91" creationId="{3F4DD8E2-3387-4E9A-8337-5DB835BA8FB5}"/>
          </ac:spMkLst>
        </pc:spChg>
        <pc:spChg chg="mod">
          <ac:chgData name="Hairong Zhao" userId="836876fe-804d-4bd9-9d0e-c259ce8ab2ed" providerId="ADAL" clId="{E0D53DE3-D9EA-4D7A-86DE-004707BEBE83}" dt="2022-01-24T14:33:29.603" v="52"/>
          <ac:spMkLst>
            <pc:docMk/>
            <pc:sldMk cId="3749630485" sldId="299"/>
            <ac:spMk id="92" creationId="{6D0E18E4-5964-4850-B7FA-2064236BBF13}"/>
          </ac:spMkLst>
        </pc:spChg>
        <pc:spChg chg="mod">
          <ac:chgData name="Hairong Zhao" userId="836876fe-804d-4bd9-9d0e-c259ce8ab2ed" providerId="ADAL" clId="{E0D53DE3-D9EA-4D7A-86DE-004707BEBE83}" dt="2022-01-24T14:33:29.603" v="52"/>
          <ac:spMkLst>
            <pc:docMk/>
            <pc:sldMk cId="3749630485" sldId="299"/>
            <ac:spMk id="93" creationId="{A0E63C83-1FEA-4582-B4B0-4FCC2DDEA05A}"/>
          </ac:spMkLst>
        </pc:spChg>
        <pc:spChg chg="mod">
          <ac:chgData name="Hairong Zhao" userId="836876fe-804d-4bd9-9d0e-c259ce8ab2ed" providerId="ADAL" clId="{E0D53DE3-D9EA-4D7A-86DE-004707BEBE83}" dt="2022-01-24T14:33:29.603" v="52"/>
          <ac:spMkLst>
            <pc:docMk/>
            <pc:sldMk cId="3749630485" sldId="299"/>
            <ac:spMk id="94" creationId="{D33E5783-03A8-4240-A89F-21C3D613CA9B}"/>
          </ac:spMkLst>
        </pc:spChg>
        <pc:spChg chg="mod">
          <ac:chgData name="Hairong Zhao" userId="836876fe-804d-4bd9-9d0e-c259ce8ab2ed" providerId="ADAL" clId="{E0D53DE3-D9EA-4D7A-86DE-004707BEBE83}" dt="2022-01-24T14:33:29.603" v="52"/>
          <ac:spMkLst>
            <pc:docMk/>
            <pc:sldMk cId="3749630485" sldId="299"/>
            <ac:spMk id="105" creationId="{54C5BB3C-0DC2-45F6-B002-8EE7C3EB93A7}"/>
          </ac:spMkLst>
        </pc:spChg>
        <pc:spChg chg="mod">
          <ac:chgData name="Hairong Zhao" userId="836876fe-804d-4bd9-9d0e-c259ce8ab2ed" providerId="ADAL" clId="{E0D53DE3-D9EA-4D7A-86DE-004707BEBE83}" dt="2022-01-24T14:33:29.603" v="52"/>
          <ac:spMkLst>
            <pc:docMk/>
            <pc:sldMk cId="3749630485" sldId="299"/>
            <ac:spMk id="106" creationId="{691B7CDA-6786-4AB3-BD41-1ED7DFA96F85}"/>
          </ac:spMkLst>
        </pc:spChg>
        <pc:spChg chg="mod">
          <ac:chgData name="Hairong Zhao" userId="836876fe-804d-4bd9-9d0e-c259ce8ab2ed" providerId="ADAL" clId="{E0D53DE3-D9EA-4D7A-86DE-004707BEBE83}" dt="2022-01-24T14:33:29.603" v="52"/>
          <ac:spMkLst>
            <pc:docMk/>
            <pc:sldMk cId="3749630485" sldId="299"/>
            <ac:spMk id="107" creationId="{ED25069F-F116-4E3A-AF79-8CA2033A14FE}"/>
          </ac:spMkLst>
        </pc:spChg>
        <pc:spChg chg="mod">
          <ac:chgData name="Hairong Zhao" userId="836876fe-804d-4bd9-9d0e-c259ce8ab2ed" providerId="ADAL" clId="{E0D53DE3-D9EA-4D7A-86DE-004707BEBE83}" dt="2022-01-24T14:33:29.603" v="52"/>
          <ac:spMkLst>
            <pc:docMk/>
            <pc:sldMk cId="3749630485" sldId="299"/>
            <ac:spMk id="108" creationId="{B9120D60-B5C3-4D58-B234-07AC5FF987D4}"/>
          </ac:spMkLst>
        </pc:spChg>
        <pc:spChg chg="mod">
          <ac:chgData name="Hairong Zhao" userId="836876fe-804d-4bd9-9d0e-c259ce8ab2ed" providerId="ADAL" clId="{E0D53DE3-D9EA-4D7A-86DE-004707BEBE83}" dt="2022-01-24T14:33:29.603" v="52"/>
          <ac:spMkLst>
            <pc:docMk/>
            <pc:sldMk cId="3749630485" sldId="299"/>
            <ac:spMk id="109" creationId="{505BCF01-632F-4A82-98A6-EE9B1CD3D03A}"/>
          </ac:spMkLst>
        </pc:spChg>
        <pc:spChg chg="mod">
          <ac:chgData name="Hairong Zhao" userId="836876fe-804d-4bd9-9d0e-c259ce8ab2ed" providerId="ADAL" clId="{E0D53DE3-D9EA-4D7A-86DE-004707BEBE83}" dt="2022-01-24T14:33:29.603" v="52"/>
          <ac:spMkLst>
            <pc:docMk/>
            <pc:sldMk cId="3749630485" sldId="299"/>
            <ac:spMk id="110" creationId="{6293F748-DD5F-4CFA-9762-B7BA1BC7F691}"/>
          </ac:spMkLst>
        </pc:spChg>
        <pc:spChg chg="mod">
          <ac:chgData name="Hairong Zhao" userId="836876fe-804d-4bd9-9d0e-c259ce8ab2ed" providerId="ADAL" clId="{E0D53DE3-D9EA-4D7A-86DE-004707BEBE83}" dt="2022-01-24T14:33:29.603" v="52"/>
          <ac:spMkLst>
            <pc:docMk/>
            <pc:sldMk cId="3749630485" sldId="299"/>
            <ac:spMk id="111" creationId="{72F24765-1F5C-4DEF-B2E9-88C5F4060907}"/>
          </ac:spMkLst>
        </pc:spChg>
        <pc:spChg chg="mod">
          <ac:chgData name="Hairong Zhao" userId="836876fe-804d-4bd9-9d0e-c259ce8ab2ed" providerId="ADAL" clId="{E0D53DE3-D9EA-4D7A-86DE-004707BEBE83}" dt="2022-01-24T14:33:29.603" v="52"/>
          <ac:spMkLst>
            <pc:docMk/>
            <pc:sldMk cId="3749630485" sldId="299"/>
            <ac:spMk id="112" creationId="{EF8B7C12-4590-4E0A-9213-04C31556C34B}"/>
          </ac:spMkLst>
        </pc:spChg>
        <pc:spChg chg="mod">
          <ac:chgData name="Hairong Zhao" userId="836876fe-804d-4bd9-9d0e-c259ce8ab2ed" providerId="ADAL" clId="{E0D53DE3-D9EA-4D7A-86DE-004707BEBE83}" dt="2022-01-24T14:33:29.603" v="52"/>
          <ac:spMkLst>
            <pc:docMk/>
            <pc:sldMk cId="3749630485" sldId="299"/>
            <ac:spMk id="113" creationId="{B2400650-ACCF-46BB-9B29-C209CEA6DD2D}"/>
          </ac:spMkLst>
        </pc:spChg>
        <pc:spChg chg="mod">
          <ac:chgData name="Hairong Zhao" userId="836876fe-804d-4bd9-9d0e-c259ce8ab2ed" providerId="ADAL" clId="{E0D53DE3-D9EA-4D7A-86DE-004707BEBE83}" dt="2022-01-24T14:33:29.603" v="52"/>
          <ac:spMkLst>
            <pc:docMk/>
            <pc:sldMk cId="3749630485" sldId="299"/>
            <ac:spMk id="114" creationId="{F05D5C7D-B8D8-4433-BA03-9C1B61DAC903}"/>
          </ac:spMkLst>
        </pc:spChg>
        <pc:spChg chg="mod">
          <ac:chgData name="Hairong Zhao" userId="836876fe-804d-4bd9-9d0e-c259ce8ab2ed" providerId="ADAL" clId="{E0D53DE3-D9EA-4D7A-86DE-004707BEBE83}" dt="2022-01-24T14:28:57.851" v="32" actId="164"/>
          <ac:spMkLst>
            <pc:docMk/>
            <pc:sldMk cId="3749630485" sldId="299"/>
            <ac:spMk id="103469" creationId="{00000000-0000-0000-0000-000000000000}"/>
          </ac:spMkLst>
        </pc:spChg>
        <pc:spChg chg="mod">
          <ac:chgData name="Hairong Zhao" userId="836876fe-804d-4bd9-9d0e-c259ce8ab2ed" providerId="ADAL" clId="{E0D53DE3-D9EA-4D7A-86DE-004707BEBE83}" dt="2022-01-24T14:28:57.851" v="32" actId="164"/>
          <ac:spMkLst>
            <pc:docMk/>
            <pc:sldMk cId="3749630485" sldId="299"/>
            <ac:spMk id="103470" creationId="{00000000-0000-0000-0000-000000000000}"/>
          </ac:spMkLst>
        </pc:spChg>
        <pc:spChg chg="mod">
          <ac:chgData name="Hairong Zhao" userId="836876fe-804d-4bd9-9d0e-c259ce8ab2ed" providerId="ADAL" clId="{E0D53DE3-D9EA-4D7A-86DE-004707BEBE83}" dt="2022-01-24T14:28:57.851" v="32" actId="164"/>
          <ac:spMkLst>
            <pc:docMk/>
            <pc:sldMk cId="3749630485" sldId="299"/>
            <ac:spMk id="103471" creationId="{00000000-0000-0000-0000-000000000000}"/>
          </ac:spMkLst>
        </pc:spChg>
        <pc:spChg chg="mod">
          <ac:chgData name="Hairong Zhao" userId="836876fe-804d-4bd9-9d0e-c259ce8ab2ed" providerId="ADAL" clId="{E0D53DE3-D9EA-4D7A-86DE-004707BEBE83}" dt="2022-01-24T14:28:57.851" v="32" actId="164"/>
          <ac:spMkLst>
            <pc:docMk/>
            <pc:sldMk cId="3749630485" sldId="299"/>
            <ac:spMk id="103472" creationId="{00000000-0000-0000-0000-000000000000}"/>
          </ac:spMkLst>
        </pc:spChg>
        <pc:spChg chg="mod">
          <ac:chgData name="Hairong Zhao" userId="836876fe-804d-4bd9-9d0e-c259ce8ab2ed" providerId="ADAL" clId="{E0D53DE3-D9EA-4D7A-86DE-004707BEBE83}" dt="2022-01-24T14:28:57.851" v="32" actId="164"/>
          <ac:spMkLst>
            <pc:docMk/>
            <pc:sldMk cId="3749630485" sldId="299"/>
            <ac:spMk id="103473" creationId="{00000000-0000-0000-0000-000000000000}"/>
          </ac:spMkLst>
        </pc:spChg>
        <pc:spChg chg="mod">
          <ac:chgData name="Hairong Zhao" userId="836876fe-804d-4bd9-9d0e-c259ce8ab2ed" providerId="ADAL" clId="{E0D53DE3-D9EA-4D7A-86DE-004707BEBE83}" dt="2022-01-24T14:28:57.851" v="32" actId="164"/>
          <ac:spMkLst>
            <pc:docMk/>
            <pc:sldMk cId="3749630485" sldId="299"/>
            <ac:spMk id="103474" creationId="{00000000-0000-0000-0000-000000000000}"/>
          </ac:spMkLst>
        </pc:spChg>
        <pc:spChg chg="mod">
          <ac:chgData name="Hairong Zhao" userId="836876fe-804d-4bd9-9d0e-c259ce8ab2ed" providerId="ADAL" clId="{E0D53DE3-D9EA-4D7A-86DE-004707BEBE83}" dt="2022-01-24T14:28:57.851" v="32" actId="164"/>
          <ac:spMkLst>
            <pc:docMk/>
            <pc:sldMk cId="3749630485" sldId="299"/>
            <ac:spMk id="103480" creationId="{00000000-0000-0000-0000-000000000000}"/>
          </ac:spMkLst>
        </pc:spChg>
        <pc:spChg chg="mod">
          <ac:chgData name="Hairong Zhao" userId="836876fe-804d-4bd9-9d0e-c259ce8ab2ed" providerId="ADAL" clId="{E0D53DE3-D9EA-4D7A-86DE-004707BEBE83}" dt="2022-01-24T14:28:57.851" v="32" actId="164"/>
          <ac:spMkLst>
            <pc:docMk/>
            <pc:sldMk cId="3749630485" sldId="299"/>
            <ac:spMk id="103481" creationId="{00000000-0000-0000-0000-000000000000}"/>
          </ac:spMkLst>
        </pc:spChg>
        <pc:spChg chg="mod">
          <ac:chgData name="Hairong Zhao" userId="836876fe-804d-4bd9-9d0e-c259ce8ab2ed" providerId="ADAL" clId="{E0D53DE3-D9EA-4D7A-86DE-004707BEBE83}" dt="2022-01-24T14:28:57.851" v="32" actId="164"/>
          <ac:spMkLst>
            <pc:docMk/>
            <pc:sldMk cId="3749630485" sldId="299"/>
            <ac:spMk id="103482" creationId="{00000000-0000-0000-0000-000000000000}"/>
          </ac:spMkLst>
        </pc:spChg>
        <pc:spChg chg="mod">
          <ac:chgData name="Hairong Zhao" userId="836876fe-804d-4bd9-9d0e-c259ce8ab2ed" providerId="ADAL" clId="{E0D53DE3-D9EA-4D7A-86DE-004707BEBE83}" dt="2022-01-24T14:28:57.851" v="32" actId="164"/>
          <ac:spMkLst>
            <pc:docMk/>
            <pc:sldMk cId="3749630485" sldId="299"/>
            <ac:spMk id="103483" creationId="{00000000-0000-0000-0000-000000000000}"/>
          </ac:spMkLst>
        </pc:spChg>
        <pc:spChg chg="mod">
          <ac:chgData name="Hairong Zhao" userId="836876fe-804d-4bd9-9d0e-c259ce8ab2ed" providerId="ADAL" clId="{E0D53DE3-D9EA-4D7A-86DE-004707BEBE83}" dt="2022-01-24T14:28:57.851" v="32" actId="164"/>
          <ac:spMkLst>
            <pc:docMk/>
            <pc:sldMk cId="3749630485" sldId="299"/>
            <ac:spMk id="103484" creationId="{00000000-0000-0000-0000-000000000000}"/>
          </ac:spMkLst>
        </pc:spChg>
        <pc:grpChg chg="add mod">
          <ac:chgData name="Hairong Zhao" userId="836876fe-804d-4bd9-9d0e-c259ce8ab2ed" providerId="ADAL" clId="{E0D53DE3-D9EA-4D7A-86DE-004707BEBE83}" dt="2022-01-24T14:28:57.851" v="32" actId="164"/>
          <ac:grpSpMkLst>
            <pc:docMk/>
            <pc:sldMk cId="3749630485" sldId="299"/>
            <ac:grpSpMk id="4" creationId="{E38E2B3D-5681-4E36-A37B-B29E5A660818}"/>
          </ac:grpSpMkLst>
        </pc:grpChg>
        <pc:grpChg chg="add del mod">
          <ac:chgData name="Hairong Zhao" userId="836876fe-804d-4bd9-9d0e-c259ce8ab2ed" providerId="ADAL" clId="{E0D53DE3-D9EA-4D7A-86DE-004707BEBE83}" dt="2022-01-24T14:30:54.327" v="50"/>
          <ac:grpSpMkLst>
            <pc:docMk/>
            <pc:sldMk cId="3749630485" sldId="299"/>
            <ac:grpSpMk id="63" creationId="{BCB8EE33-2B87-408C-9446-95B6ED6CB9D3}"/>
          </ac:grpSpMkLst>
        </pc:grpChg>
        <pc:grpChg chg="add mod">
          <ac:chgData name="Hairong Zhao" userId="836876fe-804d-4bd9-9d0e-c259ce8ab2ed" providerId="ADAL" clId="{E0D53DE3-D9EA-4D7A-86DE-004707BEBE83}" dt="2022-01-24T14:33:37.710" v="55" actId="1076"/>
          <ac:grpSpMkLst>
            <pc:docMk/>
            <pc:sldMk cId="3749630485" sldId="299"/>
            <ac:grpSpMk id="83" creationId="{D6C02EEB-E812-4A47-92BA-61722AD0E921}"/>
          </ac:grpSpMkLst>
        </pc:grpChg>
        <pc:cxnChg chg="mod">
          <ac:chgData name="Hairong Zhao" userId="836876fe-804d-4bd9-9d0e-c259ce8ab2ed" providerId="ADAL" clId="{E0D53DE3-D9EA-4D7A-86DE-004707BEBE83}" dt="2022-01-24T14:30:31.757" v="43"/>
          <ac:cxnSpMkLst>
            <pc:docMk/>
            <pc:sldMk cId="3749630485" sldId="299"/>
            <ac:cxnSpMk id="71" creationId="{CDEDA2F8-1D76-469E-BD43-76A8572D5422}"/>
          </ac:cxnSpMkLst>
        </pc:cxnChg>
        <pc:cxnChg chg="mod">
          <ac:chgData name="Hairong Zhao" userId="836876fe-804d-4bd9-9d0e-c259ce8ab2ed" providerId="ADAL" clId="{E0D53DE3-D9EA-4D7A-86DE-004707BEBE83}" dt="2022-01-24T14:30:31.757" v="43"/>
          <ac:cxnSpMkLst>
            <pc:docMk/>
            <pc:sldMk cId="3749630485" sldId="299"/>
            <ac:cxnSpMk id="72" creationId="{41FB3E93-010D-43C7-A3C3-6923E8FFDF31}"/>
          </ac:cxnSpMkLst>
        </pc:cxnChg>
        <pc:cxnChg chg="mod">
          <ac:chgData name="Hairong Zhao" userId="836876fe-804d-4bd9-9d0e-c259ce8ab2ed" providerId="ADAL" clId="{E0D53DE3-D9EA-4D7A-86DE-004707BEBE83}" dt="2022-01-24T14:30:31.757" v="43"/>
          <ac:cxnSpMkLst>
            <pc:docMk/>
            <pc:sldMk cId="3749630485" sldId="299"/>
            <ac:cxnSpMk id="73" creationId="{F5074C7A-3481-4A81-A207-0B10C8406B0F}"/>
          </ac:cxnSpMkLst>
        </pc:cxnChg>
        <pc:cxnChg chg="mod">
          <ac:chgData name="Hairong Zhao" userId="836876fe-804d-4bd9-9d0e-c259ce8ab2ed" providerId="ADAL" clId="{E0D53DE3-D9EA-4D7A-86DE-004707BEBE83}" dt="2022-01-24T14:30:31.757" v="43"/>
          <ac:cxnSpMkLst>
            <pc:docMk/>
            <pc:sldMk cId="3749630485" sldId="299"/>
            <ac:cxnSpMk id="74" creationId="{C005A44C-74B1-4EEB-8AFD-84D71A5B6D8C}"/>
          </ac:cxnSpMkLst>
        </pc:cxnChg>
        <pc:cxnChg chg="mod">
          <ac:chgData name="Hairong Zhao" userId="836876fe-804d-4bd9-9d0e-c259ce8ab2ed" providerId="ADAL" clId="{E0D53DE3-D9EA-4D7A-86DE-004707BEBE83}" dt="2022-01-24T14:30:31.757" v="43"/>
          <ac:cxnSpMkLst>
            <pc:docMk/>
            <pc:sldMk cId="3749630485" sldId="299"/>
            <ac:cxnSpMk id="75" creationId="{CFDE26B1-B1FE-4AFC-A04E-9CDB296CE8A0}"/>
          </ac:cxnSpMkLst>
        </pc:cxnChg>
        <pc:cxnChg chg="mod">
          <ac:chgData name="Hairong Zhao" userId="836876fe-804d-4bd9-9d0e-c259ce8ab2ed" providerId="ADAL" clId="{E0D53DE3-D9EA-4D7A-86DE-004707BEBE83}" dt="2022-01-24T14:30:31.757" v="43"/>
          <ac:cxnSpMkLst>
            <pc:docMk/>
            <pc:sldMk cId="3749630485" sldId="299"/>
            <ac:cxnSpMk id="76" creationId="{52C7373B-7E62-40EB-965D-9F5A2E8646D5}"/>
          </ac:cxnSpMkLst>
        </pc:cxnChg>
        <pc:cxnChg chg="mod">
          <ac:chgData name="Hairong Zhao" userId="836876fe-804d-4bd9-9d0e-c259ce8ab2ed" providerId="ADAL" clId="{E0D53DE3-D9EA-4D7A-86DE-004707BEBE83}" dt="2022-01-24T14:33:29.603" v="52"/>
          <ac:cxnSpMkLst>
            <pc:docMk/>
            <pc:sldMk cId="3749630485" sldId="299"/>
            <ac:cxnSpMk id="95" creationId="{6C5E3F97-3D33-4531-8F68-0A278F5BF8AD}"/>
          </ac:cxnSpMkLst>
        </pc:cxnChg>
        <pc:cxnChg chg="mod">
          <ac:chgData name="Hairong Zhao" userId="836876fe-804d-4bd9-9d0e-c259ce8ab2ed" providerId="ADAL" clId="{E0D53DE3-D9EA-4D7A-86DE-004707BEBE83}" dt="2022-01-24T14:33:29.603" v="52"/>
          <ac:cxnSpMkLst>
            <pc:docMk/>
            <pc:sldMk cId="3749630485" sldId="299"/>
            <ac:cxnSpMk id="96" creationId="{8B8EF7A0-0EB0-42E6-AA59-C638735FE901}"/>
          </ac:cxnSpMkLst>
        </pc:cxnChg>
        <pc:cxnChg chg="mod">
          <ac:chgData name="Hairong Zhao" userId="836876fe-804d-4bd9-9d0e-c259ce8ab2ed" providerId="ADAL" clId="{E0D53DE3-D9EA-4D7A-86DE-004707BEBE83}" dt="2022-01-24T14:33:29.603" v="52"/>
          <ac:cxnSpMkLst>
            <pc:docMk/>
            <pc:sldMk cId="3749630485" sldId="299"/>
            <ac:cxnSpMk id="97" creationId="{08169753-94E2-46DA-8182-0DC07F475D99}"/>
          </ac:cxnSpMkLst>
        </pc:cxnChg>
        <pc:cxnChg chg="mod">
          <ac:chgData name="Hairong Zhao" userId="836876fe-804d-4bd9-9d0e-c259ce8ab2ed" providerId="ADAL" clId="{E0D53DE3-D9EA-4D7A-86DE-004707BEBE83}" dt="2022-01-24T14:33:29.603" v="52"/>
          <ac:cxnSpMkLst>
            <pc:docMk/>
            <pc:sldMk cId="3749630485" sldId="299"/>
            <ac:cxnSpMk id="98" creationId="{60AC68DE-DA7C-46D3-862F-01D354536854}"/>
          </ac:cxnSpMkLst>
        </pc:cxnChg>
        <pc:cxnChg chg="mod">
          <ac:chgData name="Hairong Zhao" userId="836876fe-804d-4bd9-9d0e-c259ce8ab2ed" providerId="ADAL" clId="{E0D53DE3-D9EA-4D7A-86DE-004707BEBE83}" dt="2022-01-24T14:33:29.603" v="52"/>
          <ac:cxnSpMkLst>
            <pc:docMk/>
            <pc:sldMk cId="3749630485" sldId="299"/>
            <ac:cxnSpMk id="99" creationId="{622C1FE0-3853-45B2-AB58-9636A322B5C1}"/>
          </ac:cxnSpMkLst>
        </pc:cxnChg>
        <pc:cxnChg chg="mod">
          <ac:chgData name="Hairong Zhao" userId="836876fe-804d-4bd9-9d0e-c259ce8ab2ed" providerId="ADAL" clId="{E0D53DE3-D9EA-4D7A-86DE-004707BEBE83}" dt="2022-01-24T14:33:29.603" v="52"/>
          <ac:cxnSpMkLst>
            <pc:docMk/>
            <pc:sldMk cId="3749630485" sldId="299"/>
            <ac:cxnSpMk id="100" creationId="{D0C505DE-670A-4663-800E-C24DFDA2EEBD}"/>
          </ac:cxnSpMkLst>
        </pc:cxnChg>
        <pc:cxnChg chg="mod">
          <ac:chgData name="Hairong Zhao" userId="836876fe-804d-4bd9-9d0e-c259ce8ab2ed" providerId="ADAL" clId="{E0D53DE3-D9EA-4D7A-86DE-004707BEBE83}" dt="2022-01-24T14:33:29.603" v="52"/>
          <ac:cxnSpMkLst>
            <pc:docMk/>
            <pc:sldMk cId="3749630485" sldId="299"/>
            <ac:cxnSpMk id="101" creationId="{B9A52A25-BD9F-47C1-AAB6-B74F985F1246}"/>
          </ac:cxnSpMkLst>
        </pc:cxnChg>
        <pc:cxnChg chg="mod">
          <ac:chgData name="Hairong Zhao" userId="836876fe-804d-4bd9-9d0e-c259ce8ab2ed" providerId="ADAL" clId="{E0D53DE3-D9EA-4D7A-86DE-004707BEBE83}" dt="2022-01-24T14:33:29.603" v="52"/>
          <ac:cxnSpMkLst>
            <pc:docMk/>
            <pc:sldMk cId="3749630485" sldId="299"/>
            <ac:cxnSpMk id="102" creationId="{3EDBA8BD-EA17-4B82-83AA-7617DDD6F945}"/>
          </ac:cxnSpMkLst>
        </pc:cxnChg>
        <pc:cxnChg chg="mod">
          <ac:chgData name="Hairong Zhao" userId="836876fe-804d-4bd9-9d0e-c259ce8ab2ed" providerId="ADAL" clId="{E0D53DE3-D9EA-4D7A-86DE-004707BEBE83}" dt="2022-01-24T14:33:29.603" v="52"/>
          <ac:cxnSpMkLst>
            <pc:docMk/>
            <pc:sldMk cId="3749630485" sldId="299"/>
            <ac:cxnSpMk id="103" creationId="{7323CF61-5A30-48D4-829B-743B8D0ED1C3}"/>
          </ac:cxnSpMkLst>
        </pc:cxnChg>
        <pc:cxnChg chg="mod">
          <ac:chgData name="Hairong Zhao" userId="836876fe-804d-4bd9-9d0e-c259ce8ab2ed" providerId="ADAL" clId="{E0D53DE3-D9EA-4D7A-86DE-004707BEBE83}" dt="2022-01-24T14:33:29.603" v="52"/>
          <ac:cxnSpMkLst>
            <pc:docMk/>
            <pc:sldMk cId="3749630485" sldId="299"/>
            <ac:cxnSpMk id="104" creationId="{9DB6C70E-89EC-4F39-8AD4-CD1E89C13B10}"/>
          </ac:cxnSpMkLst>
        </pc:cxnChg>
        <pc:cxnChg chg="mod">
          <ac:chgData name="Hairong Zhao" userId="836876fe-804d-4bd9-9d0e-c259ce8ab2ed" providerId="ADAL" clId="{E0D53DE3-D9EA-4D7A-86DE-004707BEBE83}" dt="2022-01-24T14:28:57.851" v="32" actId="164"/>
          <ac:cxnSpMkLst>
            <pc:docMk/>
            <pc:sldMk cId="3749630485" sldId="299"/>
            <ac:cxnSpMk id="103475" creationId="{00000000-0000-0000-0000-000000000000}"/>
          </ac:cxnSpMkLst>
        </pc:cxnChg>
        <pc:cxnChg chg="mod">
          <ac:chgData name="Hairong Zhao" userId="836876fe-804d-4bd9-9d0e-c259ce8ab2ed" providerId="ADAL" clId="{E0D53DE3-D9EA-4D7A-86DE-004707BEBE83}" dt="2022-01-24T14:28:57.851" v="32" actId="164"/>
          <ac:cxnSpMkLst>
            <pc:docMk/>
            <pc:sldMk cId="3749630485" sldId="299"/>
            <ac:cxnSpMk id="103476" creationId="{00000000-0000-0000-0000-000000000000}"/>
          </ac:cxnSpMkLst>
        </pc:cxnChg>
        <pc:cxnChg chg="mod">
          <ac:chgData name="Hairong Zhao" userId="836876fe-804d-4bd9-9d0e-c259ce8ab2ed" providerId="ADAL" clId="{E0D53DE3-D9EA-4D7A-86DE-004707BEBE83}" dt="2022-01-24T14:28:57.851" v="32" actId="164"/>
          <ac:cxnSpMkLst>
            <pc:docMk/>
            <pc:sldMk cId="3749630485" sldId="299"/>
            <ac:cxnSpMk id="103477" creationId="{00000000-0000-0000-0000-000000000000}"/>
          </ac:cxnSpMkLst>
        </pc:cxnChg>
        <pc:cxnChg chg="mod">
          <ac:chgData name="Hairong Zhao" userId="836876fe-804d-4bd9-9d0e-c259ce8ab2ed" providerId="ADAL" clId="{E0D53DE3-D9EA-4D7A-86DE-004707BEBE83}" dt="2022-01-24T14:28:57.851" v="32" actId="164"/>
          <ac:cxnSpMkLst>
            <pc:docMk/>
            <pc:sldMk cId="3749630485" sldId="299"/>
            <ac:cxnSpMk id="103478" creationId="{00000000-0000-0000-0000-000000000000}"/>
          </ac:cxnSpMkLst>
        </pc:cxnChg>
        <pc:cxnChg chg="mod">
          <ac:chgData name="Hairong Zhao" userId="836876fe-804d-4bd9-9d0e-c259ce8ab2ed" providerId="ADAL" clId="{E0D53DE3-D9EA-4D7A-86DE-004707BEBE83}" dt="2022-01-24T14:28:57.851" v="32" actId="164"/>
          <ac:cxnSpMkLst>
            <pc:docMk/>
            <pc:sldMk cId="3749630485" sldId="299"/>
            <ac:cxnSpMk id="103479" creationId="{00000000-0000-0000-0000-000000000000}"/>
          </ac:cxnSpMkLst>
        </pc:cxnChg>
      </pc:sldChg>
      <pc:sldChg chg="addSp modSp add mod">
        <pc:chgData name="Hairong Zhao" userId="836876fe-804d-4bd9-9d0e-c259ce8ab2ed" providerId="ADAL" clId="{E0D53DE3-D9EA-4D7A-86DE-004707BEBE83}" dt="2022-01-24T14:34:14.535" v="60" actId="1076"/>
        <pc:sldMkLst>
          <pc:docMk/>
          <pc:sldMk cId="7518310" sldId="300"/>
        </pc:sldMkLst>
        <pc:spChg chg="mod">
          <ac:chgData name="Hairong Zhao" userId="836876fe-804d-4bd9-9d0e-c259ce8ab2ed" providerId="ADAL" clId="{E0D53DE3-D9EA-4D7A-86DE-004707BEBE83}" dt="2022-01-24T14:29:26.632" v="35" actId="1076"/>
          <ac:spMkLst>
            <pc:docMk/>
            <pc:sldMk cId="7518310" sldId="300"/>
            <ac:spMk id="2" creationId="{00000000-0000-0000-0000-000000000000}"/>
          </ac:spMkLst>
        </pc:spChg>
        <pc:spChg chg="mod">
          <ac:chgData name="Hairong Zhao" userId="836876fe-804d-4bd9-9d0e-c259ce8ab2ed" providerId="ADAL" clId="{E0D53DE3-D9EA-4D7A-86DE-004707BEBE83}" dt="2022-01-24T14:29:05.937" v="33"/>
          <ac:spMkLst>
            <pc:docMk/>
            <pc:sldMk cId="7518310" sldId="300"/>
            <ac:spMk id="66" creationId="{EE5E40F4-94DD-4B42-9B40-C475A2071E54}"/>
          </ac:spMkLst>
        </pc:spChg>
        <pc:spChg chg="mod">
          <ac:chgData name="Hairong Zhao" userId="836876fe-804d-4bd9-9d0e-c259ce8ab2ed" providerId="ADAL" clId="{E0D53DE3-D9EA-4D7A-86DE-004707BEBE83}" dt="2022-01-24T14:29:05.937" v="33"/>
          <ac:spMkLst>
            <pc:docMk/>
            <pc:sldMk cId="7518310" sldId="300"/>
            <ac:spMk id="67" creationId="{B0908FB3-67D9-4AED-93A3-A8C3336898BD}"/>
          </ac:spMkLst>
        </pc:spChg>
        <pc:spChg chg="mod">
          <ac:chgData name="Hairong Zhao" userId="836876fe-804d-4bd9-9d0e-c259ce8ab2ed" providerId="ADAL" clId="{E0D53DE3-D9EA-4D7A-86DE-004707BEBE83}" dt="2022-01-24T14:29:05.937" v="33"/>
          <ac:spMkLst>
            <pc:docMk/>
            <pc:sldMk cId="7518310" sldId="300"/>
            <ac:spMk id="68" creationId="{0D09CD27-6EC5-4FD7-8C58-C511DBF87656}"/>
          </ac:spMkLst>
        </pc:spChg>
        <pc:spChg chg="mod">
          <ac:chgData name="Hairong Zhao" userId="836876fe-804d-4bd9-9d0e-c259ce8ab2ed" providerId="ADAL" clId="{E0D53DE3-D9EA-4D7A-86DE-004707BEBE83}" dt="2022-01-24T14:29:05.937" v="33"/>
          <ac:spMkLst>
            <pc:docMk/>
            <pc:sldMk cId="7518310" sldId="300"/>
            <ac:spMk id="69" creationId="{7E8C8998-5989-4C64-B35C-3C1A7EA91B68}"/>
          </ac:spMkLst>
        </pc:spChg>
        <pc:spChg chg="mod">
          <ac:chgData name="Hairong Zhao" userId="836876fe-804d-4bd9-9d0e-c259ce8ab2ed" providerId="ADAL" clId="{E0D53DE3-D9EA-4D7A-86DE-004707BEBE83}" dt="2022-01-24T14:29:05.937" v="33"/>
          <ac:spMkLst>
            <pc:docMk/>
            <pc:sldMk cId="7518310" sldId="300"/>
            <ac:spMk id="70" creationId="{8E023172-54F6-4B15-8FD5-AC8BB24EFF5D}"/>
          </ac:spMkLst>
        </pc:spChg>
        <pc:spChg chg="mod">
          <ac:chgData name="Hairong Zhao" userId="836876fe-804d-4bd9-9d0e-c259ce8ab2ed" providerId="ADAL" clId="{E0D53DE3-D9EA-4D7A-86DE-004707BEBE83}" dt="2022-01-24T14:29:05.937" v="33"/>
          <ac:spMkLst>
            <pc:docMk/>
            <pc:sldMk cId="7518310" sldId="300"/>
            <ac:spMk id="71" creationId="{8585E3CA-DE93-4C13-B5D0-348EDEA02EAA}"/>
          </ac:spMkLst>
        </pc:spChg>
        <pc:spChg chg="mod">
          <ac:chgData name="Hairong Zhao" userId="836876fe-804d-4bd9-9d0e-c259ce8ab2ed" providerId="ADAL" clId="{E0D53DE3-D9EA-4D7A-86DE-004707BEBE83}" dt="2022-01-24T14:29:05.937" v="33"/>
          <ac:spMkLst>
            <pc:docMk/>
            <pc:sldMk cId="7518310" sldId="300"/>
            <ac:spMk id="77" creationId="{E7075373-CB58-4603-BCE8-43BC4B6B108C}"/>
          </ac:spMkLst>
        </pc:spChg>
        <pc:spChg chg="mod">
          <ac:chgData name="Hairong Zhao" userId="836876fe-804d-4bd9-9d0e-c259ce8ab2ed" providerId="ADAL" clId="{E0D53DE3-D9EA-4D7A-86DE-004707BEBE83}" dt="2022-01-24T14:29:05.937" v="33"/>
          <ac:spMkLst>
            <pc:docMk/>
            <pc:sldMk cId="7518310" sldId="300"/>
            <ac:spMk id="78" creationId="{1F3773AD-BE43-4502-A281-5AC612FE17E0}"/>
          </ac:spMkLst>
        </pc:spChg>
        <pc:spChg chg="mod">
          <ac:chgData name="Hairong Zhao" userId="836876fe-804d-4bd9-9d0e-c259ce8ab2ed" providerId="ADAL" clId="{E0D53DE3-D9EA-4D7A-86DE-004707BEBE83}" dt="2022-01-24T14:29:05.937" v="33"/>
          <ac:spMkLst>
            <pc:docMk/>
            <pc:sldMk cId="7518310" sldId="300"/>
            <ac:spMk id="79" creationId="{D459F54A-AF43-4040-970B-F5F95B588CA3}"/>
          </ac:spMkLst>
        </pc:spChg>
        <pc:spChg chg="mod">
          <ac:chgData name="Hairong Zhao" userId="836876fe-804d-4bd9-9d0e-c259ce8ab2ed" providerId="ADAL" clId="{E0D53DE3-D9EA-4D7A-86DE-004707BEBE83}" dt="2022-01-24T14:29:05.937" v="33"/>
          <ac:spMkLst>
            <pc:docMk/>
            <pc:sldMk cId="7518310" sldId="300"/>
            <ac:spMk id="80" creationId="{FB27FF5F-4C6A-4BFD-93AA-3A740E663C59}"/>
          </ac:spMkLst>
        </pc:spChg>
        <pc:spChg chg="mod">
          <ac:chgData name="Hairong Zhao" userId="836876fe-804d-4bd9-9d0e-c259ce8ab2ed" providerId="ADAL" clId="{E0D53DE3-D9EA-4D7A-86DE-004707BEBE83}" dt="2022-01-24T14:29:05.937" v="33"/>
          <ac:spMkLst>
            <pc:docMk/>
            <pc:sldMk cId="7518310" sldId="300"/>
            <ac:spMk id="81" creationId="{58266034-EBF4-4A4D-A50A-5A30ABB9E74E}"/>
          </ac:spMkLst>
        </pc:spChg>
        <pc:spChg chg="mod">
          <ac:chgData name="Hairong Zhao" userId="836876fe-804d-4bd9-9d0e-c259ce8ab2ed" providerId="ADAL" clId="{E0D53DE3-D9EA-4D7A-86DE-004707BEBE83}" dt="2022-01-24T14:34:02.426" v="59" actId="1076"/>
          <ac:spMkLst>
            <pc:docMk/>
            <pc:sldMk cId="7518310" sldId="300"/>
            <ac:spMk id="85120" creationId="{00000000-0000-0000-0000-000000000000}"/>
          </ac:spMkLst>
        </pc:spChg>
        <pc:spChg chg="mod">
          <ac:chgData name="Hairong Zhao" userId="836876fe-804d-4bd9-9d0e-c259ce8ab2ed" providerId="ADAL" clId="{E0D53DE3-D9EA-4D7A-86DE-004707BEBE83}" dt="2022-01-24T14:34:02.426" v="59" actId="1076"/>
          <ac:spMkLst>
            <pc:docMk/>
            <pc:sldMk cId="7518310" sldId="300"/>
            <ac:spMk id="85121" creationId="{00000000-0000-0000-0000-000000000000}"/>
          </ac:spMkLst>
        </pc:spChg>
        <pc:spChg chg="mod">
          <ac:chgData name="Hairong Zhao" userId="836876fe-804d-4bd9-9d0e-c259ce8ab2ed" providerId="ADAL" clId="{E0D53DE3-D9EA-4D7A-86DE-004707BEBE83}" dt="2022-01-24T14:33:49.782" v="58" actId="1076"/>
          <ac:spMkLst>
            <pc:docMk/>
            <pc:sldMk cId="7518310" sldId="300"/>
            <ac:spMk id="104452" creationId="{00000000-0000-0000-0000-000000000000}"/>
          </ac:spMkLst>
        </pc:spChg>
        <pc:spChg chg="mod">
          <ac:chgData name="Hairong Zhao" userId="836876fe-804d-4bd9-9d0e-c259ce8ab2ed" providerId="ADAL" clId="{E0D53DE3-D9EA-4D7A-86DE-004707BEBE83}" dt="2022-01-24T14:34:02.426" v="59" actId="1076"/>
          <ac:spMkLst>
            <pc:docMk/>
            <pc:sldMk cId="7518310" sldId="300"/>
            <ac:spMk id="104453" creationId="{00000000-0000-0000-0000-000000000000}"/>
          </ac:spMkLst>
        </pc:spChg>
        <pc:spChg chg="mod">
          <ac:chgData name="Hairong Zhao" userId="836876fe-804d-4bd9-9d0e-c259ce8ab2ed" providerId="ADAL" clId="{E0D53DE3-D9EA-4D7A-86DE-004707BEBE83}" dt="2022-01-24T14:34:02.426" v="59" actId="1076"/>
          <ac:spMkLst>
            <pc:docMk/>
            <pc:sldMk cId="7518310" sldId="300"/>
            <ac:spMk id="104454" creationId="{00000000-0000-0000-0000-000000000000}"/>
          </ac:spMkLst>
        </pc:spChg>
        <pc:spChg chg="mod">
          <ac:chgData name="Hairong Zhao" userId="836876fe-804d-4bd9-9d0e-c259ce8ab2ed" providerId="ADAL" clId="{E0D53DE3-D9EA-4D7A-86DE-004707BEBE83}" dt="2022-01-24T14:34:02.426" v="59" actId="1076"/>
          <ac:spMkLst>
            <pc:docMk/>
            <pc:sldMk cId="7518310" sldId="300"/>
            <ac:spMk id="104455" creationId="{00000000-0000-0000-0000-000000000000}"/>
          </ac:spMkLst>
        </pc:spChg>
        <pc:spChg chg="mod">
          <ac:chgData name="Hairong Zhao" userId="836876fe-804d-4bd9-9d0e-c259ce8ab2ed" providerId="ADAL" clId="{E0D53DE3-D9EA-4D7A-86DE-004707BEBE83}" dt="2022-01-24T14:34:02.426" v="59" actId="1076"/>
          <ac:spMkLst>
            <pc:docMk/>
            <pc:sldMk cId="7518310" sldId="300"/>
            <ac:spMk id="104456" creationId="{00000000-0000-0000-0000-000000000000}"/>
          </ac:spMkLst>
        </pc:spChg>
        <pc:spChg chg="mod">
          <ac:chgData name="Hairong Zhao" userId="836876fe-804d-4bd9-9d0e-c259ce8ab2ed" providerId="ADAL" clId="{E0D53DE3-D9EA-4D7A-86DE-004707BEBE83}" dt="2022-01-24T14:34:02.426" v="59" actId="1076"/>
          <ac:spMkLst>
            <pc:docMk/>
            <pc:sldMk cId="7518310" sldId="300"/>
            <ac:spMk id="104457" creationId="{00000000-0000-0000-0000-000000000000}"/>
          </ac:spMkLst>
        </pc:spChg>
        <pc:spChg chg="mod">
          <ac:chgData name="Hairong Zhao" userId="836876fe-804d-4bd9-9d0e-c259ce8ab2ed" providerId="ADAL" clId="{E0D53DE3-D9EA-4D7A-86DE-004707BEBE83}" dt="2022-01-24T14:34:02.426" v="59" actId="1076"/>
          <ac:spMkLst>
            <pc:docMk/>
            <pc:sldMk cId="7518310" sldId="300"/>
            <ac:spMk id="104458" creationId="{00000000-0000-0000-0000-000000000000}"/>
          </ac:spMkLst>
        </pc:spChg>
        <pc:spChg chg="mod">
          <ac:chgData name="Hairong Zhao" userId="836876fe-804d-4bd9-9d0e-c259ce8ab2ed" providerId="ADAL" clId="{E0D53DE3-D9EA-4D7A-86DE-004707BEBE83}" dt="2022-01-24T14:34:02.426" v="59" actId="1076"/>
          <ac:spMkLst>
            <pc:docMk/>
            <pc:sldMk cId="7518310" sldId="300"/>
            <ac:spMk id="104459" creationId="{00000000-0000-0000-0000-000000000000}"/>
          </ac:spMkLst>
        </pc:spChg>
        <pc:spChg chg="mod">
          <ac:chgData name="Hairong Zhao" userId="836876fe-804d-4bd9-9d0e-c259ce8ab2ed" providerId="ADAL" clId="{E0D53DE3-D9EA-4D7A-86DE-004707BEBE83}" dt="2022-01-24T14:34:02.426" v="59" actId="1076"/>
          <ac:spMkLst>
            <pc:docMk/>
            <pc:sldMk cId="7518310" sldId="300"/>
            <ac:spMk id="104460" creationId="{00000000-0000-0000-0000-000000000000}"/>
          </ac:spMkLst>
        </pc:spChg>
        <pc:spChg chg="mod">
          <ac:chgData name="Hairong Zhao" userId="836876fe-804d-4bd9-9d0e-c259ce8ab2ed" providerId="ADAL" clId="{E0D53DE3-D9EA-4D7A-86DE-004707BEBE83}" dt="2022-01-24T14:34:02.426" v="59" actId="1076"/>
          <ac:spMkLst>
            <pc:docMk/>
            <pc:sldMk cId="7518310" sldId="300"/>
            <ac:spMk id="104466" creationId="{00000000-0000-0000-0000-000000000000}"/>
          </ac:spMkLst>
        </pc:spChg>
        <pc:spChg chg="mod">
          <ac:chgData name="Hairong Zhao" userId="836876fe-804d-4bd9-9d0e-c259ce8ab2ed" providerId="ADAL" clId="{E0D53DE3-D9EA-4D7A-86DE-004707BEBE83}" dt="2022-01-24T14:34:02.426" v="59" actId="1076"/>
          <ac:spMkLst>
            <pc:docMk/>
            <pc:sldMk cId="7518310" sldId="300"/>
            <ac:spMk id="104467" creationId="{00000000-0000-0000-0000-000000000000}"/>
          </ac:spMkLst>
        </pc:spChg>
        <pc:spChg chg="mod">
          <ac:chgData name="Hairong Zhao" userId="836876fe-804d-4bd9-9d0e-c259ce8ab2ed" providerId="ADAL" clId="{E0D53DE3-D9EA-4D7A-86DE-004707BEBE83}" dt="2022-01-24T14:34:02.426" v="59" actId="1076"/>
          <ac:spMkLst>
            <pc:docMk/>
            <pc:sldMk cId="7518310" sldId="300"/>
            <ac:spMk id="104468" creationId="{00000000-0000-0000-0000-000000000000}"/>
          </ac:spMkLst>
        </pc:spChg>
        <pc:spChg chg="mod">
          <ac:chgData name="Hairong Zhao" userId="836876fe-804d-4bd9-9d0e-c259ce8ab2ed" providerId="ADAL" clId="{E0D53DE3-D9EA-4D7A-86DE-004707BEBE83}" dt="2022-01-24T14:34:02.426" v="59" actId="1076"/>
          <ac:spMkLst>
            <pc:docMk/>
            <pc:sldMk cId="7518310" sldId="300"/>
            <ac:spMk id="104469" creationId="{00000000-0000-0000-0000-000000000000}"/>
          </ac:spMkLst>
        </pc:spChg>
        <pc:spChg chg="mod">
          <ac:chgData name="Hairong Zhao" userId="836876fe-804d-4bd9-9d0e-c259ce8ab2ed" providerId="ADAL" clId="{E0D53DE3-D9EA-4D7A-86DE-004707BEBE83}" dt="2022-01-24T14:34:02.426" v="59" actId="1076"/>
          <ac:spMkLst>
            <pc:docMk/>
            <pc:sldMk cId="7518310" sldId="300"/>
            <ac:spMk id="104470" creationId="{00000000-0000-0000-0000-000000000000}"/>
          </ac:spMkLst>
        </pc:spChg>
        <pc:spChg chg="mod">
          <ac:chgData name="Hairong Zhao" userId="836876fe-804d-4bd9-9d0e-c259ce8ab2ed" providerId="ADAL" clId="{E0D53DE3-D9EA-4D7A-86DE-004707BEBE83}" dt="2022-01-24T14:34:02.426" v="59" actId="1076"/>
          <ac:spMkLst>
            <pc:docMk/>
            <pc:sldMk cId="7518310" sldId="300"/>
            <ac:spMk id="104471" creationId="{00000000-0000-0000-0000-000000000000}"/>
          </ac:spMkLst>
        </pc:spChg>
        <pc:spChg chg="mod">
          <ac:chgData name="Hairong Zhao" userId="836876fe-804d-4bd9-9d0e-c259ce8ab2ed" providerId="ADAL" clId="{E0D53DE3-D9EA-4D7A-86DE-004707BEBE83}" dt="2022-01-24T14:34:02.426" v="59" actId="1076"/>
          <ac:spMkLst>
            <pc:docMk/>
            <pc:sldMk cId="7518310" sldId="300"/>
            <ac:spMk id="104475" creationId="{00000000-0000-0000-0000-000000000000}"/>
          </ac:spMkLst>
        </pc:spChg>
        <pc:spChg chg="mod">
          <ac:chgData name="Hairong Zhao" userId="836876fe-804d-4bd9-9d0e-c259ce8ab2ed" providerId="ADAL" clId="{E0D53DE3-D9EA-4D7A-86DE-004707BEBE83}" dt="2022-01-24T14:34:02.426" v="59" actId="1076"/>
          <ac:spMkLst>
            <pc:docMk/>
            <pc:sldMk cId="7518310" sldId="300"/>
            <ac:spMk id="104476" creationId="{00000000-0000-0000-0000-000000000000}"/>
          </ac:spMkLst>
        </pc:spChg>
        <pc:spChg chg="mod">
          <ac:chgData name="Hairong Zhao" userId="836876fe-804d-4bd9-9d0e-c259ce8ab2ed" providerId="ADAL" clId="{E0D53DE3-D9EA-4D7A-86DE-004707BEBE83}" dt="2022-01-24T14:34:02.426" v="59" actId="1076"/>
          <ac:spMkLst>
            <pc:docMk/>
            <pc:sldMk cId="7518310" sldId="300"/>
            <ac:spMk id="104477" creationId="{00000000-0000-0000-0000-000000000000}"/>
          </ac:spMkLst>
        </pc:spChg>
        <pc:grpChg chg="add mod">
          <ac:chgData name="Hairong Zhao" userId="836876fe-804d-4bd9-9d0e-c259ce8ab2ed" providerId="ADAL" clId="{E0D53DE3-D9EA-4D7A-86DE-004707BEBE83}" dt="2022-01-24T14:34:14.535" v="60" actId="1076"/>
          <ac:grpSpMkLst>
            <pc:docMk/>
            <pc:sldMk cId="7518310" sldId="300"/>
            <ac:grpSpMk id="65" creationId="{18B697BE-BB86-4AAE-BD44-E9DBD24490CC}"/>
          </ac:grpSpMkLst>
        </pc:grpChg>
        <pc:grpChg chg="mod">
          <ac:chgData name="Hairong Zhao" userId="836876fe-804d-4bd9-9d0e-c259ce8ab2ed" providerId="ADAL" clId="{E0D53DE3-D9EA-4D7A-86DE-004707BEBE83}" dt="2022-01-24T14:34:02.426" v="59" actId="1076"/>
          <ac:grpSpMkLst>
            <pc:docMk/>
            <pc:sldMk cId="7518310" sldId="300"/>
            <ac:grpSpMk id="104478" creationId="{00000000-0000-0000-0000-000000000000}"/>
          </ac:grpSpMkLst>
        </pc:grpChg>
        <pc:grpChg chg="mod">
          <ac:chgData name="Hairong Zhao" userId="836876fe-804d-4bd9-9d0e-c259ce8ab2ed" providerId="ADAL" clId="{E0D53DE3-D9EA-4D7A-86DE-004707BEBE83}" dt="2022-01-24T14:34:02.426" v="59" actId="1076"/>
          <ac:grpSpMkLst>
            <pc:docMk/>
            <pc:sldMk cId="7518310" sldId="300"/>
            <ac:grpSpMk id="104479" creationId="{00000000-0000-0000-0000-000000000000}"/>
          </ac:grpSpMkLst>
        </pc:grpChg>
        <pc:cxnChg chg="mod">
          <ac:chgData name="Hairong Zhao" userId="836876fe-804d-4bd9-9d0e-c259ce8ab2ed" providerId="ADAL" clId="{E0D53DE3-D9EA-4D7A-86DE-004707BEBE83}" dt="2022-01-24T14:29:05.937" v="33"/>
          <ac:cxnSpMkLst>
            <pc:docMk/>
            <pc:sldMk cId="7518310" sldId="300"/>
            <ac:cxnSpMk id="72" creationId="{4EA73673-ADDA-4CA7-AFB3-953BC221C4BF}"/>
          </ac:cxnSpMkLst>
        </pc:cxnChg>
        <pc:cxnChg chg="mod">
          <ac:chgData name="Hairong Zhao" userId="836876fe-804d-4bd9-9d0e-c259ce8ab2ed" providerId="ADAL" clId="{E0D53DE3-D9EA-4D7A-86DE-004707BEBE83}" dt="2022-01-24T14:29:05.937" v="33"/>
          <ac:cxnSpMkLst>
            <pc:docMk/>
            <pc:sldMk cId="7518310" sldId="300"/>
            <ac:cxnSpMk id="73" creationId="{C57E6B3E-9C19-495A-B2C7-B906D4C23F28}"/>
          </ac:cxnSpMkLst>
        </pc:cxnChg>
        <pc:cxnChg chg="mod">
          <ac:chgData name="Hairong Zhao" userId="836876fe-804d-4bd9-9d0e-c259ce8ab2ed" providerId="ADAL" clId="{E0D53DE3-D9EA-4D7A-86DE-004707BEBE83}" dt="2022-01-24T14:29:05.937" v="33"/>
          <ac:cxnSpMkLst>
            <pc:docMk/>
            <pc:sldMk cId="7518310" sldId="300"/>
            <ac:cxnSpMk id="74" creationId="{92E49424-67B5-4C56-BF46-F1C6B47A161B}"/>
          </ac:cxnSpMkLst>
        </pc:cxnChg>
        <pc:cxnChg chg="mod">
          <ac:chgData name="Hairong Zhao" userId="836876fe-804d-4bd9-9d0e-c259ce8ab2ed" providerId="ADAL" clId="{E0D53DE3-D9EA-4D7A-86DE-004707BEBE83}" dt="2022-01-24T14:29:05.937" v="33"/>
          <ac:cxnSpMkLst>
            <pc:docMk/>
            <pc:sldMk cId="7518310" sldId="300"/>
            <ac:cxnSpMk id="75" creationId="{9A9825FD-DBE7-4A1D-9F2C-031C900D650A}"/>
          </ac:cxnSpMkLst>
        </pc:cxnChg>
        <pc:cxnChg chg="mod">
          <ac:chgData name="Hairong Zhao" userId="836876fe-804d-4bd9-9d0e-c259ce8ab2ed" providerId="ADAL" clId="{E0D53DE3-D9EA-4D7A-86DE-004707BEBE83}" dt="2022-01-24T14:29:05.937" v="33"/>
          <ac:cxnSpMkLst>
            <pc:docMk/>
            <pc:sldMk cId="7518310" sldId="300"/>
            <ac:cxnSpMk id="76" creationId="{570BFE25-0B9C-43DA-AD85-D7AB3581AC50}"/>
          </ac:cxnSpMkLst>
        </pc:cxnChg>
        <pc:cxnChg chg="mod">
          <ac:chgData name="Hairong Zhao" userId="836876fe-804d-4bd9-9d0e-c259ce8ab2ed" providerId="ADAL" clId="{E0D53DE3-D9EA-4D7A-86DE-004707BEBE83}" dt="2022-01-24T14:34:02.426" v="59" actId="1076"/>
          <ac:cxnSpMkLst>
            <pc:docMk/>
            <pc:sldMk cId="7518310" sldId="300"/>
            <ac:cxnSpMk id="104461" creationId="{00000000-0000-0000-0000-000000000000}"/>
          </ac:cxnSpMkLst>
        </pc:cxnChg>
        <pc:cxnChg chg="mod">
          <ac:chgData name="Hairong Zhao" userId="836876fe-804d-4bd9-9d0e-c259ce8ab2ed" providerId="ADAL" clId="{E0D53DE3-D9EA-4D7A-86DE-004707BEBE83}" dt="2022-01-24T14:34:02.426" v="59" actId="1076"/>
          <ac:cxnSpMkLst>
            <pc:docMk/>
            <pc:sldMk cId="7518310" sldId="300"/>
            <ac:cxnSpMk id="104462" creationId="{00000000-0000-0000-0000-000000000000}"/>
          </ac:cxnSpMkLst>
        </pc:cxnChg>
        <pc:cxnChg chg="mod">
          <ac:chgData name="Hairong Zhao" userId="836876fe-804d-4bd9-9d0e-c259ce8ab2ed" providerId="ADAL" clId="{E0D53DE3-D9EA-4D7A-86DE-004707BEBE83}" dt="2022-01-24T14:34:02.426" v="59" actId="1076"/>
          <ac:cxnSpMkLst>
            <pc:docMk/>
            <pc:sldMk cId="7518310" sldId="300"/>
            <ac:cxnSpMk id="104463" creationId="{00000000-0000-0000-0000-000000000000}"/>
          </ac:cxnSpMkLst>
        </pc:cxnChg>
        <pc:cxnChg chg="mod">
          <ac:chgData name="Hairong Zhao" userId="836876fe-804d-4bd9-9d0e-c259ce8ab2ed" providerId="ADAL" clId="{E0D53DE3-D9EA-4D7A-86DE-004707BEBE83}" dt="2022-01-24T14:34:02.426" v="59" actId="1076"/>
          <ac:cxnSpMkLst>
            <pc:docMk/>
            <pc:sldMk cId="7518310" sldId="300"/>
            <ac:cxnSpMk id="104464" creationId="{00000000-0000-0000-0000-000000000000}"/>
          </ac:cxnSpMkLst>
        </pc:cxnChg>
        <pc:cxnChg chg="mod">
          <ac:chgData name="Hairong Zhao" userId="836876fe-804d-4bd9-9d0e-c259ce8ab2ed" providerId="ADAL" clId="{E0D53DE3-D9EA-4D7A-86DE-004707BEBE83}" dt="2022-01-24T14:34:02.426" v="59" actId="1076"/>
          <ac:cxnSpMkLst>
            <pc:docMk/>
            <pc:sldMk cId="7518310" sldId="300"/>
            <ac:cxnSpMk id="104465" creationId="{00000000-0000-0000-0000-000000000000}"/>
          </ac:cxnSpMkLst>
        </pc:cxnChg>
        <pc:cxnChg chg="mod">
          <ac:chgData name="Hairong Zhao" userId="836876fe-804d-4bd9-9d0e-c259ce8ab2ed" providerId="ADAL" clId="{E0D53DE3-D9EA-4D7A-86DE-004707BEBE83}" dt="2022-01-24T14:34:02.426" v="59" actId="1076"/>
          <ac:cxnSpMkLst>
            <pc:docMk/>
            <pc:sldMk cId="7518310" sldId="300"/>
            <ac:cxnSpMk id="104472" creationId="{00000000-0000-0000-0000-000000000000}"/>
          </ac:cxnSpMkLst>
        </pc:cxnChg>
        <pc:cxnChg chg="mod">
          <ac:chgData name="Hairong Zhao" userId="836876fe-804d-4bd9-9d0e-c259ce8ab2ed" providerId="ADAL" clId="{E0D53DE3-D9EA-4D7A-86DE-004707BEBE83}" dt="2022-01-24T14:34:02.426" v="59" actId="1076"/>
          <ac:cxnSpMkLst>
            <pc:docMk/>
            <pc:sldMk cId="7518310" sldId="300"/>
            <ac:cxnSpMk id="104473" creationId="{00000000-0000-0000-0000-000000000000}"/>
          </ac:cxnSpMkLst>
        </pc:cxnChg>
        <pc:cxnChg chg="mod">
          <ac:chgData name="Hairong Zhao" userId="836876fe-804d-4bd9-9d0e-c259ce8ab2ed" providerId="ADAL" clId="{E0D53DE3-D9EA-4D7A-86DE-004707BEBE83}" dt="2022-01-24T14:34:02.426" v="59" actId="1076"/>
          <ac:cxnSpMkLst>
            <pc:docMk/>
            <pc:sldMk cId="7518310" sldId="300"/>
            <ac:cxnSpMk id="104474" creationId="{00000000-0000-0000-0000-000000000000}"/>
          </ac:cxnSpMkLst>
        </pc:cxnChg>
      </pc:sldChg>
      <pc:sldChg chg="modSp add modAnim">
        <pc:chgData name="Hairong Zhao" userId="836876fe-804d-4bd9-9d0e-c259ce8ab2ed" providerId="ADAL" clId="{E0D53DE3-D9EA-4D7A-86DE-004707BEBE83}" dt="2022-01-24T14:35:49.462" v="61" actId="20578"/>
        <pc:sldMkLst>
          <pc:docMk/>
          <pc:sldMk cId="1627372539" sldId="301"/>
        </pc:sldMkLst>
        <pc:spChg chg="mod">
          <ac:chgData name="Hairong Zhao" userId="836876fe-804d-4bd9-9d0e-c259ce8ab2ed" providerId="ADAL" clId="{E0D53DE3-D9EA-4D7A-86DE-004707BEBE83}" dt="2022-01-24T14:35:49.462" v="61" actId="20578"/>
          <ac:spMkLst>
            <pc:docMk/>
            <pc:sldMk cId="1627372539" sldId="301"/>
            <ac:spMk id="50181" creationId="{00000000-0000-0000-0000-000000000000}"/>
          </ac:spMkLst>
        </pc:spChg>
      </pc:sldChg>
      <pc:sldChg chg="add del">
        <pc:chgData name="Hairong Zhao" userId="836876fe-804d-4bd9-9d0e-c259ce8ab2ed" providerId="ADAL" clId="{E0D53DE3-D9EA-4D7A-86DE-004707BEBE83}" dt="2022-01-24T14:55:07.284" v="100" actId="47"/>
        <pc:sldMkLst>
          <pc:docMk/>
          <pc:sldMk cId="1331909154" sldId="302"/>
        </pc:sldMkLst>
      </pc:sldChg>
      <pc:sldChg chg="add del">
        <pc:chgData name="Hairong Zhao" userId="836876fe-804d-4bd9-9d0e-c259ce8ab2ed" providerId="ADAL" clId="{E0D53DE3-D9EA-4D7A-86DE-004707BEBE83}" dt="2022-01-24T14:55:07.284" v="100" actId="47"/>
        <pc:sldMkLst>
          <pc:docMk/>
          <pc:sldMk cId="4169843982" sldId="303"/>
        </pc:sldMkLst>
      </pc:sldChg>
      <pc:sldChg chg="add del">
        <pc:chgData name="Hairong Zhao" userId="836876fe-804d-4bd9-9d0e-c259ce8ab2ed" providerId="ADAL" clId="{E0D53DE3-D9EA-4D7A-86DE-004707BEBE83}" dt="2022-01-24T14:55:07.284" v="100" actId="47"/>
        <pc:sldMkLst>
          <pc:docMk/>
          <pc:sldMk cId="825221438" sldId="304"/>
        </pc:sldMkLst>
      </pc:sldChg>
      <pc:sldChg chg="modSp add mod">
        <pc:chgData name="Hairong Zhao" userId="836876fe-804d-4bd9-9d0e-c259ce8ab2ed" providerId="ADAL" clId="{E0D53DE3-D9EA-4D7A-86DE-004707BEBE83}" dt="2022-01-24T15:23:34.032" v="184" actId="20577"/>
        <pc:sldMkLst>
          <pc:docMk/>
          <pc:sldMk cId="1584766997" sldId="305"/>
        </pc:sldMkLst>
        <pc:spChg chg="mod">
          <ac:chgData name="Hairong Zhao" userId="836876fe-804d-4bd9-9d0e-c259ce8ab2ed" providerId="ADAL" clId="{E0D53DE3-D9EA-4D7A-86DE-004707BEBE83}" dt="2022-01-24T15:23:34.032" v="184" actId="20577"/>
          <ac:spMkLst>
            <pc:docMk/>
            <pc:sldMk cId="1584766997" sldId="305"/>
            <ac:spMk id="86021" creationId="{00000000-0000-0000-0000-000000000000}"/>
          </ac:spMkLst>
        </pc:spChg>
      </pc:sldChg>
      <pc:sldChg chg="modSp add mod">
        <pc:chgData name="Hairong Zhao" userId="836876fe-804d-4bd9-9d0e-c259ce8ab2ed" providerId="ADAL" clId="{E0D53DE3-D9EA-4D7A-86DE-004707BEBE83}" dt="2022-01-24T14:36:54.261" v="65" actId="27636"/>
        <pc:sldMkLst>
          <pc:docMk/>
          <pc:sldMk cId="1845456072" sldId="306"/>
        </pc:sldMkLst>
        <pc:spChg chg="mod">
          <ac:chgData name="Hairong Zhao" userId="836876fe-804d-4bd9-9d0e-c259ce8ab2ed" providerId="ADAL" clId="{E0D53DE3-D9EA-4D7A-86DE-004707BEBE83}" dt="2022-01-24T14:36:54.261" v="65" actId="27636"/>
          <ac:spMkLst>
            <pc:docMk/>
            <pc:sldMk cId="1845456072" sldId="306"/>
            <ac:spMk id="88069" creationId="{00000000-0000-0000-0000-000000000000}"/>
          </ac:spMkLst>
        </pc:spChg>
      </pc:sldChg>
      <pc:sldChg chg="modSp add">
        <pc:chgData name="Hairong Zhao" userId="836876fe-804d-4bd9-9d0e-c259ce8ab2ed" providerId="ADAL" clId="{E0D53DE3-D9EA-4D7A-86DE-004707BEBE83}" dt="2022-01-24T14:37:50.110" v="68" actId="207"/>
        <pc:sldMkLst>
          <pc:docMk/>
          <pc:sldMk cId="3700220705" sldId="307"/>
        </pc:sldMkLst>
        <pc:spChg chg="mod">
          <ac:chgData name="Hairong Zhao" userId="836876fe-804d-4bd9-9d0e-c259ce8ab2ed" providerId="ADAL" clId="{E0D53DE3-D9EA-4D7A-86DE-004707BEBE83}" dt="2022-01-24T14:37:50.110" v="68" actId="207"/>
          <ac:spMkLst>
            <pc:docMk/>
            <pc:sldMk cId="3700220705" sldId="307"/>
            <ac:spMk id="50181" creationId="{00000000-0000-0000-0000-000000000000}"/>
          </ac:spMkLst>
        </pc:spChg>
      </pc:sldChg>
      <pc:sldChg chg="add">
        <pc:chgData name="Hairong Zhao" userId="836876fe-804d-4bd9-9d0e-c259ce8ab2ed" providerId="ADAL" clId="{E0D53DE3-D9EA-4D7A-86DE-004707BEBE83}" dt="2022-01-24T15:11:05.986" v="101"/>
        <pc:sldMkLst>
          <pc:docMk/>
          <pc:sldMk cId="718555400" sldId="308"/>
        </pc:sldMkLst>
      </pc:sldChg>
      <pc:sldChg chg="add">
        <pc:chgData name="Hairong Zhao" userId="836876fe-804d-4bd9-9d0e-c259ce8ab2ed" providerId="ADAL" clId="{E0D53DE3-D9EA-4D7A-86DE-004707BEBE83}" dt="2022-01-24T15:11:05.986" v="101"/>
        <pc:sldMkLst>
          <pc:docMk/>
          <pc:sldMk cId="3971728797" sldId="309"/>
        </pc:sldMkLst>
      </pc:sldChg>
      <pc:sldChg chg="add">
        <pc:chgData name="Hairong Zhao" userId="836876fe-804d-4bd9-9d0e-c259ce8ab2ed" providerId="ADAL" clId="{E0D53DE3-D9EA-4D7A-86DE-004707BEBE83}" dt="2022-01-24T15:11:05.986" v="101"/>
        <pc:sldMkLst>
          <pc:docMk/>
          <pc:sldMk cId="2359992550" sldId="310"/>
        </pc:sldMkLst>
      </pc:sldChg>
      <pc:sldChg chg="add">
        <pc:chgData name="Hairong Zhao" userId="836876fe-804d-4bd9-9d0e-c259ce8ab2ed" providerId="ADAL" clId="{E0D53DE3-D9EA-4D7A-86DE-004707BEBE83}" dt="2022-01-24T15:11:05.986" v="101"/>
        <pc:sldMkLst>
          <pc:docMk/>
          <pc:sldMk cId="1161929898" sldId="311"/>
        </pc:sldMkLst>
      </pc:sldChg>
      <pc:sldChg chg="addSp delSp modSp add mod">
        <pc:chgData name="Hairong Zhao" userId="836876fe-804d-4bd9-9d0e-c259ce8ab2ed" providerId="ADAL" clId="{E0D53DE3-D9EA-4D7A-86DE-004707BEBE83}" dt="2022-01-24T15:20:55.309" v="168" actId="208"/>
        <pc:sldMkLst>
          <pc:docMk/>
          <pc:sldMk cId="416360270" sldId="312"/>
        </pc:sldMkLst>
        <pc:spChg chg="mod">
          <ac:chgData name="Hairong Zhao" userId="836876fe-804d-4bd9-9d0e-c259ce8ab2ed" providerId="ADAL" clId="{E0D53DE3-D9EA-4D7A-86DE-004707BEBE83}" dt="2022-01-24T15:16:01.020" v="134" actId="1076"/>
          <ac:spMkLst>
            <pc:docMk/>
            <pc:sldMk cId="416360270" sldId="312"/>
            <ac:spMk id="5" creationId="{F25400C0-D2C8-4A7C-B856-58B648CD164C}"/>
          </ac:spMkLst>
        </pc:spChg>
        <pc:spChg chg="mod topLvl">
          <ac:chgData name="Hairong Zhao" userId="836876fe-804d-4bd9-9d0e-c259ce8ab2ed" providerId="ADAL" clId="{E0D53DE3-D9EA-4D7A-86DE-004707BEBE83}" dt="2022-01-24T15:14:40.653" v="119" actId="165"/>
          <ac:spMkLst>
            <pc:docMk/>
            <pc:sldMk cId="416360270" sldId="312"/>
            <ac:spMk id="9" creationId="{42F4E63F-58B0-428B-BB66-97DF656EC694}"/>
          </ac:spMkLst>
        </pc:spChg>
        <pc:spChg chg="del mod topLvl">
          <ac:chgData name="Hairong Zhao" userId="836876fe-804d-4bd9-9d0e-c259ce8ab2ed" providerId="ADAL" clId="{E0D53DE3-D9EA-4D7A-86DE-004707BEBE83}" dt="2022-01-24T15:16:26.526" v="141" actId="478"/>
          <ac:spMkLst>
            <pc:docMk/>
            <pc:sldMk cId="416360270" sldId="312"/>
            <ac:spMk id="10" creationId="{03B4DF6F-9A58-475B-8710-BA9C4C3171D4}"/>
          </ac:spMkLst>
        </pc:spChg>
        <pc:spChg chg="del mod topLvl">
          <ac:chgData name="Hairong Zhao" userId="836876fe-804d-4bd9-9d0e-c259ce8ab2ed" providerId="ADAL" clId="{E0D53DE3-D9EA-4D7A-86DE-004707BEBE83}" dt="2022-01-24T15:16:24.710" v="140" actId="478"/>
          <ac:spMkLst>
            <pc:docMk/>
            <pc:sldMk cId="416360270" sldId="312"/>
            <ac:spMk id="11" creationId="{34927649-D29E-4C4B-90E8-10B8A64E6972}"/>
          </ac:spMkLst>
        </pc:spChg>
        <pc:spChg chg="add del mod">
          <ac:chgData name="Hairong Zhao" userId="836876fe-804d-4bd9-9d0e-c259ce8ab2ed" providerId="ADAL" clId="{E0D53DE3-D9EA-4D7A-86DE-004707BEBE83}" dt="2022-01-24T15:16:46.569" v="143" actId="21"/>
          <ac:spMkLst>
            <pc:docMk/>
            <pc:sldMk cId="416360270" sldId="312"/>
            <ac:spMk id="12" creationId="{15ACB65B-5632-4715-9430-629E613216AD}"/>
          </ac:spMkLst>
        </pc:spChg>
        <pc:spChg chg="add del mod">
          <ac:chgData name="Hairong Zhao" userId="836876fe-804d-4bd9-9d0e-c259ce8ab2ed" providerId="ADAL" clId="{E0D53DE3-D9EA-4D7A-86DE-004707BEBE83}" dt="2022-01-24T15:19:53.109" v="162" actId="478"/>
          <ac:spMkLst>
            <pc:docMk/>
            <pc:sldMk cId="416360270" sldId="312"/>
            <ac:spMk id="24" creationId="{CE4A84D8-B1CE-436E-9AC0-DE3C03F02F44}"/>
          </ac:spMkLst>
        </pc:spChg>
        <pc:spChg chg="add mod">
          <ac:chgData name="Hairong Zhao" userId="836876fe-804d-4bd9-9d0e-c259ce8ab2ed" providerId="ADAL" clId="{E0D53DE3-D9EA-4D7A-86DE-004707BEBE83}" dt="2022-01-24T15:20:19.765" v="165"/>
          <ac:spMkLst>
            <pc:docMk/>
            <pc:sldMk cId="416360270" sldId="312"/>
            <ac:spMk id="25" creationId="{253C5739-BF0C-4145-90C1-51BF4BD9A898}"/>
          </ac:spMkLst>
        </pc:spChg>
        <pc:spChg chg="add mod">
          <ac:chgData name="Hairong Zhao" userId="836876fe-804d-4bd9-9d0e-c259ce8ab2ed" providerId="ADAL" clId="{E0D53DE3-D9EA-4D7A-86DE-004707BEBE83}" dt="2022-01-24T15:20:55.309" v="168" actId="208"/>
          <ac:spMkLst>
            <pc:docMk/>
            <pc:sldMk cId="416360270" sldId="312"/>
            <ac:spMk id="26" creationId="{8E70C261-D2E9-4BFB-903E-1F693151C0E7}"/>
          </ac:spMkLst>
        </pc:spChg>
        <pc:grpChg chg="add del mod">
          <ac:chgData name="Hairong Zhao" userId="836876fe-804d-4bd9-9d0e-c259ce8ab2ed" providerId="ADAL" clId="{E0D53DE3-D9EA-4D7A-86DE-004707BEBE83}" dt="2022-01-24T15:14:40.653" v="119" actId="165"/>
          <ac:grpSpMkLst>
            <pc:docMk/>
            <pc:sldMk cId="416360270" sldId="312"/>
            <ac:grpSpMk id="8" creationId="{62C717BC-3CA7-4057-AFD8-5B97A8652D77}"/>
          </ac:grpSpMkLst>
        </pc:grpChg>
        <pc:cxnChg chg="add del mod">
          <ac:chgData name="Hairong Zhao" userId="836876fe-804d-4bd9-9d0e-c259ce8ab2ed" providerId="ADAL" clId="{E0D53DE3-D9EA-4D7A-86DE-004707BEBE83}" dt="2022-01-24T15:18:01.825" v="152" actId="478"/>
          <ac:cxnSpMkLst>
            <pc:docMk/>
            <pc:sldMk cId="416360270" sldId="312"/>
            <ac:cxnSpMk id="13" creationId="{E2EFB262-21D0-4625-BC8F-3B9481177DB6}"/>
          </ac:cxnSpMkLst>
        </pc:cxnChg>
        <pc:cxnChg chg="add del mod">
          <ac:chgData name="Hairong Zhao" userId="836876fe-804d-4bd9-9d0e-c259ce8ab2ed" providerId="ADAL" clId="{E0D53DE3-D9EA-4D7A-86DE-004707BEBE83}" dt="2022-01-24T15:18:18.890" v="154" actId="11529"/>
          <ac:cxnSpMkLst>
            <pc:docMk/>
            <pc:sldMk cId="416360270" sldId="312"/>
            <ac:cxnSpMk id="19" creationId="{296D0849-432C-49C4-9D1B-2C2EA4D1B9B3}"/>
          </ac:cxnSpMkLst>
        </pc:cxnChg>
        <pc:cxnChg chg="add del mod">
          <ac:chgData name="Hairong Zhao" userId="836876fe-804d-4bd9-9d0e-c259ce8ab2ed" providerId="ADAL" clId="{E0D53DE3-D9EA-4D7A-86DE-004707BEBE83}" dt="2022-01-24T15:19:49.577" v="161" actId="478"/>
          <ac:cxnSpMkLst>
            <pc:docMk/>
            <pc:sldMk cId="416360270" sldId="312"/>
            <ac:cxnSpMk id="21" creationId="{82112E71-1000-413D-BD9A-B7C748BA2E81}"/>
          </ac:cxnSpMkLst>
        </pc:cxnChg>
      </pc:sldChg>
      <pc:sldChg chg="addSp modSp add mod">
        <pc:chgData name="Hairong Zhao" userId="836876fe-804d-4bd9-9d0e-c259ce8ab2ed" providerId="ADAL" clId="{E0D53DE3-D9EA-4D7A-86DE-004707BEBE83}" dt="2022-01-24T17:17:20.245" v="237" actId="20577"/>
        <pc:sldMkLst>
          <pc:docMk/>
          <pc:sldMk cId="2489707478" sldId="313"/>
        </pc:sldMkLst>
        <pc:spChg chg="add mod">
          <ac:chgData name="Hairong Zhao" userId="836876fe-804d-4bd9-9d0e-c259ce8ab2ed" providerId="ADAL" clId="{E0D53DE3-D9EA-4D7A-86DE-004707BEBE83}" dt="2022-01-24T15:21:26.320" v="171"/>
          <ac:spMkLst>
            <pc:docMk/>
            <pc:sldMk cId="2489707478" sldId="313"/>
            <ac:spMk id="3" creationId="{E810EE52-1DA0-46B7-9AC1-3F4FB7ABA52A}"/>
          </ac:spMkLst>
        </pc:spChg>
        <pc:spChg chg="add mod">
          <ac:chgData name="Hairong Zhao" userId="836876fe-804d-4bd9-9d0e-c259ce8ab2ed" providerId="ADAL" clId="{E0D53DE3-D9EA-4D7A-86DE-004707BEBE83}" dt="2022-01-24T15:21:46.868" v="174"/>
          <ac:spMkLst>
            <pc:docMk/>
            <pc:sldMk cId="2489707478" sldId="313"/>
            <ac:spMk id="6" creationId="{3180B46A-E76E-4E3A-A22A-3CD9AA850F93}"/>
          </ac:spMkLst>
        </pc:spChg>
        <pc:spChg chg="add mod">
          <ac:chgData name="Hairong Zhao" userId="836876fe-804d-4bd9-9d0e-c259ce8ab2ed" providerId="ADAL" clId="{E0D53DE3-D9EA-4D7A-86DE-004707BEBE83}" dt="2022-01-24T15:16:55.759" v="146" actId="14100"/>
          <ac:spMkLst>
            <pc:docMk/>
            <pc:sldMk cId="2489707478" sldId="313"/>
            <ac:spMk id="8" creationId="{221109B8-F858-4D12-81A8-05EFF1C78F9F}"/>
          </ac:spMkLst>
        </pc:spChg>
        <pc:spChg chg="add mod">
          <ac:chgData name="Hairong Zhao" userId="836876fe-804d-4bd9-9d0e-c259ce8ab2ed" providerId="ADAL" clId="{E0D53DE3-D9EA-4D7A-86DE-004707BEBE83}" dt="2022-01-24T17:17:20.245" v="237" actId="20577"/>
          <ac:spMkLst>
            <pc:docMk/>
            <pc:sldMk cId="2489707478" sldId="313"/>
            <ac:spMk id="9" creationId="{C2FB309A-8982-47A5-BAA4-02635456C4F9}"/>
          </ac:spMkLst>
        </pc:spChg>
      </pc:sldChg>
      <pc:sldChg chg="modSp add mod">
        <pc:chgData name="Hairong Zhao" userId="836876fe-804d-4bd9-9d0e-c259ce8ab2ed" providerId="ADAL" clId="{E0D53DE3-D9EA-4D7A-86DE-004707BEBE83}" dt="2022-01-24T15:13:08.400" v="116"/>
        <pc:sldMkLst>
          <pc:docMk/>
          <pc:sldMk cId="671446043" sldId="314"/>
        </pc:sldMkLst>
        <pc:spChg chg="mod">
          <ac:chgData name="Hairong Zhao" userId="836876fe-804d-4bd9-9d0e-c259ce8ab2ed" providerId="ADAL" clId="{E0D53DE3-D9EA-4D7A-86DE-004707BEBE83}" dt="2022-01-24T15:13:08.400" v="116"/>
          <ac:spMkLst>
            <pc:docMk/>
            <pc:sldMk cId="671446043" sldId="314"/>
            <ac:spMk id="2" creationId="{F9DB6D6A-B06A-48F0-A9BC-C263F0443A11}"/>
          </ac:spMkLst>
        </pc:spChg>
      </pc:sldChg>
    </pc:docChg>
  </pc:docChgLst>
  <pc:docChgLst>
    <pc:chgData name="Zhao, Hairong" userId="836876fe-804d-4bd9-9d0e-c259ce8ab2ed" providerId="ADAL" clId="{91F8FA60-B886-4DD3-85A7-BD63049A675A}"/>
    <pc:docChg chg="addSld delSld modSld">
      <pc:chgData name="Zhao, Hairong" userId="836876fe-804d-4bd9-9d0e-c259ce8ab2ed" providerId="ADAL" clId="{91F8FA60-B886-4DD3-85A7-BD63049A675A}" dt="2023-01-20T01:39:59.288" v="109" actId="47"/>
      <pc:docMkLst>
        <pc:docMk/>
      </pc:docMkLst>
      <pc:sldChg chg="add">
        <pc:chgData name="Zhao, Hairong" userId="836876fe-804d-4bd9-9d0e-c259ce8ab2ed" providerId="ADAL" clId="{91F8FA60-B886-4DD3-85A7-BD63049A675A}" dt="2023-01-19T12:42:59.675" v="0"/>
        <pc:sldMkLst>
          <pc:docMk/>
          <pc:sldMk cId="3885688904" sldId="266"/>
        </pc:sldMkLst>
      </pc:sldChg>
      <pc:sldChg chg="add">
        <pc:chgData name="Zhao, Hairong" userId="836876fe-804d-4bd9-9d0e-c259ce8ab2ed" providerId="ADAL" clId="{91F8FA60-B886-4DD3-85A7-BD63049A675A}" dt="2023-01-19T12:42:59.675" v="0"/>
        <pc:sldMkLst>
          <pc:docMk/>
          <pc:sldMk cId="2396873308" sldId="272"/>
        </pc:sldMkLst>
      </pc:sldChg>
      <pc:sldChg chg="add">
        <pc:chgData name="Zhao, Hairong" userId="836876fe-804d-4bd9-9d0e-c259ce8ab2ed" providerId="ADAL" clId="{91F8FA60-B886-4DD3-85A7-BD63049A675A}" dt="2023-01-19T12:42:59.675" v="0"/>
        <pc:sldMkLst>
          <pc:docMk/>
          <pc:sldMk cId="1153624705" sldId="273"/>
        </pc:sldMkLst>
      </pc:sldChg>
      <pc:sldChg chg="add">
        <pc:chgData name="Zhao, Hairong" userId="836876fe-804d-4bd9-9d0e-c259ce8ab2ed" providerId="ADAL" clId="{91F8FA60-B886-4DD3-85A7-BD63049A675A}" dt="2023-01-19T12:42:59.675" v="0"/>
        <pc:sldMkLst>
          <pc:docMk/>
          <pc:sldMk cId="635511311" sldId="274"/>
        </pc:sldMkLst>
      </pc:sldChg>
      <pc:sldChg chg="del">
        <pc:chgData name="Zhao, Hairong" userId="836876fe-804d-4bd9-9d0e-c259ce8ab2ed" providerId="ADAL" clId="{91F8FA60-B886-4DD3-85A7-BD63049A675A}" dt="2023-01-20T01:39:59.288" v="109" actId="47"/>
        <pc:sldMkLst>
          <pc:docMk/>
          <pc:sldMk cId="3433499183" sldId="275"/>
        </pc:sldMkLst>
      </pc:sldChg>
      <pc:sldChg chg="add">
        <pc:chgData name="Zhao, Hairong" userId="836876fe-804d-4bd9-9d0e-c259ce8ab2ed" providerId="ADAL" clId="{91F8FA60-B886-4DD3-85A7-BD63049A675A}" dt="2023-01-19T12:42:59.675" v="0"/>
        <pc:sldMkLst>
          <pc:docMk/>
          <pc:sldMk cId="1572279913" sldId="276"/>
        </pc:sldMkLst>
      </pc:sldChg>
      <pc:sldChg chg="add">
        <pc:chgData name="Zhao, Hairong" userId="836876fe-804d-4bd9-9d0e-c259ce8ab2ed" providerId="ADAL" clId="{91F8FA60-B886-4DD3-85A7-BD63049A675A}" dt="2023-01-19T12:42:59.675" v="0"/>
        <pc:sldMkLst>
          <pc:docMk/>
          <pc:sldMk cId="2975670747" sldId="277"/>
        </pc:sldMkLst>
      </pc:sldChg>
      <pc:sldChg chg="add">
        <pc:chgData name="Zhao, Hairong" userId="836876fe-804d-4bd9-9d0e-c259ce8ab2ed" providerId="ADAL" clId="{91F8FA60-B886-4DD3-85A7-BD63049A675A}" dt="2023-01-19T12:42:59.675" v="0"/>
        <pc:sldMkLst>
          <pc:docMk/>
          <pc:sldMk cId="3618445065" sldId="278"/>
        </pc:sldMkLst>
      </pc:sldChg>
      <pc:sldChg chg="del">
        <pc:chgData name="Zhao, Hairong" userId="836876fe-804d-4bd9-9d0e-c259ce8ab2ed" providerId="ADAL" clId="{91F8FA60-B886-4DD3-85A7-BD63049A675A}" dt="2023-01-20T01:39:59.288" v="109" actId="47"/>
        <pc:sldMkLst>
          <pc:docMk/>
          <pc:sldMk cId="2239919664" sldId="279"/>
        </pc:sldMkLst>
      </pc:sldChg>
      <pc:sldChg chg="del">
        <pc:chgData name="Zhao, Hairong" userId="836876fe-804d-4bd9-9d0e-c259ce8ab2ed" providerId="ADAL" clId="{91F8FA60-B886-4DD3-85A7-BD63049A675A}" dt="2023-01-20T01:39:59.288" v="109" actId="47"/>
        <pc:sldMkLst>
          <pc:docMk/>
          <pc:sldMk cId="769565475" sldId="280"/>
        </pc:sldMkLst>
      </pc:sldChg>
      <pc:sldChg chg="del">
        <pc:chgData name="Zhao, Hairong" userId="836876fe-804d-4bd9-9d0e-c259ce8ab2ed" providerId="ADAL" clId="{91F8FA60-B886-4DD3-85A7-BD63049A675A}" dt="2023-01-20T01:39:59.288" v="109" actId="47"/>
        <pc:sldMkLst>
          <pc:docMk/>
          <pc:sldMk cId="124233361" sldId="281"/>
        </pc:sldMkLst>
      </pc:sldChg>
      <pc:sldChg chg="del">
        <pc:chgData name="Zhao, Hairong" userId="836876fe-804d-4bd9-9d0e-c259ce8ab2ed" providerId="ADAL" clId="{91F8FA60-B886-4DD3-85A7-BD63049A675A}" dt="2023-01-20T01:39:59.288" v="109" actId="47"/>
        <pc:sldMkLst>
          <pc:docMk/>
          <pc:sldMk cId="261773526" sldId="282"/>
        </pc:sldMkLst>
      </pc:sldChg>
      <pc:sldChg chg="del">
        <pc:chgData name="Zhao, Hairong" userId="836876fe-804d-4bd9-9d0e-c259ce8ab2ed" providerId="ADAL" clId="{91F8FA60-B886-4DD3-85A7-BD63049A675A}" dt="2023-01-20T01:39:59.288" v="109" actId="47"/>
        <pc:sldMkLst>
          <pc:docMk/>
          <pc:sldMk cId="3833216358" sldId="283"/>
        </pc:sldMkLst>
      </pc:sldChg>
      <pc:sldChg chg="del">
        <pc:chgData name="Zhao, Hairong" userId="836876fe-804d-4bd9-9d0e-c259ce8ab2ed" providerId="ADAL" clId="{91F8FA60-B886-4DD3-85A7-BD63049A675A}" dt="2023-01-20T01:39:59.288" v="109" actId="47"/>
        <pc:sldMkLst>
          <pc:docMk/>
          <pc:sldMk cId="3599425796" sldId="284"/>
        </pc:sldMkLst>
      </pc:sldChg>
      <pc:sldChg chg="del">
        <pc:chgData name="Zhao, Hairong" userId="836876fe-804d-4bd9-9d0e-c259ce8ab2ed" providerId="ADAL" clId="{91F8FA60-B886-4DD3-85A7-BD63049A675A}" dt="2023-01-20T01:39:59.288" v="109" actId="47"/>
        <pc:sldMkLst>
          <pc:docMk/>
          <pc:sldMk cId="923621005" sldId="285"/>
        </pc:sldMkLst>
      </pc:sldChg>
      <pc:sldChg chg="del">
        <pc:chgData name="Zhao, Hairong" userId="836876fe-804d-4bd9-9d0e-c259ce8ab2ed" providerId="ADAL" clId="{91F8FA60-B886-4DD3-85A7-BD63049A675A}" dt="2023-01-20T01:39:59.288" v="109" actId="47"/>
        <pc:sldMkLst>
          <pc:docMk/>
          <pc:sldMk cId="806412684" sldId="286"/>
        </pc:sldMkLst>
      </pc:sldChg>
      <pc:sldChg chg="del">
        <pc:chgData name="Zhao, Hairong" userId="836876fe-804d-4bd9-9d0e-c259ce8ab2ed" providerId="ADAL" clId="{91F8FA60-B886-4DD3-85A7-BD63049A675A}" dt="2023-01-20T01:39:59.288" v="109" actId="47"/>
        <pc:sldMkLst>
          <pc:docMk/>
          <pc:sldMk cId="2550201692" sldId="287"/>
        </pc:sldMkLst>
      </pc:sldChg>
      <pc:sldChg chg="del">
        <pc:chgData name="Zhao, Hairong" userId="836876fe-804d-4bd9-9d0e-c259ce8ab2ed" providerId="ADAL" clId="{91F8FA60-B886-4DD3-85A7-BD63049A675A}" dt="2023-01-20T01:39:59.288" v="109" actId="47"/>
        <pc:sldMkLst>
          <pc:docMk/>
          <pc:sldMk cId="1503356472" sldId="288"/>
        </pc:sldMkLst>
      </pc:sldChg>
      <pc:sldChg chg="del">
        <pc:chgData name="Zhao, Hairong" userId="836876fe-804d-4bd9-9d0e-c259ce8ab2ed" providerId="ADAL" clId="{91F8FA60-B886-4DD3-85A7-BD63049A675A}" dt="2023-01-20T01:39:59.288" v="109" actId="47"/>
        <pc:sldMkLst>
          <pc:docMk/>
          <pc:sldMk cId="199272023" sldId="289"/>
        </pc:sldMkLst>
      </pc:sldChg>
      <pc:sldChg chg="del">
        <pc:chgData name="Zhao, Hairong" userId="836876fe-804d-4bd9-9d0e-c259ce8ab2ed" providerId="ADAL" clId="{91F8FA60-B886-4DD3-85A7-BD63049A675A}" dt="2023-01-20T01:39:59.288" v="109" actId="47"/>
        <pc:sldMkLst>
          <pc:docMk/>
          <pc:sldMk cId="2192534962" sldId="290"/>
        </pc:sldMkLst>
      </pc:sldChg>
      <pc:sldChg chg="del">
        <pc:chgData name="Zhao, Hairong" userId="836876fe-804d-4bd9-9d0e-c259ce8ab2ed" providerId="ADAL" clId="{91F8FA60-B886-4DD3-85A7-BD63049A675A}" dt="2023-01-20T01:39:59.288" v="109" actId="47"/>
        <pc:sldMkLst>
          <pc:docMk/>
          <pc:sldMk cId="2535023726" sldId="291"/>
        </pc:sldMkLst>
      </pc:sldChg>
      <pc:sldChg chg="del">
        <pc:chgData name="Zhao, Hairong" userId="836876fe-804d-4bd9-9d0e-c259ce8ab2ed" providerId="ADAL" clId="{91F8FA60-B886-4DD3-85A7-BD63049A675A}" dt="2023-01-20T01:39:59.288" v="109" actId="47"/>
        <pc:sldMkLst>
          <pc:docMk/>
          <pc:sldMk cId="938774137" sldId="292"/>
        </pc:sldMkLst>
      </pc:sldChg>
      <pc:sldChg chg="del">
        <pc:chgData name="Zhao, Hairong" userId="836876fe-804d-4bd9-9d0e-c259ce8ab2ed" providerId="ADAL" clId="{91F8FA60-B886-4DD3-85A7-BD63049A675A}" dt="2023-01-20T01:39:59.288" v="109" actId="47"/>
        <pc:sldMkLst>
          <pc:docMk/>
          <pc:sldMk cId="1746080183" sldId="293"/>
        </pc:sldMkLst>
      </pc:sldChg>
      <pc:sldChg chg="del">
        <pc:chgData name="Zhao, Hairong" userId="836876fe-804d-4bd9-9d0e-c259ce8ab2ed" providerId="ADAL" clId="{91F8FA60-B886-4DD3-85A7-BD63049A675A}" dt="2023-01-20T01:39:59.288" v="109" actId="47"/>
        <pc:sldMkLst>
          <pc:docMk/>
          <pc:sldMk cId="2374108585" sldId="294"/>
        </pc:sldMkLst>
      </pc:sldChg>
      <pc:sldChg chg="del">
        <pc:chgData name="Zhao, Hairong" userId="836876fe-804d-4bd9-9d0e-c259ce8ab2ed" providerId="ADAL" clId="{91F8FA60-B886-4DD3-85A7-BD63049A675A}" dt="2023-01-20T01:39:59.288" v="109" actId="47"/>
        <pc:sldMkLst>
          <pc:docMk/>
          <pc:sldMk cId="1206629145" sldId="295"/>
        </pc:sldMkLst>
      </pc:sldChg>
      <pc:sldChg chg="del">
        <pc:chgData name="Zhao, Hairong" userId="836876fe-804d-4bd9-9d0e-c259ce8ab2ed" providerId="ADAL" clId="{91F8FA60-B886-4DD3-85A7-BD63049A675A}" dt="2023-01-20T01:39:59.288" v="109" actId="47"/>
        <pc:sldMkLst>
          <pc:docMk/>
          <pc:sldMk cId="1102225602" sldId="296"/>
        </pc:sldMkLst>
      </pc:sldChg>
      <pc:sldChg chg="del">
        <pc:chgData name="Zhao, Hairong" userId="836876fe-804d-4bd9-9d0e-c259ce8ab2ed" providerId="ADAL" clId="{91F8FA60-B886-4DD3-85A7-BD63049A675A}" dt="2023-01-20T01:39:59.288" v="109" actId="47"/>
        <pc:sldMkLst>
          <pc:docMk/>
          <pc:sldMk cId="70867942" sldId="297"/>
        </pc:sldMkLst>
      </pc:sldChg>
      <pc:sldChg chg="del">
        <pc:chgData name="Zhao, Hairong" userId="836876fe-804d-4bd9-9d0e-c259ce8ab2ed" providerId="ADAL" clId="{91F8FA60-B886-4DD3-85A7-BD63049A675A}" dt="2023-01-20T01:39:59.288" v="109" actId="47"/>
        <pc:sldMkLst>
          <pc:docMk/>
          <pc:sldMk cId="1501980581" sldId="298"/>
        </pc:sldMkLst>
      </pc:sldChg>
      <pc:sldChg chg="del">
        <pc:chgData name="Zhao, Hairong" userId="836876fe-804d-4bd9-9d0e-c259ce8ab2ed" providerId="ADAL" clId="{91F8FA60-B886-4DD3-85A7-BD63049A675A}" dt="2023-01-20T01:39:59.288" v="109" actId="47"/>
        <pc:sldMkLst>
          <pc:docMk/>
          <pc:sldMk cId="3749630485" sldId="299"/>
        </pc:sldMkLst>
      </pc:sldChg>
      <pc:sldChg chg="del">
        <pc:chgData name="Zhao, Hairong" userId="836876fe-804d-4bd9-9d0e-c259ce8ab2ed" providerId="ADAL" clId="{91F8FA60-B886-4DD3-85A7-BD63049A675A}" dt="2023-01-20T01:39:59.288" v="109" actId="47"/>
        <pc:sldMkLst>
          <pc:docMk/>
          <pc:sldMk cId="7518310" sldId="300"/>
        </pc:sldMkLst>
      </pc:sldChg>
      <pc:sldChg chg="del">
        <pc:chgData name="Zhao, Hairong" userId="836876fe-804d-4bd9-9d0e-c259ce8ab2ed" providerId="ADAL" clId="{91F8FA60-B886-4DD3-85A7-BD63049A675A}" dt="2023-01-20T01:39:59.288" v="109" actId="47"/>
        <pc:sldMkLst>
          <pc:docMk/>
          <pc:sldMk cId="1627372539" sldId="301"/>
        </pc:sldMkLst>
      </pc:sldChg>
      <pc:sldChg chg="add">
        <pc:chgData name="Zhao, Hairong" userId="836876fe-804d-4bd9-9d0e-c259ce8ab2ed" providerId="ADAL" clId="{91F8FA60-B886-4DD3-85A7-BD63049A675A}" dt="2023-01-19T12:42:59.675" v="0"/>
        <pc:sldMkLst>
          <pc:docMk/>
          <pc:sldMk cId="4278508427" sldId="303"/>
        </pc:sldMkLst>
      </pc:sldChg>
      <pc:sldChg chg="add">
        <pc:chgData name="Zhao, Hairong" userId="836876fe-804d-4bd9-9d0e-c259ce8ab2ed" providerId="ADAL" clId="{91F8FA60-B886-4DD3-85A7-BD63049A675A}" dt="2023-01-19T12:42:59.675" v="0"/>
        <pc:sldMkLst>
          <pc:docMk/>
          <pc:sldMk cId="586709114" sldId="304"/>
        </pc:sldMkLst>
      </pc:sldChg>
      <pc:sldChg chg="add">
        <pc:chgData name="Zhao, Hairong" userId="836876fe-804d-4bd9-9d0e-c259ce8ab2ed" providerId="ADAL" clId="{91F8FA60-B886-4DD3-85A7-BD63049A675A}" dt="2023-01-19T12:42:59.675" v="0"/>
        <pc:sldMkLst>
          <pc:docMk/>
          <pc:sldMk cId="2567975797" sldId="315"/>
        </pc:sldMkLst>
      </pc:sldChg>
      <pc:sldChg chg="add">
        <pc:chgData name="Zhao, Hairong" userId="836876fe-804d-4bd9-9d0e-c259ce8ab2ed" providerId="ADAL" clId="{91F8FA60-B886-4DD3-85A7-BD63049A675A}" dt="2023-01-19T12:42:59.675" v="0"/>
        <pc:sldMkLst>
          <pc:docMk/>
          <pc:sldMk cId="1813161496" sldId="316"/>
        </pc:sldMkLst>
      </pc:sldChg>
      <pc:sldChg chg="add">
        <pc:chgData name="Zhao, Hairong" userId="836876fe-804d-4bd9-9d0e-c259ce8ab2ed" providerId="ADAL" clId="{91F8FA60-B886-4DD3-85A7-BD63049A675A}" dt="2023-01-19T12:42:59.675" v="0"/>
        <pc:sldMkLst>
          <pc:docMk/>
          <pc:sldMk cId="1928521829" sldId="317"/>
        </pc:sldMkLst>
      </pc:sldChg>
      <pc:sldChg chg="add">
        <pc:chgData name="Zhao, Hairong" userId="836876fe-804d-4bd9-9d0e-c259ce8ab2ed" providerId="ADAL" clId="{91F8FA60-B886-4DD3-85A7-BD63049A675A}" dt="2023-01-19T12:42:59.675" v="0"/>
        <pc:sldMkLst>
          <pc:docMk/>
          <pc:sldMk cId="2041558653" sldId="318"/>
        </pc:sldMkLst>
      </pc:sldChg>
      <pc:sldChg chg="add">
        <pc:chgData name="Zhao, Hairong" userId="836876fe-804d-4bd9-9d0e-c259ce8ab2ed" providerId="ADAL" clId="{91F8FA60-B886-4DD3-85A7-BD63049A675A}" dt="2023-01-19T12:42:59.675" v="0"/>
        <pc:sldMkLst>
          <pc:docMk/>
          <pc:sldMk cId="2151983116" sldId="319"/>
        </pc:sldMkLst>
      </pc:sldChg>
      <pc:sldChg chg="modSp add modAnim">
        <pc:chgData name="Zhao, Hairong" userId="836876fe-804d-4bd9-9d0e-c259ce8ab2ed" providerId="ADAL" clId="{91F8FA60-B886-4DD3-85A7-BD63049A675A}" dt="2023-01-19T12:47:31.487" v="108" actId="20577"/>
        <pc:sldMkLst>
          <pc:docMk/>
          <pc:sldMk cId="1111899971" sldId="320"/>
        </pc:sldMkLst>
        <pc:spChg chg="mod">
          <ac:chgData name="Zhao, Hairong" userId="836876fe-804d-4bd9-9d0e-c259ce8ab2ed" providerId="ADAL" clId="{91F8FA60-B886-4DD3-85A7-BD63049A675A}" dt="2023-01-19T12:47:31.487" v="108" actId="20577"/>
          <ac:spMkLst>
            <pc:docMk/>
            <pc:sldMk cId="1111899971" sldId="320"/>
            <ac:spMk id="77" creationId="{00000000-0000-0000-0000-000000000000}"/>
          </ac:spMkLst>
        </pc:spChg>
      </pc:sldChg>
      <pc:sldChg chg="del">
        <pc:chgData name="Zhao, Hairong" userId="836876fe-804d-4bd9-9d0e-c259ce8ab2ed" providerId="ADAL" clId="{91F8FA60-B886-4DD3-85A7-BD63049A675A}" dt="2023-01-20T01:39:59.288" v="109" actId="47"/>
        <pc:sldMkLst>
          <pc:docMk/>
          <pc:sldMk cId="2518033652" sldId="324"/>
        </pc:sldMkLst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4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7.wmf"/><Relationship Id="rId1" Type="http://schemas.openxmlformats.org/officeDocument/2006/relationships/image" Target="../media/image9.wmf"/><Relationship Id="rId5" Type="http://schemas.openxmlformats.org/officeDocument/2006/relationships/image" Target="../media/image2.wmf"/><Relationship Id="rId4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770304-33BE-FA4D-B18D-EF9C18124D6D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8C4508-56F2-BA4E-B367-EB5930145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7469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6CF85E-E76A-6445-88F2-7350ED1EC42A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28B7B-955D-7F48-A507-490204F63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8142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97B7A-AC5C-3445-B803-4455F5B321C2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2pPr>
            <a:lvl3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3pPr>
            <a:lvl4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4pPr>
            <a:lvl5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9pPr>
          </a:lstStyle>
          <a:p>
            <a:fld id="{B37467A4-AEBD-DF40-8A9B-88BA4A477EC4}" type="slidenum">
              <a:rPr lang="en-US" sz="1200">
                <a:latin typeface="Calibri"/>
              </a:rPr>
              <a:pPr/>
              <a:t>16</a:t>
            </a:fld>
            <a:endParaRPr lang="en-US" sz="1200" dirty="0">
              <a:latin typeface="Calibri"/>
            </a:endParaRPr>
          </a:p>
        </p:txBody>
      </p:sp>
      <p:sp>
        <p:nvSpPr>
          <p:cNvPr id="5734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ヒラギノ角ゴ Pro W3" charset="0"/>
              <a:cs typeface="ヒラギノ角ゴ Pro W3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2pPr>
            <a:lvl3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3pPr>
            <a:lvl4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4pPr>
            <a:lvl5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9pPr>
          </a:lstStyle>
          <a:p>
            <a:fld id="{FA84CCA8-42CD-BB42-B604-CCC2BEE4B17C}" type="slidenum">
              <a:rPr lang="en-US" sz="1200">
                <a:latin typeface="Calibri"/>
              </a:rPr>
              <a:pPr/>
              <a:t>4</a:t>
            </a:fld>
            <a:endParaRPr lang="en-US" sz="1200" dirty="0">
              <a:latin typeface="Calibri"/>
            </a:endParaRPr>
          </a:p>
        </p:txBody>
      </p:sp>
      <p:sp>
        <p:nvSpPr>
          <p:cNvPr id="4505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ヒラギノ角ゴ Pro W3" charset="0"/>
              <a:cs typeface="ヒラギノ角ゴ Pro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0889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2pPr>
            <a:lvl3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3pPr>
            <a:lvl4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4pPr>
            <a:lvl5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9pPr>
          </a:lstStyle>
          <a:p>
            <a:fld id="{22D62091-A14B-3646-AF00-6FEA8D02536D}" type="slidenum">
              <a:rPr lang="en-US" sz="1200">
                <a:latin typeface="Calibri"/>
              </a:rPr>
              <a:pPr/>
              <a:t>9</a:t>
            </a:fld>
            <a:endParaRPr lang="en-US" sz="1200" dirty="0">
              <a:latin typeface="Calibri"/>
            </a:endParaRPr>
          </a:p>
        </p:txBody>
      </p:sp>
      <p:sp>
        <p:nvSpPr>
          <p:cNvPr id="4301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ヒラギノ角ゴ Pro W3" charset="0"/>
              <a:cs typeface="ヒラギノ角ゴ Pro W3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2pPr>
            <a:lvl3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3pPr>
            <a:lvl4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4pPr>
            <a:lvl5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9pPr>
          </a:lstStyle>
          <a:p>
            <a:fld id="{7771B0A4-9D2E-A943-928F-0E48CE74FE60}" type="slidenum">
              <a:rPr lang="en-US" sz="1200">
                <a:latin typeface="Calibri"/>
              </a:rPr>
              <a:pPr/>
              <a:t>10</a:t>
            </a:fld>
            <a:endParaRPr lang="en-US" sz="1200" dirty="0">
              <a:latin typeface="Calibri"/>
            </a:endParaRPr>
          </a:p>
        </p:txBody>
      </p:sp>
      <p:sp>
        <p:nvSpPr>
          <p:cNvPr id="471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ヒラギノ角ゴ Pro W3" charset="0"/>
              <a:cs typeface="ヒラギノ角ゴ Pro W3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2pPr>
            <a:lvl3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3pPr>
            <a:lvl4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4pPr>
            <a:lvl5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9pPr>
          </a:lstStyle>
          <a:p>
            <a:fld id="{FA84CCA8-42CD-BB42-B604-CCC2BEE4B17C}" type="slidenum">
              <a:rPr lang="en-US" sz="1200">
                <a:latin typeface="Calibri"/>
              </a:rPr>
              <a:pPr/>
              <a:t>11</a:t>
            </a:fld>
            <a:endParaRPr lang="en-US" sz="1200" dirty="0">
              <a:latin typeface="Calibri"/>
            </a:endParaRPr>
          </a:p>
        </p:txBody>
      </p:sp>
      <p:sp>
        <p:nvSpPr>
          <p:cNvPr id="4505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ヒラギノ角ゴ Pro W3" charset="0"/>
              <a:cs typeface="ヒラギノ角ゴ Pro W3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2pPr>
            <a:lvl3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3pPr>
            <a:lvl4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4pPr>
            <a:lvl5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9pPr>
          </a:lstStyle>
          <a:p>
            <a:fld id="{D816D166-979F-5C45-B576-3095400688DB}" type="slidenum">
              <a:rPr lang="en-US" sz="1200">
                <a:latin typeface="Calibri"/>
              </a:rPr>
              <a:pPr/>
              <a:t>12</a:t>
            </a:fld>
            <a:endParaRPr lang="en-US" sz="1200" dirty="0">
              <a:latin typeface="Calibri"/>
            </a:endParaRPr>
          </a:p>
        </p:txBody>
      </p:sp>
      <p:sp>
        <p:nvSpPr>
          <p:cNvPr id="4915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ヒラギノ角ゴ Pro W3" charset="0"/>
              <a:cs typeface="ヒラギノ角ゴ Pro W3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2pPr>
            <a:lvl3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3pPr>
            <a:lvl4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4pPr>
            <a:lvl5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9pPr>
          </a:lstStyle>
          <a:p>
            <a:fld id="{A8AEC756-8461-4145-B43D-8B6CD5F1842F}" type="slidenum">
              <a:rPr lang="en-US" sz="1200">
                <a:latin typeface="Calibri"/>
              </a:rPr>
              <a:pPr/>
              <a:t>13</a:t>
            </a:fld>
            <a:endParaRPr lang="en-US" sz="1200" dirty="0">
              <a:latin typeface="Calibri"/>
            </a:endParaRPr>
          </a:p>
        </p:txBody>
      </p:sp>
      <p:sp>
        <p:nvSpPr>
          <p:cNvPr id="512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ヒラギノ角ゴ Pro W3" charset="0"/>
              <a:cs typeface="ヒラギノ角ゴ Pro W3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2pPr>
            <a:lvl3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3pPr>
            <a:lvl4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4pPr>
            <a:lvl5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9pPr>
          </a:lstStyle>
          <a:p>
            <a:fld id="{96E599BB-1407-8849-89F7-DF3ACA57FEA0}" type="slidenum">
              <a:rPr lang="en-US" sz="1200">
                <a:latin typeface="Calibri"/>
              </a:rPr>
              <a:pPr/>
              <a:t>14</a:t>
            </a:fld>
            <a:endParaRPr lang="en-US" sz="1200" dirty="0">
              <a:latin typeface="Calibri"/>
            </a:endParaRPr>
          </a:p>
        </p:txBody>
      </p:sp>
      <p:sp>
        <p:nvSpPr>
          <p:cNvPr id="5325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ヒラギノ角ゴ Pro W3" charset="0"/>
              <a:cs typeface="ヒラギノ角ゴ Pro W3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2pPr>
            <a:lvl3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3pPr>
            <a:lvl4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4pPr>
            <a:lvl5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9pPr>
          </a:lstStyle>
          <a:p>
            <a:fld id="{5D2A35F9-D3BE-3E4E-AC91-11FECA85B67B}" type="slidenum">
              <a:rPr lang="en-US" sz="1200">
                <a:latin typeface="Calibri"/>
              </a:rPr>
              <a:pPr/>
              <a:t>15</a:t>
            </a:fld>
            <a:endParaRPr lang="en-US" sz="1200" dirty="0">
              <a:latin typeface="Calibri"/>
            </a:endParaRPr>
          </a:p>
        </p:txBody>
      </p:sp>
      <p:sp>
        <p:nvSpPr>
          <p:cNvPr id="5529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ヒラギノ角ゴ Pro W3" charset="0"/>
              <a:cs typeface="ヒラギノ角ゴ Pro W3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B7EC1-15CD-6747-B431-CBDC039A6AE7}" type="datetime1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Engineering a Compiler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9841-AC00-7A4A-A0C2-828D72D8B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464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A69C1-35FF-5A4A-9791-8826D6DFEB70}" type="datetime1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Engineering a Compiler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9841-AC00-7A4A-A0C2-828D72D8B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634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12D4D-EBA6-AF48-A27F-A79B7723EBAA}" type="datetime1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Engineering a Compiler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9841-AC00-7A4A-A0C2-828D72D8B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743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B470D-F17B-FE47-BB53-B6D44BF9C53A}" type="datetime1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Engineering a Compiler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9841-AC00-7A4A-A0C2-828D72D8B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845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69DA4-7EC9-A043-A9CD-01BA5340669E}" type="datetime1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Engineering a Compiler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9841-AC00-7A4A-A0C2-828D72D8B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099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F236F-22ED-AB4C-B8A5-56ED1203711F}" type="datetime1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Engineering a Compiler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9841-AC00-7A4A-A0C2-828D72D8B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491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2B63F-6378-BC48-A0CD-D1408356513A}" type="datetime1">
              <a:rPr lang="en-US" smtClean="0"/>
              <a:t>1/24/2023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Engineering a Compiler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9841-AC00-7A4A-A0C2-828D72D8B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54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8D6FE-642D-E74F-AE21-815CA8AB17CE}" type="datetime1">
              <a:rPr lang="en-US" smtClean="0"/>
              <a:t>1/24/2023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Engineering a Compiler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9841-AC00-7A4A-A0C2-828D72D8B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139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8D197-1B5F-7542-8054-EB7737F9C725}" type="datetime1">
              <a:rPr lang="en-US" smtClean="0"/>
              <a:t>1/24/2023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Engineering a Compiler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9841-AC00-7A4A-A0C2-828D72D8B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929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EB5F6-481D-9245-846C-6CD14B90AD8B}" type="datetime1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Engineering a Compiler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9841-AC00-7A4A-A0C2-828D72D8B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337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EE77F-F462-B542-A838-3359EDE1F970}" type="datetime1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Engineering a Compiler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9841-AC00-7A4A-A0C2-828D72D8B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240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97429-2A11-5B44-A372-564CFF341D06}" type="datetime1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Engineering a Compiler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F9841-AC00-7A4A-A0C2-828D72D8B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558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oleObject" Target="../embeddings/oleObject6.bin"/><Relationship Id="rId3" Type="http://schemas.openxmlformats.org/officeDocument/2006/relationships/image" Target="../media/image6.jpeg"/><Relationship Id="rId7" Type="http://schemas.openxmlformats.org/officeDocument/2006/relationships/image" Target="../media/image3.wmf"/><Relationship Id="rId12" Type="http://schemas.openxmlformats.org/officeDocument/2006/relationships/oleObject" Target="../embeddings/oleObject5.bin"/><Relationship Id="rId17" Type="http://schemas.openxmlformats.org/officeDocument/2006/relationships/oleObject" Target="../embeddings/oleObject10.bin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9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5.wmf"/><Relationship Id="rId5" Type="http://schemas.openxmlformats.org/officeDocument/2006/relationships/image" Target="../media/image2.wmf"/><Relationship Id="rId15" Type="http://schemas.openxmlformats.org/officeDocument/2006/relationships/oleObject" Target="../embeddings/oleObject8.bin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wmf"/><Relationship Id="rId14" Type="http://schemas.openxmlformats.org/officeDocument/2006/relationships/oleObject" Target="../embeddings/oleObject7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10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11" Type="http://schemas.openxmlformats.org/officeDocument/2006/relationships/image" Target="../media/image9.wmf"/><Relationship Id="rId5" Type="http://schemas.openxmlformats.org/officeDocument/2006/relationships/oleObject" Target="../embeddings/oleObject12.bin"/><Relationship Id="rId10" Type="http://schemas.openxmlformats.org/officeDocument/2006/relationships/oleObject" Target="../embeddings/oleObject15.bin"/><Relationship Id="rId4" Type="http://schemas.openxmlformats.org/officeDocument/2006/relationships/image" Target="../media/image7.wmf"/><Relationship Id="rId9" Type="http://schemas.openxmlformats.org/officeDocument/2006/relationships/oleObject" Target="../embeddings/oleObject14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oleObject" Target="../embeddings/oleObject21.bin"/><Relationship Id="rId18" Type="http://schemas.openxmlformats.org/officeDocument/2006/relationships/oleObject" Target="../embeddings/oleObject26.bin"/><Relationship Id="rId26" Type="http://schemas.openxmlformats.org/officeDocument/2006/relationships/oleObject" Target="../embeddings/oleObject14.bin"/><Relationship Id="rId3" Type="http://schemas.openxmlformats.org/officeDocument/2006/relationships/oleObject" Target="../embeddings/oleObject16.bin"/><Relationship Id="rId21" Type="http://schemas.openxmlformats.org/officeDocument/2006/relationships/oleObject" Target="../embeddings/oleObject29.bin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2.wmf"/><Relationship Id="rId17" Type="http://schemas.openxmlformats.org/officeDocument/2006/relationships/oleObject" Target="../embeddings/oleObject25.bin"/><Relationship Id="rId25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4.bin"/><Relationship Id="rId20" Type="http://schemas.openxmlformats.org/officeDocument/2006/relationships/oleObject" Target="../embeddings/oleObject28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20.bin"/><Relationship Id="rId24" Type="http://schemas.openxmlformats.org/officeDocument/2006/relationships/oleObject" Target="../embeddings/oleObject12.bin"/><Relationship Id="rId5" Type="http://schemas.openxmlformats.org/officeDocument/2006/relationships/oleObject" Target="../embeddings/oleObject17.bin"/><Relationship Id="rId15" Type="http://schemas.openxmlformats.org/officeDocument/2006/relationships/oleObject" Target="../embeddings/oleObject23.bin"/><Relationship Id="rId23" Type="http://schemas.openxmlformats.org/officeDocument/2006/relationships/oleObject" Target="../embeddings/oleObject30.bin"/><Relationship Id="rId28" Type="http://schemas.openxmlformats.org/officeDocument/2006/relationships/oleObject" Target="../embeddings/oleObject15.bin"/><Relationship Id="rId10" Type="http://schemas.openxmlformats.org/officeDocument/2006/relationships/image" Target="../media/image8.wmf"/><Relationship Id="rId19" Type="http://schemas.openxmlformats.org/officeDocument/2006/relationships/oleObject" Target="../embeddings/oleObject27.bin"/><Relationship Id="rId4" Type="http://schemas.openxmlformats.org/officeDocument/2006/relationships/image" Target="../media/image9.wmf"/><Relationship Id="rId9" Type="http://schemas.openxmlformats.org/officeDocument/2006/relationships/oleObject" Target="../embeddings/oleObject19.bin"/><Relationship Id="rId14" Type="http://schemas.openxmlformats.org/officeDocument/2006/relationships/oleObject" Target="../embeddings/oleObject22.bin"/><Relationship Id="rId22" Type="http://schemas.openxmlformats.org/officeDocument/2006/relationships/oleObject" Target="../embeddings/oleObject11.bin"/><Relationship Id="rId27" Type="http://schemas.openxmlformats.org/officeDocument/2006/relationships/oleObject" Target="../embeddings/oleObject31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oleObject" Target="../embeddings/oleObject6.bin"/><Relationship Id="rId3" Type="http://schemas.openxmlformats.org/officeDocument/2006/relationships/image" Target="../media/image6.jpeg"/><Relationship Id="rId7" Type="http://schemas.openxmlformats.org/officeDocument/2006/relationships/image" Target="../media/image3.wmf"/><Relationship Id="rId12" Type="http://schemas.openxmlformats.org/officeDocument/2006/relationships/oleObject" Target="../embeddings/oleObject5.bin"/><Relationship Id="rId17" Type="http://schemas.openxmlformats.org/officeDocument/2006/relationships/oleObject" Target="../embeddings/oleObject10.bin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9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5.wmf"/><Relationship Id="rId5" Type="http://schemas.openxmlformats.org/officeDocument/2006/relationships/image" Target="../media/image2.wmf"/><Relationship Id="rId15" Type="http://schemas.openxmlformats.org/officeDocument/2006/relationships/oleObject" Target="../embeddings/oleObject8.bin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wmf"/><Relationship Id="rId14" Type="http://schemas.openxmlformats.org/officeDocument/2006/relationships/oleObject" Target="../embeddings/oleObject7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Engineering a Compiler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0E1F-71D2-9042-A23A-DAC19B3D63BB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1259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997076" y="177259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C</a:t>
            </a:r>
            <a:r>
              <a:rPr lang="en-US" sz="4400" dirty="0"/>
              <a:t>onstruct Scanners</a:t>
            </a:r>
            <a:r>
              <a:rPr lang="en-US" sz="4000" dirty="0"/>
              <a:t> </a:t>
            </a:r>
            <a:r>
              <a:rPr lang="en-US" dirty="0"/>
              <a:t>	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878146" y="1527950"/>
            <a:ext cx="5519417" cy="817878"/>
            <a:chOff x="584200" y="1422399"/>
            <a:chExt cx="5519417" cy="817878"/>
          </a:xfrm>
        </p:grpSpPr>
        <p:sp>
          <p:nvSpPr>
            <p:cNvPr id="3" name="Rounded Rectangle 2"/>
            <p:cNvSpPr/>
            <p:nvPr/>
          </p:nvSpPr>
          <p:spPr>
            <a:xfrm>
              <a:off x="1333500" y="1422399"/>
              <a:ext cx="998217" cy="81787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9050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r"/>
              <a:r>
                <a:rPr lang="en-US" sz="1400" dirty="0">
                  <a:solidFill>
                    <a:schemeClr val="tx2"/>
                  </a:solidFill>
                </a:rPr>
                <a:t>Front End</a:t>
              </a: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2844800" y="1422399"/>
              <a:ext cx="998217" cy="81787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9050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r"/>
              <a:r>
                <a:rPr lang="en-US" sz="1400" dirty="0">
                  <a:solidFill>
                    <a:schemeClr val="tx2"/>
                  </a:solidFill>
                </a:rPr>
                <a:t>Optimizer</a:t>
              </a: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4356100" y="1422399"/>
              <a:ext cx="998217" cy="81787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9050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r"/>
              <a:r>
                <a:rPr lang="en-US" sz="1400" dirty="0">
                  <a:solidFill>
                    <a:schemeClr val="tx2"/>
                  </a:solidFill>
                </a:rPr>
                <a:t>Back End</a:t>
              </a: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2331717" y="1831338"/>
              <a:ext cx="513083" cy="0"/>
            </a:xfrm>
            <a:prstGeom prst="straightConnector1">
              <a:avLst/>
            </a:prstGeom>
            <a:ln w="19050" cmpd="sng">
              <a:solidFill>
                <a:srgbClr val="074073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3843017" y="1831338"/>
              <a:ext cx="513083" cy="0"/>
            </a:xfrm>
            <a:prstGeom prst="straightConnector1">
              <a:avLst/>
            </a:prstGeom>
            <a:ln w="19050" cmpd="sng">
              <a:solidFill>
                <a:srgbClr val="074073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5354317" y="1831338"/>
              <a:ext cx="513083" cy="0"/>
            </a:xfrm>
            <a:prstGeom prst="straightConnector1">
              <a:avLst/>
            </a:prstGeom>
            <a:ln w="19050" cmpd="sng">
              <a:solidFill>
                <a:srgbClr val="074073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820417" y="1831338"/>
              <a:ext cx="513083" cy="0"/>
            </a:xfrm>
            <a:prstGeom prst="straightConnector1">
              <a:avLst/>
            </a:prstGeom>
            <a:ln w="19050" cmpd="sng">
              <a:solidFill>
                <a:srgbClr val="074073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2362200" y="1531400"/>
              <a:ext cx="3683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074073"/>
                  </a:solidFill>
                </a:rPr>
                <a:t>IR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911600" y="1531400"/>
              <a:ext cx="3683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074073"/>
                  </a:solidFill>
                </a:rPr>
                <a:t>IR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84200" y="1523561"/>
              <a:ext cx="749300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b="1" dirty="0">
                  <a:solidFill>
                    <a:srgbClr val="074073"/>
                  </a:solidFill>
                </a:rPr>
                <a:t>source</a:t>
              </a:r>
            </a:p>
            <a:p>
              <a:pPr algn="r">
                <a:spcBef>
                  <a:spcPts val="600"/>
                </a:spcBef>
              </a:pPr>
              <a:r>
                <a:rPr lang="en-US" sz="1400" b="1" dirty="0">
                  <a:solidFill>
                    <a:srgbClr val="074073"/>
                  </a:solidFill>
                </a:rPr>
                <a:t>code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354317" y="1515722"/>
              <a:ext cx="749300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074073"/>
                  </a:solidFill>
                </a:rPr>
                <a:t>target</a:t>
              </a:r>
            </a:p>
            <a:p>
              <a:pPr>
                <a:spcBef>
                  <a:spcPts val="600"/>
                </a:spcBef>
              </a:pPr>
              <a:r>
                <a:rPr lang="en-US" sz="1400" b="1" dirty="0">
                  <a:solidFill>
                    <a:srgbClr val="074073"/>
                  </a:solidFill>
                </a:rPr>
                <a:t>code</a:t>
              </a:r>
            </a:p>
          </p:txBody>
        </p:sp>
      </p:grpSp>
      <p:sp>
        <p:nvSpPr>
          <p:cNvPr id="125960" name="Down Arrow 125959"/>
          <p:cNvSpPr/>
          <p:nvPr/>
        </p:nvSpPr>
        <p:spPr>
          <a:xfrm>
            <a:off x="1770876" y="2449390"/>
            <a:ext cx="685423" cy="594087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3"/>
          <p:cNvSpPr txBox="1">
            <a:spLocks noChangeArrowheads="1"/>
          </p:cNvSpPr>
          <p:nvPr/>
        </p:nvSpPr>
        <p:spPr>
          <a:xfrm>
            <a:off x="3327662" y="3197653"/>
            <a:ext cx="8465269" cy="234839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7013" indent="-227013" algn="l" defTabSz="457200" rtl="0" eaLnBrk="1" latinLnBrk="0" hangingPunct="1">
              <a:spcBef>
                <a:spcPts val="600"/>
              </a:spcBef>
              <a:buClr>
                <a:srgbClr val="073E74"/>
              </a:buClr>
              <a:buSzPct val="120000"/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6738" indent="-290513" algn="l" defTabSz="457200" rtl="0" eaLnBrk="1" latinLnBrk="0" hangingPunct="1">
              <a:spcBef>
                <a:spcPts val="600"/>
              </a:spcBef>
              <a:buClr>
                <a:srgbClr val="073E74"/>
              </a:buClr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2013" indent="-285750" algn="l" defTabSz="457200" rtl="0" eaLnBrk="1" latinLnBrk="0" hangingPunct="1">
              <a:spcBef>
                <a:spcPts val="600"/>
              </a:spcBef>
              <a:buClr>
                <a:srgbClr val="073E74"/>
              </a:buClr>
              <a:buFont typeface="Lucida Grande"/>
              <a:buChar char="➝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00"/>
              </a:spcBef>
              <a:buNone/>
            </a:pPr>
            <a:r>
              <a:rPr lang="en-US" sz="1800" dirty="0">
                <a:highlight>
                  <a:srgbClr val="FFFF00"/>
                </a:highlight>
              </a:rPr>
              <a:t>Last Lecture:</a:t>
            </a:r>
            <a:r>
              <a:rPr lang="en-US" sz="1800" dirty="0"/>
              <a:t>  Specify </a:t>
            </a:r>
            <a:r>
              <a:rPr lang="en-US" sz="1800" dirty="0" err="1">
                <a:solidFill>
                  <a:srgbClr val="FF0000"/>
                </a:solidFill>
              </a:rPr>
              <a:t>microsyntax</a:t>
            </a:r>
            <a:r>
              <a:rPr lang="en-US" sz="1800" dirty="0"/>
              <a:t>  with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800" dirty="0"/>
              <a:t>                         regular expressions (</a:t>
            </a:r>
            <a:r>
              <a:rPr lang="en-US" sz="1600" b="1" dirty="0">
                <a:solidFill>
                  <a:srgbClr val="FF0000"/>
                </a:solidFill>
              </a:rPr>
              <a:t>RE</a:t>
            </a:r>
            <a:r>
              <a:rPr lang="en-US" sz="1800" dirty="0"/>
              <a:t>s)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800" dirty="0"/>
              <a:t>                         deterministic finite automata (DFAs)</a:t>
            </a:r>
          </a:p>
          <a:p>
            <a:pPr marL="0" indent="0">
              <a:spcBef>
                <a:spcPts val="300"/>
              </a:spcBef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>
                <a:highlight>
                  <a:srgbClr val="FFFF00"/>
                </a:highlight>
              </a:rPr>
              <a:t>Today:  non</a:t>
            </a:r>
            <a:r>
              <a:rPr lang="en-US" sz="1800" dirty="0"/>
              <a:t>deterministic finite automata (NFAs)</a:t>
            </a:r>
          </a:p>
          <a:p>
            <a:pPr marL="0" indent="0">
              <a:buNone/>
            </a:pPr>
            <a:r>
              <a:rPr lang="en-US" sz="1800" dirty="0"/>
              <a:t>              RE -&gt; </a:t>
            </a:r>
            <a:r>
              <a:rPr lang="en-US" sz="1800" dirty="0" smtClean="0"/>
              <a:t>NFA: Thompson’s algorithm</a:t>
            </a:r>
            <a:endParaRPr lang="en-US" sz="1800" dirty="0">
              <a:solidFill>
                <a:srgbClr val="FF0000"/>
              </a:solidFill>
            </a:endParaRPr>
          </a:p>
          <a:p>
            <a:pPr>
              <a:buFontTx/>
              <a:buNone/>
            </a:pPr>
            <a:endParaRPr lang="en-US" sz="1800" dirty="0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9B9506F8-6B4B-424F-AD3F-7555C4DB9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4303" y="3234962"/>
            <a:ext cx="1267002" cy="143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899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en-US" dirty="0">
                <a:ea typeface="ヒラギノ角ゴ Pro W3" charset="0"/>
                <a:cs typeface="ヒラギノ角ゴ Pro W3" charset="0"/>
                <a:sym typeface="Symbol" charset="0"/>
              </a:rPr>
              <a:t>Relationship between </a:t>
            </a:r>
            <a:r>
              <a:rPr lang="en-US" sz="2400" b="1" dirty="0">
                <a:ea typeface="ヒラギノ角ゴ Pro W3" charset="0"/>
                <a:cs typeface="ヒラギノ角ゴ Pro W3" charset="0"/>
                <a:sym typeface="Symbol" charset="0"/>
              </a:rPr>
              <a:t>NFA</a:t>
            </a:r>
            <a:r>
              <a:rPr lang="en-US" dirty="0">
                <a:ea typeface="ヒラギノ角ゴ Pro W3" charset="0"/>
                <a:cs typeface="ヒラギノ角ゴ Pro W3" charset="0"/>
                <a:sym typeface="Symbol" charset="0"/>
              </a:rPr>
              <a:t>s and </a:t>
            </a:r>
            <a:r>
              <a:rPr lang="en-US" sz="2400" b="1" dirty="0">
                <a:ea typeface="ヒラギノ角ゴ Pro W3" charset="0"/>
                <a:cs typeface="ヒラギノ角ゴ Pro W3" charset="0"/>
                <a:sym typeface="Symbol" charset="0"/>
              </a:rPr>
              <a:t>DFA</a:t>
            </a:r>
            <a:r>
              <a:rPr lang="en-US" dirty="0">
                <a:ea typeface="ヒラギノ角ゴ Pro W3" charset="0"/>
                <a:cs typeface="ヒラギノ角ゴ Pro W3" charset="0"/>
                <a:sym typeface="Symbol" charset="0"/>
              </a:rPr>
              <a:t>s</a:t>
            </a:r>
          </a:p>
        </p:txBody>
      </p:sp>
      <p:sp>
        <p:nvSpPr>
          <p:cNvPr id="460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900" b="1" dirty="0">
                <a:ea typeface="ヒラギノ角ゴ Pro W3" charset="0"/>
                <a:cs typeface="ヒラギノ角ゴ Pro W3" charset="0"/>
                <a:sym typeface="Symbol" charset="0"/>
              </a:rPr>
              <a:t>NFA</a:t>
            </a:r>
            <a:r>
              <a:rPr lang="en-US" sz="2900" dirty="0">
                <a:ea typeface="ヒラギノ角ゴ Pro W3" charset="0"/>
                <a:cs typeface="ヒラギノ角ゴ Pro W3" charset="0"/>
                <a:sym typeface="Symbol" charset="0"/>
              </a:rPr>
              <a:t> &amp; </a:t>
            </a:r>
            <a:r>
              <a:rPr lang="en-US" sz="2900" b="1" dirty="0">
                <a:ea typeface="ヒラギノ角ゴ Pro W3" charset="0"/>
                <a:cs typeface="ヒラギノ角ゴ Pro W3" charset="0"/>
                <a:sym typeface="Symbol" charset="0"/>
              </a:rPr>
              <a:t>DFA</a:t>
            </a:r>
            <a:r>
              <a:rPr lang="en-US" sz="2900" dirty="0">
                <a:ea typeface="ヒラギノ角ゴ Pro W3" charset="0"/>
                <a:cs typeface="ヒラギノ角ゴ Pro W3" charset="0"/>
                <a:sym typeface="Symbol" charset="0"/>
              </a:rPr>
              <a:t> are equivalent in ability to recognize languages</a:t>
            </a:r>
            <a:endParaRPr lang="en-US" sz="2900" b="1" dirty="0">
              <a:ea typeface="ヒラギノ角ゴ Pro W3" charset="0"/>
              <a:cs typeface="ヒラギノ角ゴ Pro W3" charset="0"/>
              <a:sym typeface="Symbol" charset="0"/>
            </a:endParaRPr>
          </a:p>
          <a:p>
            <a:pPr indent="119063">
              <a:buNone/>
            </a:pPr>
            <a:r>
              <a:rPr lang="en-US" sz="2600" b="1" dirty="0">
                <a:ea typeface="ヒラギノ角ゴ Pro W3" charset="0"/>
                <a:cs typeface="ヒラギノ角ゴ Pro W3" charset="0"/>
                <a:sym typeface="Symbol" charset="0"/>
              </a:rPr>
              <a:t>DFA </a:t>
            </a:r>
            <a:r>
              <a:rPr lang="en-US" sz="2600" dirty="0">
                <a:ea typeface="ヒラギノ角ゴ Pro W3" charset="0"/>
                <a:cs typeface="ヒラギノ角ゴ Pro W3" charset="0"/>
                <a:sym typeface="Symbol" charset="0"/>
              </a:rPr>
              <a:t>can be simulated with an </a:t>
            </a:r>
            <a:r>
              <a:rPr lang="en-US" sz="2600" b="1" dirty="0">
                <a:ea typeface="ヒラギノ角ゴ Pro W3" charset="0"/>
                <a:cs typeface="ヒラギノ角ゴ Pro W3" charset="0"/>
                <a:sym typeface="Symbol" charset="0"/>
              </a:rPr>
              <a:t>NFA</a:t>
            </a:r>
          </a:p>
          <a:p>
            <a:pPr marL="1028700" lvl="1"/>
            <a:r>
              <a:rPr lang="en-US" sz="1400" b="1" dirty="0">
                <a:ea typeface="ヒラギノ角ゴ Pro W3" charset="0"/>
                <a:cs typeface="ヒラギノ角ゴ Pro W3" charset="0"/>
                <a:sym typeface="Symbol" charset="0"/>
              </a:rPr>
              <a:t>DFA</a:t>
            </a:r>
            <a:r>
              <a:rPr lang="en-US" dirty="0">
                <a:ea typeface="ヒラギノ角ゴ Pro W3" charset="0"/>
                <a:cs typeface="ヒラギノ角ゴ Pro W3" charset="0"/>
                <a:sym typeface="Symbol" charset="0"/>
              </a:rPr>
              <a:t> is a special case of an </a:t>
            </a:r>
            <a:r>
              <a:rPr lang="en-US" sz="1400" b="1" dirty="0">
                <a:ea typeface="ヒラギノ角ゴ Pro W3" charset="0"/>
                <a:cs typeface="ヒラギノ角ゴ Pro W3" charset="0"/>
                <a:sym typeface="Symbol" charset="0"/>
              </a:rPr>
              <a:t>NFA</a:t>
            </a:r>
            <a:endParaRPr lang="en-US" b="1" dirty="0">
              <a:ea typeface="ヒラギノ角ゴ Pro W3" charset="0"/>
              <a:cs typeface="ヒラギノ角ゴ Pro W3" charset="0"/>
              <a:sym typeface="Symbol" charset="0"/>
            </a:endParaRPr>
          </a:p>
          <a:p>
            <a:pPr marL="1028700" lvl="1"/>
            <a:r>
              <a:rPr lang="en-US" sz="1400" b="1" dirty="0">
                <a:ea typeface="ヒラギノ角ゴ Pro W3" charset="0"/>
                <a:cs typeface="ヒラギノ角ゴ Pro W3" charset="0"/>
                <a:sym typeface="Symbol" charset="0"/>
              </a:rPr>
              <a:t>DFA</a:t>
            </a:r>
            <a:r>
              <a:rPr lang="en-US" dirty="0">
                <a:ea typeface="ヒラギノ角ゴ Pro W3" charset="0"/>
                <a:cs typeface="ヒラギノ角ゴ Pro W3" charset="0"/>
                <a:sym typeface="Symbol" charset="0"/>
              </a:rPr>
              <a:t> has no </a:t>
            </a:r>
            <a:r>
              <a:rPr lang="en-US" sz="2000" dirty="0">
                <a:ea typeface="ヒラギノ角ゴ Pro W3" charset="0"/>
                <a:cs typeface="ヒラギノ角ゴ Pro W3" charset="0"/>
                <a:sym typeface="Symbol" charset="0"/>
              </a:rPr>
              <a:t></a:t>
            </a:r>
            <a:r>
              <a:rPr lang="en-US" dirty="0">
                <a:ea typeface="ヒラギノ角ゴ Pro W3" charset="0"/>
                <a:cs typeface="ヒラギノ角ゴ Pro W3" charset="0"/>
                <a:sym typeface="Symbol" charset="0"/>
              </a:rPr>
              <a:t> transitions</a:t>
            </a:r>
          </a:p>
          <a:p>
            <a:pPr marL="1028700" lvl="1"/>
            <a:r>
              <a:rPr lang="en-US" sz="1400" b="1" dirty="0">
                <a:ea typeface="ヒラギノ角ゴ Pro W3" charset="0"/>
                <a:cs typeface="ヒラギノ角ゴ Pro W3" charset="0"/>
                <a:sym typeface="Symbol" charset="0"/>
              </a:rPr>
              <a:t>DFA</a:t>
            </a:r>
            <a:r>
              <a:rPr lang="ja-JP" altLang="en-US" dirty="0">
                <a:ea typeface="ヒラギノ角ゴ Pro W3" charset="0"/>
                <a:cs typeface="ヒラギノ角ゴ Pro W3" charset="0"/>
                <a:sym typeface="Symbol" charset="0"/>
              </a:rPr>
              <a:t>’</a:t>
            </a:r>
            <a:r>
              <a:rPr lang="en-US" dirty="0">
                <a:ea typeface="ヒラギノ角ゴ Pro W3" charset="0"/>
                <a:cs typeface="ヒラギノ角ゴ Pro W3" charset="0"/>
                <a:sym typeface="Symbol" charset="0"/>
              </a:rPr>
              <a:t>s transition function is single-valued</a:t>
            </a:r>
          </a:p>
          <a:p>
            <a:pPr indent="119063" eaLnBrk="1" hangingPunct="1">
              <a:spcBef>
                <a:spcPct val="100000"/>
              </a:spcBef>
              <a:buFont typeface="Times" charset="0"/>
              <a:buNone/>
            </a:pPr>
            <a:r>
              <a:rPr lang="en-US" sz="2600" b="1" dirty="0">
                <a:ea typeface="ヒラギノ角ゴ Pro W3" charset="0"/>
                <a:cs typeface="ヒラギノ角ゴ Pro W3" charset="0"/>
                <a:sym typeface="Symbol" charset="0"/>
              </a:rPr>
              <a:t>NFA</a:t>
            </a:r>
            <a:r>
              <a:rPr lang="en-US" sz="2600" dirty="0">
                <a:ea typeface="ヒラギノ角ゴ Pro W3" charset="0"/>
                <a:cs typeface="ヒラギノ角ゴ Pro W3" charset="0"/>
                <a:sym typeface="Symbol" charset="0"/>
              </a:rPr>
              <a:t> can be simulated with a </a:t>
            </a:r>
            <a:r>
              <a:rPr lang="en-US" sz="2600" b="1" dirty="0">
                <a:ea typeface="ヒラギノ角ゴ Pro W3" charset="0"/>
                <a:cs typeface="ヒラギノ角ゴ Pro W3" charset="0"/>
                <a:sym typeface="Symbol" charset="0"/>
              </a:rPr>
              <a:t>DFA</a:t>
            </a:r>
            <a:r>
              <a:rPr lang="en-US" sz="2600" dirty="0">
                <a:ea typeface="ヒラギノ角ゴ Pro W3" charset="0"/>
                <a:cs typeface="ヒラギノ角ゴ Pro W3" charset="0"/>
                <a:sym typeface="Symbol" charset="0"/>
              </a:rPr>
              <a:t>        </a:t>
            </a:r>
            <a:r>
              <a:rPr lang="en-US" dirty="0">
                <a:ea typeface="ヒラギノ角ゴ Pro W3" charset="0"/>
                <a:cs typeface="ヒラギノ角ゴ Pro W3" charset="0"/>
                <a:sym typeface="Symbol" charset="0"/>
              </a:rPr>
              <a:t>			 </a:t>
            </a:r>
            <a:r>
              <a:rPr lang="en-US" i="1" dirty="0">
                <a:ea typeface="ヒラギノ角ゴ Pro W3" charset="0"/>
                <a:cs typeface="ヒラギノ角ゴ Pro W3" charset="0"/>
                <a:sym typeface="Symbol" charset="0"/>
              </a:rPr>
              <a:t>(</a:t>
            </a:r>
            <a:r>
              <a:rPr lang="en-US" sz="1800" i="1" dirty="0">
                <a:ea typeface="ヒラギノ角ゴ Pro W3" charset="0"/>
                <a:cs typeface="ヒラギノ角ゴ Pro W3" charset="0"/>
                <a:sym typeface="Symbol" charset="0"/>
              </a:rPr>
              <a:t>less obvious, but still true</a:t>
            </a:r>
            <a:r>
              <a:rPr lang="en-US" i="1" dirty="0">
                <a:ea typeface="ヒラギノ角ゴ Pro W3" charset="0"/>
                <a:cs typeface="ヒラギノ角ゴ Pro W3" charset="0"/>
                <a:sym typeface="Symbol" charset="0"/>
              </a:rPr>
              <a:t>)</a:t>
            </a:r>
            <a:endParaRPr lang="en-US" dirty="0">
              <a:ea typeface="ヒラギノ角ゴ Pro W3" charset="0"/>
              <a:cs typeface="ヒラギノ角ゴ Pro W3" charset="0"/>
              <a:sym typeface="Symbol" charset="0"/>
            </a:endParaRPr>
          </a:p>
          <a:p>
            <a:pPr lvl="1" indent="571500"/>
            <a:r>
              <a:rPr lang="en-US" sz="2200" dirty="0">
                <a:ea typeface="ヒラギノ角ゴ Pro W3" charset="0"/>
                <a:cs typeface="ヒラギノ角ゴ Pro W3" charset="0"/>
                <a:sym typeface="Symbol" charset="0"/>
              </a:rPr>
              <a:t>Simulate sets of possible states</a:t>
            </a:r>
          </a:p>
          <a:p>
            <a:pPr lvl="1" indent="571500"/>
            <a:r>
              <a:rPr lang="en-US" sz="2200" dirty="0">
                <a:ea typeface="ヒラギノ角ゴ Pro W3" charset="0"/>
                <a:cs typeface="ヒラギノ角ゴ Pro W3" charset="0"/>
                <a:sym typeface="Symbol" charset="0"/>
              </a:rPr>
              <a:t>Possible exponential blowup in the state space</a:t>
            </a:r>
          </a:p>
          <a:p>
            <a:pPr lvl="1" indent="571500"/>
            <a:r>
              <a:rPr lang="en-US" sz="2200" dirty="0">
                <a:ea typeface="ヒラギノ角ゴ Pro W3" charset="0"/>
                <a:cs typeface="ヒラギノ角ゴ Pro W3" charset="0"/>
                <a:sym typeface="Symbol" charset="0"/>
              </a:rPr>
              <a:t>Still, one state per character in the input stream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Engieering a compiler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A9E78-C5DC-F94A-B6FB-3E99FB454851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51131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5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68797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>
                <a:ea typeface="ヒラギノ角ゴ Pro W3" charset="0"/>
                <a:cs typeface="ヒラギノ角ゴ Pro W3" charset="0"/>
              </a:rPr>
              <a:t>Non-deterministic Finite Automata</a:t>
            </a:r>
          </a:p>
        </p:txBody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987" y="1082676"/>
            <a:ext cx="9653046" cy="501332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ct val="70000"/>
              </a:spcBef>
              <a:buNone/>
            </a:pPr>
            <a:r>
              <a:rPr lang="en-US" dirty="0">
                <a:ea typeface="ヒラギノ角ゴ Pro W3" charset="0"/>
                <a:cs typeface="ヒラギノ角ゴ Pro W3" charset="0"/>
              </a:rPr>
              <a:t>Why study </a:t>
            </a:r>
            <a:r>
              <a:rPr lang="en-US" sz="1600" b="1" dirty="0">
                <a:ea typeface="ヒラギノ角ゴ Pro W3" charset="0"/>
                <a:cs typeface="ヒラギノ角ゴ Pro W3" charset="0"/>
              </a:rPr>
              <a:t>NFA</a:t>
            </a:r>
            <a:r>
              <a:rPr lang="en-US" dirty="0">
                <a:ea typeface="ヒラギノ角ゴ Pro W3" charset="0"/>
                <a:cs typeface="ヒラギノ角ゴ Pro W3" charset="0"/>
              </a:rPr>
              <a:t>s?</a:t>
            </a:r>
          </a:p>
          <a:p>
            <a:pPr eaLnBrk="1" hangingPunct="1">
              <a:lnSpc>
                <a:spcPct val="110000"/>
              </a:lnSpc>
            </a:pPr>
            <a:r>
              <a:rPr lang="en-US" dirty="0">
                <a:ea typeface="ヒラギノ角ゴ Pro W3" charset="0"/>
                <a:cs typeface="ヒラギノ角ゴ Pro W3" charset="0"/>
              </a:rPr>
              <a:t>They are the key to automating the </a:t>
            </a:r>
            <a:r>
              <a:rPr lang="en-US" sz="1800" b="1" dirty="0">
                <a:ea typeface="ヒラギノ角ゴ Pro W3" charset="0"/>
                <a:cs typeface="ヒラギノ角ゴ Pro W3" charset="0"/>
              </a:rPr>
              <a:t>RE</a:t>
            </a:r>
            <a:r>
              <a:rPr lang="en-US" dirty="0">
                <a:ea typeface="ヒラギノ角ゴ Pro W3" charset="0"/>
                <a:cs typeface="ヒラギノ角ゴ Pro W3" charset="0"/>
                <a:sym typeface="Symbol" charset="0"/>
              </a:rPr>
              <a:t></a:t>
            </a:r>
            <a:r>
              <a:rPr lang="en-US" sz="1800" b="1" dirty="0">
                <a:ea typeface="ヒラギノ角ゴ Pro W3" charset="0"/>
                <a:cs typeface="ヒラギノ角ゴ Pro W3" charset="0"/>
                <a:sym typeface="Symbol" charset="0"/>
              </a:rPr>
              <a:t>DFA</a:t>
            </a:r>
            <a:r>
              <a:rPr lang="en-US" dirty="0">
                <a:ea typeface="ヒラギノ角ゴ Pro W3" charset="0"/>
                <a:cs typeface="ヒラギノ角ゴ Pro W3" charset="0"/>
                <a:sym typeface="Symbol" charset="0"/>
              </a:rPr>
              <a:t> construction</a:t>
            </a:r>
          </a:p>
          <a:p>
            <a:pPr eaLnBrk="1" hangingPunct="1">
              <a:lnSpc>
                <a:spcPct val="110000"/>
              </a:lnSpc>
            </a:pPr>
            <a:r>
              <a:rPr lang="en-US" dirty="0">
                <a:solidFill>
                  <a:srgbClr val="FF0000"/>
                </a:solidFill>
                <a:ea typeface="ヒラギノ角ゴ Pro W3" charset="0"/>
                <a:cs typeface="ヒラギノ角ゴ Pro W3" charset="0"/>
                <a:sym typeface="Symbol" charset="0"/>
              </a:rPr>
              <a:t>We can paste together </a:t>
            </a:r>
            <a:r>
              <a:rPr lang="en-US" sz="1800" b="1" dirty="0">
                <a:solidFill>
                  <a:srgbClr val="FF0000"/>
                </a:solidFill>
                <a:ea typeface="ヒラギノ角ゴ Pro W3" charset="0"/>
                <a:cs typeface="ヒラギノ角ゴ Pro W3" charset="0"/>
                <a:sym typeface="Symbol" charset="0"/>
              </a:rPr>
              <a:t>NFA</a:t>
            </a:r>
            <a:r>
              <a:rPr lang="en-US" dirty="0">
                <a:solidFill>
                  <a:srgbClr val="FF0000"/>
                </a:solidFill>
                <a:ea typeface="ヒラギノ角ゴ Pro W3" charset="0"/>
                <a:cs typeface="ヒラギノ角ゴ Pro W3" charset="0"/>
                <a:sym typeface="Symbol" charset="0"/>
              </a:rPr>
              <a:t>s with </a:t>
            </a:r>
            <a:r>
              <a:rPr lang="en-US" sz="2400" dirty="0">
                <a:solidFill>
                  <a:srgbClr val="FF0000"/>
                </a:solidFill>
                <a:ea typeface="ヒラギノ角ゴ Pro W3" charset="0"/>
                <a:cs typeface="ヒラギノ角ゴ Pro W3" charset="0"/>
                <a:sym typeface="Symbol" charset="0"/>
              </a:rPr>
              <a:t></a:t>
            </a:r>
            <a:r>
              <a:rPr lang="en-US" dirty="0">
                <a:solidFill>
                  <a:srgbClr val="FF0000"/>
                </a:solidFill>
                <a:ea typeface="ヒラギノ角ゴ Pro W3" charset="0"/>
                <a:cs typeface="ヒラギノ角ゴ Pro W3" charset="0"/>
                <a:sym typeface="Symbol" charset="0"/>
              </a:rPr>
              <a:t>-transitions</a:t>
            </a:r>
          </a:p>
        </p:txBody>
      </p:sp>
      <p:grpSp>
        <p:nvGrpSpPr>
          <p:cNvPr id="44038" name="Group 4"/>
          <p:cNvGrpSpPr>
            <a:grpSpLocks/>
          </p:cNvGrpSpPr>
          <p:nvPr/>
        </p:nvGrpSpPr>
        <p:grpSpPr bwMode="auto">
          <a:xfrm>
            <a:off x="3065463" y="3529591"/>
            <a:ext cx="4572000" cy="644525"/>
            <a:chOff x="768" y="3326"/>
            <a:chExt cx="2880" cy="406"/>
          </a:xfrm>
        </p:grpSpPr>
        <p:grpSp>
          <p:nvGrpSpPr>
            <p:cNvPr id="44039" name="Group 5"/>
            <p:cNvGrpSpPr>
              <a:grpSpLocks/>
            </p:cNvGrpSpPr>
            <p:nvPr/>
          </p:nvGrpSpPr>
          <p:grpSpPr bwMode="auto">
            <a:xfrm>
              <a:off x="768" y="3396"/>
              <a:ext cx="1392" cy="336"/>
              <a:chOff x="768" y="3360"/>
              <a:chExt cx="1392" cy="336"/>
            </a:xfrm>
          </p:grpSpPr>
          <p:sp>
            <p:nvSpPr>
              <p:cNvPr id="44043" name="Oval 6"/>
              <p:cNvSpPr>
                <a:spLocks noChangeArrowheads="1"/>
              </p:cNvSpPr>
              <p:nvPr/>
            </p:nvSpPr>
            <p:spPr bwMode="auto">
              <a:xfrm>
                <a:off x="768" y="3360"/>
                <a:ext cx="576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600" b="1" dirty="0">
                    <a:latin typeface="Calibri Bold"/>
                  </a:rPr>
                  <a:t>NFA</a:t>
                </a:r>
              </a:p>
            </p:txBody>
          </p:sp>
          <p:sp>
            <p:nvSpPr>
              <p:cNvPr id="44044" name="Line 7"/>
              <p:cNvSpPr>
                <a:spLocks noChangeShapeType="1"/>
              </p:cNvSpPr>
              <p:nvPr/>
            </p:nvSpPr>
            <p:spPr bwMode="auto">
              <a:xfrm>
                <a:off x="1344" y="352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alibri"/>
                </a:endParaRPr>
              </a:p>
            </p:txBody>
          </p:sp>
          <p:sp>
            <p:nvSpPr>
              <p:cNvPr id="44045" name="Oval 8"/>
              <p:cNvSpPr>
                <a:spLocks noChangeArrowheads="1"/>
              </p:cNvSpPr>
              <p:nvPr/>
            </p:nvSpPr>
            <p:spPr bwMode="auto">
              <a:xfrm>
                <a:off x="1584" y="3360"/>
                <a:ext cx="576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600" b="1" dirty="0">
                    <a:latin typeface="Calibri Bold"/>
                  </a:rPr>
                  <a:t>NFA</a:t>
                </a:r>
              </a:p>
            </p:txBody>
          </p:sp>
        </p:grpSp>
        <p:sp>
          <p:nvSpPr>
            <p:cNvPr id="44040" name="Text Box 9"/>
            <p:cNvSpPr txBox="1">
              <a:spLocks noChangeArrowheads="1"/>
            </p:cNvSpPr>
            <p:nvPr/>
          </p:nvSpPr>
          <p:spPr bwMode="auto">
            <a:xfrm>
              <a:off x="2160" y="3458"/>
              <a:ext cx="91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600" i="1" dirty="0">
                  <a:solidFill>
                    <a:srgbClr val="003C75"/>
                  </a:solidFill>
                  <a:latin typeface="Calibri"/>
                </a:rPr>
                <a:t>becomes an</a:t>
              </a:r>
            </a:p>
          </p:txBody>
        </p:sp>
        <p:sp>
          <p:nvSpPr>
            <p:cNvPr id="44041" name="Oval 10"/>
            <p:cNvSpPr>
              <a:spLocks noChangeArrowheads="1"/>
            </p:cNvSpPr>
            <p:nvPr/>
          </p:nvSpPr>
          <p:spPr bwMode="auto">
            <a:xfrm>
              <a:off x="3072" y="3396"/>
              <a:ext cx="57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b="1" dirty="0">
                  <a:latin typeface="Calibri Bold"/>
                </a:rPr>
                <a:t>NFA</a:t>
              </a:r>
            </a:p>
          </p:txBody>
        </p:sp>
        <p:sp>
          <p:nvSpPr>
            <p:cNvPr id="44042" name="Text Box 11"/>
            <p:cNvSpPr txBox="1">
              <a:spLocks noChangeArrowheads="1"/>
            </p:cNvSpPr>
            <p:nvPr/>
          </p:nvSpPr>
          <p:spPr bwMode="auto">
            <a:xfrm>
              <a:off x="1371" y="3326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2000" dirty="0">
                  <a:latin typeface="Times" charset="0"/>
                  <a:sym typeface="Symbol" charset="0"/>
                </a:rPr>
                <a:t></a:t>
              </a:r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/>
              <a:t>Engieering a compiler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A9E78-C5DC-F94A-B6FB-3E99FB454851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62470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3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421640"/>
            <a:ext cx="7772400" cy="533400"/>
          </a:xfrm>
        </p:spPr>
        <p:txBody>
          <a:bodyPr>
            <a:normAutofit fontScale="90000"/>
          </a:bodyPr>
          <a:lstStyle/>
          <a:p>
            <a:pPr eaLnBrk="1" hangingPunct="1">
              <a:spcBef>
                <a:spcPct val="30000"/>
              </a:spcBef>
            </a:pPr>
            <a:r>
              <a:rPr lang="en-US" dirty="0">
                <a:ea typeface="ヒラギノ角ゴ Pro W3" charset="0"/>
                <a:cs typeface="ヒラギノ角ゴ Pro W3" charset="0"/>
                <a:sym typeface="Symbol" charset="0"/>
              </a:rPr>
              <a:t>Automating Scanner Construction</a:t>
            </a:r>
          </a:p>
        </p:txBody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buFont typeface="Times" charset="0"/>
              <a:buNone/>
            </a:pPr>
            <a:r>
              <a:rPr lang="en-US" b="1" dirty="0">
                <a:solidFill>
                  <a:srgbClr val="000000"/>
                </a:solidFill>
                <a:ea typeface="ヒラギノ角ゴ Pro W3" charset="0"/>
                <a:cs typeface="ヒラギノ角ゴ Pro W3" charset="0"/>
                <a:sym typeface="Symbol" charset="0"/>
              </a:rPr>
              <a:t>To convert an </a:t>
            </a:r>
            <a:r>
              <a:rPr lang="en-US" sz="1800" b="1" dirty="0">
                <a:solidFill>
                  <a:srgbClr val="000000"/>
                </a:solidFill>
                <a:ea typeface="ヒラギノ角ゴ Pro W3" charset="0"/>
                <a:cs typeface="ヒラギノ角ゴ Pro W3" charset="0"/>
                <a:sym typeface="Symbol" charset="0"/>
              </a:rPr>
              <a:t>RE</a:t>
            </a:r>
            <a:r>
              <a:rPr lang="en-US" b="1" dirty="0">
                <a:solidFill>
                  <a:srgbClr val="000000"/>
                </a:solidFill>
                <a:ea typeface="ヒラギノ角ゴ Pro W3" charset="0"/>
                <a:cs typeface="ヒラギノ角ゴ Pro W3" charset="0"/>
                <a:sym typeface="Symbol" charset="0"/>
              </a:rPr>
              <a:t> specification into code:</a:t>
            </a:r>
          </a:p>
          <a:p>
            <a:pPr eaLnBrk="1" hangingPunct="1">
              <a:buSzTx/>
              <a:buFontTx/>
              <a:buChar char="1"/>
            </a:pPr>
            <a:r>
              <a:rPr lang="en-US" dirty="0">
                <a:ea typeface="ヒラギノ角ゴ Pro W3" charset="0"/>
                <a:cs typeface="ヒラギノ角ゴ Pro W3" charset="0"/>
                <a:sym typeface="Symbol" charset="0"/>
              </a:rPr>
              <a:t>Write down the </a:t>
            </a:r>
            <a:r>
              <a:rPr lang="en-US" sz="1800" b="1" dirty="0">
                <a:ea typeface="ヒラギノ角ゴ Pro W3" charset="0"/>
                <a:cs typeface="ヒラギノ角ゴ Pro W3" charset="0"/>
                <a:sym typeface="Symbol" charset="0"/>
              </a:rPr>
              <a:t>RE</a:t>
            </a:r>
            <a:r>
              <a:rPr lang="en-US" dirty="0">
                <a:ea typeface="ヒラギノ角ゴ Pro W3" charset="0"/>
                <a:cs typeface="ヒラギノ角ゴ Pro W3" charset="0"/>
                <a:sym typeface="Symbol" charset="0"/>
              </a:rPr>
              <a:t> for the input language</a:t>
            </a:r>
          </a:p>
          <a:p>
            <a:pPr eaLnBrk="1" hangingPunct="1">
              <a:buSzTx/>
              <a:buFontTx/>
              <a:buChar char="2"/>
            </a:pPr>
            <a:r>
              <a:rPr lang="en-US" dirty="0">
                <a:solidFill>
                  <a:srgbClr val="FF0000"/>
                </a:solidFill>
                <a:ea typeface="ヒラギノ角ゴ Pro W3" charset="0"/>
                <a:cs typeface="ヒラギノ角ゴ Pro W3" charset="0"/>
                <a:sym typeface="Symbol" charset="0"/>
              </a:rPr>
              <a:t>Build a big, simple </a:t>
            </a:r>
            <a:r>
              <a:rPr lang="en-US" sz="1800" b="1" dirty="0">
                <a:solidFill>
                  <a:srgbClr val="FF0000"/>
                </a:solidFill>
                <a:ea typeface="ヒラギノ角ゴ Pro W3" charset="0"/>
                <a:cs typeface="ヒラギノ角ゴ Pro W3" charset="0"/>
                <a:sym typeface="Symbol" charset="0"/>
              </a:rPr>
              <a:t>NFA</a:t>
            </a:r>
            <a:endParaRPr lang="en-US" b="1" dirty="0">
              <a:solidFill>
                <a:srgbClr val="FF0000"/>
              </a:solidFill>
              <a:ea typeface="ヒラギノ角ゴ Pro W3" charset="0"/>
              <a:cs typeface="ヒラギノ角ゴ Pro W3" charset="0"/>
              <a:sym typeface="Symbol" charset="0"/>
            </a:endParaRPr>
          </a:p>
          <a:p>
            <a:pPr marL="0" indent="0" eaLnBrk="1" hangingPunct="1">
              <a:buSzTx/>
              <a:buNone/>
            </a:pPr>
            <a:r>
              <a:rPr lang="en-US" dirty="0" smtClean="0">
                <a:solidFill>
                  <a:srgbClr val="FF0000"/>
                </a:solidFill>
                <a:ea typeface="ヒラギノ角ゴ Pro W3" charset="0"/>
                <a:cs typeface="ヒラギノ角ゴ Pro W3" charset="0"/>
                <a:sym typeface="Symbol" charset="0"/>
              </a:rPr>
              <a:t>3  Systematically </a:t>
            </a:r>
            <a:r>
              <a:rPr lang="en-US" dirty="0">
                <a:solidFill>
                  <a:srgbClr val="FF0000"/>
                </a:solidFill>
                <a:ea typeface="ヒラギノ角ゴ Pro W3" charset="0"/>
                <a:cs typeface="ヒラギノ角ゴ Pro W3" charset="0"/>
                <a:sym typeface="Symbol" charset="0"/>
              </a:rPr>
              <a:t>minimize the </a:t>
            </a:r>
            <a:r>
              <a:rPr lang="en-US" sz="1800" b="1" dirty="0">
                <a:solidFill>
                  <a:srgbClr val="FF0000"/>
                </a:solidFill>
                <a:ea typeface="ヒラギノ角ゴ Pro W3" charset="0"/>
                <a:cs typeface="ヒラギノ角ゴ Pro W3" charset="0"/>
                <a:sym typeface="Symbol" charset="0"/>
              </a:rPr>
              <a:t>DFA</a:t>
            </a:r>
            <a:r>
              <a:rPr lang="en-US" dirty="0">
                <a:solidFill>
                  <a:srgbClr val="FF0000"/>
                </a:solidFill>
                <a:ea typeface="ヒラギノ角ゴ Pro W3" charset="0"/>
                <a:cs typeface="ヒラギノ角ゴ Pro W3" charset="0"/>
                <a:sym typeface="Symbol" charset="0"/>
              </a:rPr>
              <a:t> 	</a:t>
            </a:r>
            <a:endParaRPr lang="en-US" sz="1800" b="1" dirty="0">
              <a:solidFill>
                <a:srgbClr val="FF0000"/>
              </a:solidFill>
              <a:ea typeface="ヒラギノ角ゴ Pro W3" charset="0"/>
              <a:cs typeface="ヒラギノ角ゴ Pro W3" charset="0"/>
              <a:sym typeface="Symbol" charset="0"/>
            </a:endParaRPr>
          </a:p>
          <a:p>
            <a:pPr marL="0" indent="0" eaLnBrk="1" hangingPunct="1">
              <a:buSzTx/>
              <a:buNone/>
            </a:pPr>
            <a:r>
              <a:rPr lang="en-US" dirty="0" smtClean="0">
                <a:ea typeface="ヒラギノ角ゴ Pro W3" charset="0"/>
                <a:cs typeface="ヒラギノ角ゴ Pro W3" charset="0"/>
                <a:sym typeface="Symbol" charset="0"/>
              </a:rPr>
              <a:t>4  Turn </a:t>
            </a:r>
            <a:r>
              <a:rPr lang="en-US" dirty="0">
                <a:ea typeface="ヒラギノ角ゴ Pro W3" charset="0"/>
                <a:cs typeface="ヒラギノ角ゴ Pro W3" charset="0"/>
                <a:sym typeface="Symbol" charset="0"/>
              </a:rPr>
              <a:t>it into code</a:t>
            </a:r>
          </a:p>
          <a:p>
            <a:pPr eaLnBrk="1" hangingPunct="1">
              <a:spcBef>
                <a:spcPct val="100000"/>
              </a:spcBef>
              <a:buFont typeface="Times" charset="0"/>
              <a:buNone/>
            </a:pPr>
            <a:r>
              <a:rPr lang="en-US" dirty="0">
                <a:ea typeface="ヒラギノ角ゴ Pro W3" charset="0"/>
                <a:cs typeface="ヒラギノ角ゴ Pro W3" charset="0"/>
                <a:sym typeface="Symbol" charset="0"/>
              </a:rPr>
              <a:t>Scanner generators</a:t>
            </a:r>
          </a:p>
          <a:p>
            <a:pPr eaLnBrk="1" hangingPunct="1"/>
            <a:r>
              <a:rPr lang="en-US" dirty="0" err="1">
                <a:ea typeface="ヒラギノ角ゴ Pro W3" charset="0"/>
                <a:cs typeface="ヒラギノ角ゴ Pro W3" charset="0"/>
                <a:sym typeface="Symbol" charset="0"/>
              </a:rPr>
              <a:t>Lex</a:t>
            </a:r>
            <a:r>
              <a:rPr lang="en-US" dirty="0">
                <a:ea typeface="ヒラギノ角ゴ Pro W3" charset="0"/>
                <a:cs typeface="ヒラギノ角ゴ Pro W3" charset="0"/>
                <a:sym typeface="Symbol" charset="0"/>
              </a:rPr>
              <a:t> and Flex work along these lines</a:t>
            </a:r>
          </a:p>
          <a:p>
            <a:pPr eaLnBrk="1" hangingPunct="1"/>
            <a:r>
              <a:rPr lang="en-US" dirty="0">
                <a:ea typeface="ヒラギノ角ゴ Pro W3" charset="0"/>
                <a:cs typeface="ヒラギノ角ゴ Pro W3" charset="0"/>
                <a:sym typeface="Symbol" charset="0"/>
              </a:rPr>
              <a:t>Algorithms are well-known and well-understood</a:t>
            </a:r>
          </a:p>
          <a:p>
            <a:pPr eaLnBrk="1" hangingPunct="1"/>
            <a:r>
              <a:rPr lang="en-US" dirty="0">
                <a:ea typeface="ヒラギノ角ゴ Pro W3" charset="0"/>
                <a:cs typeface="ヒラギノ角ゴ Pro W3" charset="0"/>
                <a:sym typeface="Symbol" charset="0"/>
              </a:rPr>
              <a:t>Key issue is interface to parser</a:t>
            </a:r>
            <a:r>
              <a:rPr lang="en-US" sz="900" dirty="0">
                <a:ea typeface="ヒラギノ角ゴ Pro W3" charset="0"/>
                <a:cs typeface="ヒラギノ角ゴ Pro W3" charset="0"/>
                <a:sym typeface="Symbol" charset="0"/>
              </a:rPr>
              <a:t> </a:t>
            </a:r>
            <a:r>
              <a:rPr lang="en-US" baseline="30000" dirty="0">
                <a:ea typeface="ヒラギノ角ゴ Pro W3" charset="0"/>
                <a:cs typeface="ヒラギノ角ゴ Pro W3" charset="0"/>
                <a:sym typeface="Symbol" charset="0"/>
              </a:rPr>
              <a:t>1</a:t>
            </a:r>
            <a:r>
              <a:rPr lang="en-US" dirty="0">
                <a:ea typeface="ヒラギノ角ゴ Pro W3" charset="0"/>
                <a:cs typeface="ヒラギノ角ゴ Pro W3" charset="0"/>
                <a:sym typeface="Symbol" charset="0"/>
              </a:rPr>
              <a:t> </a:t>
            </a:r>
          </a:p>
          <a:p>
            <a:pPr eaLnBrk="1" hangingPunct="1"/>
            <a:r>
              <a:rPr lang="en-US" dirty="0">
                <a:ea typeface="ヒラギノ角ゴ Pro W3" charset="0"/>
                <a:cs typeface="ヒラギノ角ゴ Pro W3" charset="0"/>
                <a:sym typeface="Symbol" charset="0"/>
              </a:rPr>
              <a:t>You could build one in a weekend!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Engieering a compiler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A9E78-C5DC-F94A-B6FB-3E99FB45485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68890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en-US" dirty="0">
                <a:ea typeface="ヒラギノ角ゴ Pro W3" charset="0"/>
                <a:cs typeface="ヒラギノ角ゴ Pro W3" charset="0"/>
                <a:sym typeface="Symbol" charset="0"/>
              </a:rPr>
              <a:t>The Plan for Scanner Construction</a:t>
            </a:r>
          </a:p>
        </p:txBody>
      </p:sp>
      <p:sp>
        <p:nvSpPr>
          <p:cNvPr id="501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eaLnBrk="1" hangingPunct="1">
              <a:lnSpc>
                <a:spcPct val="120000"/>
              </a:lnSpc>
              <a:buFont typeface="Times" charset="0"/>
              <a:buNone/>
            </a:pPr>
            <a:r>
              <a:rPr lang="en-US" sz="2600" dirty="0">
                <a:solidFill>
                  <a:srgbClr val="FF0000"/>
                </a:solidFill>
                <a:ea typeface="ヒラギノ角ゴ Pro W3" charset="0"/>
                <a:cs typeface="ヒラギノ角ゴ Pro W3" charset="0"/>
                <a:sym typeface="Symbol" charset="0"/>
              </a:rPr>
              <a:t>RE  NFA  (Thompson</a:t>
            </a:r>
            <a:r>
              <a:rPr lang="ja-JP" altLang="en-US" sz="2600" dirty="0">
                <a:solidFill>
                  <a:srgbClr val="FF0000"/>
                </a:solidFill>
                <a:ea typeface="ヒラギノ角ゴ Pro W3" charset="0"/>
                <a:cs typeface="ヒラギノ角ゴ Pro W3" charset="0"/>
                <a:sym typeface="Symbol" charset="0"/>
              </a:rPr>
              <a:t>’</a:t>
            </a:r>
            <a:r>
              <a:rPr lang="en-US" sz="2600" dirty="0">
                <a:solidFill>
                  <a:srgbClr val="FF0000"/>
                </a:solidFill>
                <a:ea typeface="ヒラギノ角ゴ Pro W3" charset="0"/>
                <a:cs typeface="ヒラギノ角ゴ Pro W3" charset="0"/>
                <a:sym typeface="Symbol" charset="0"/>
              </a:rPr>
              <a:t>s construction)  </a:t>
            </a:r>
            <a:r>
              <a:rPr lang="en-US" sz="2600" dirty="0" smtClean="0">
                <a:solidFill>
                  <a:srgbClr val="FF0000"/>
                </a:solidFill>
                <a:ea typeface="ヒラギノ角ゴ Pro W3" charset="0"/>
                <a:cs typeface="ヒラギノ角ゴ Pro W3" charset="0"/>
                <a:sym typeface="Wingdings" charset="0"/>
              </a:rPr>
              <a:t> </a:t>
            </a:r>
            <a:r>
              <a:rPr lang="en-US" sz="2600" dirty="0" smtClean="0">
                <a:solidFill>
                  <a:srgbClr val="FF0000"/>
                </a:solidFill>
                <a:ea typeface="ヒラギノ角ゴ Pro W3" charset="0"/>
                <a:cs typeface="ヒラギノ角ゴ Pro W3" charset="0"/>
                <a:sym typeface="Symbol" charset="0"/>
              </a:rPr>
              <a:t> </a:t>
            </a:r>
            <a:endParaRPr lang="en-US" sz="2600" dirty="0">
              <a:solidFill>
                <a:srgbClr val="FF0000"/>
              </a:solidFill>
              <a:ea typeface="ヒラギノ角ゴ Pro W3" charset="0"/>
              <a:cs typeface="ヒラギノ角ゴ Pro W3" charset="0"/>
              <a:sym typeface="Symbol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en-US" sz="2600" dirty="0">
                <a:ea typeface="ヒラギノ角ゴ Pro W3" charset="0"/>
                <a:cs typeface="ヒラギノ角ゴ Pro W3" charset="0"/>
                <a:sym typeface="Symbol" charset="0"/>
              </a:rPr>
              <a:t>Build a </a:t>
            </a:r>
            <a:r>
              <a:rPr lang="en-US" sz="2600" i="1" u="sng" dirty="0">
                <a:ea typeface="ヒラギノ角ゴ Pro W3" charset="0"/>
                <a:cs typeface="ヒラギノ角ゴ Pro W3" charset="0"/>
                <a:sym typeface="Symbol" charset="0"/>
              </a:rPr>
              <a:t>nondeterministic</a:t>
            </a:r>
            <a:r>
              <a:rPr lang="en-US" sz="2600" i="1" dirty="0">
                <a:ea typeface="ヒラギノ角ゴ Pro W3" charset="0"/>
                <a:cs typeface="ヒラギノ角ゴ Pro W3" charset="0"/>
                <a:sym typeface="Symbol" charset="0"/>
              </a:rPr>
              <a:t> finite automaton </a:t>
            </a:r>
            <a:r>
              <a:rPr lang="en-US" sz="2600" dirty="0">
                <a:ea typeface="ヒラギノ角ゴ Pro W3" charset="0"/>
                <a:cs typeface="ヒラギノ角ゴ Pro W3" charset="0"/>
                <a:sym typeface="Symbol" charset="0"/>
              </a:rPr>
              <a:t>(</a:t>
            </a:r>
            <a:r>
              <a:rPr lang="en-US" sz="2600" b="1" dirty="0">
                <a:ea typeface="ヒラギノ角ゴ Pro W3" charset="0"/>
                <a:cs typeface="ヒラギノ角ゴ Pro W3" charset="0"/>
                <a:sym typeface="Symbol" charset="0"/>
              </a:rPr>
              <a:t>NFA</a:t>
            </a:r>
            <a:r>
              <a:rPr lang="en-US" sz="2600" dirty="0">
                <a:ea typeface="ヒラギノ角ゴ Pro W3" charset="0"/>
                <a:cs typeface="ヒラギノ角ゴ Pro W3" charset="0"/>
                <a:sym typeface="Symbol" charset="0"/>
              </a:rPr>
              <a:t>)</a:t>
            </a:r>
            <a:r>
              <a:rPr lang="en-US" sz="2600" i="1" dirty="0">
                <a:ea typeface="ヒラギノ角ゴ Pro W3" charset="0"/>
                <a:cs typeface="ヒラギノ角ゴ Pro W3" charset="0"/>
                <a:sym typeface="Symbol" charset="0"/>
              </a:rPr>
              <a:t> </a:t>
            </a:r>
            <a:r>
              <a:rPr lang="en-US" sz="2600" dirty="0">
                <a:ea typeface="ヒラギノ角ゴ Pro W3" charset="0"/>
                <a:cs typeface="ヒラギノ角ゴ Pro W3" charset="0"/>
                <a:sym typeface="Symbol" charset="0"/>
              </a:rPr>
              <a:t>for each term in the </a:t>
            </a:r>
            <a:r>
              <a:rPr lang="en-US" sz="2600" b="1" dirty="0">
                <a:ea typeface="ヒラギノ角ゴ Pro W3" charset="0"/>
                <a:cs typeface="ヒラギノ角ゴ Pro W3" charset="0"/>
                <a:sym typeface="Symbol" charset="0"/>
              </a:rPr>
              <a:t>RE</a:t>
            </a:r>
            <a:endParaRPr lang="en-US" sz="2600" dirty="0">
              <a:ea typeface="ヒラギノ角ゴ Pro W3" charset="0"/>
              <a:cs typeface="ヒラギノ角ゴ Pro W3" charset="0"/>
              <a:sym typeface="Symbol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en-US" sz="2600" dirty="0">
                <a:ea typeface="ヒラギノ角ゴ Pro W3" charset="0"/>
                <a:cs typeface="ヒラギノ角ゴ Pro W3" charset="0"/>
                <a:sym typeface="Symbol" charset="0"/>
              </a:rPr>
              <a:t>Combine them in patterns that model the </a:t>
            </a:r>
            <a:r>
              <a:rPr lang="en-US" sz="2600" dirty="0" smtClean="0">
                <a:ea typeface="ヒラギノ角ゴ Pro W3" charset="0"/>
                <a:cs typeface="ヒラギノ角ゴ Pro W3" charset="0"/>
                <a:sym typeface="Symbol" charset="0"/>
              </a:rPr>
              <a:t>operators</a:t>
            </a:r>
          </a:p>
          <a:p>
            <a:pPr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sz="2600" dirty="0">
                <a:ea typeface="ヒラギノ角ゴ Pro W3" charset="0"/>
                <a:cs typeface="ヒラギノ角ゴ Pro W3" charset="0"/>
                <a:sym typeface="Symbol" charset="0"/>
              </a:rPr>
              <a:t>NFA </a:t>
            </a:r>
            <a:r>
              <a:rPr lang="en-US" sz="2600" dirty="0">
                <a:ea typeface="ヒラギノ角ゴ Pro W3" charset="0"/>
                <a:cs typeface="ヒラギノ角ゴ Pro W3" charset="0"/>
                <a:sym typeface="Symbol" charset="0"/>
              </a:rPr>
              <a:t> </a:t>
            </a:r>
            <a:r>
              <a:rPr lang="en-US" sz="2600" dirty="0">
                <a:ea typeface="ヒラギノ角ゴ Pro W3" charset="0"/>
                <a:cs typeface="ヒラギノ角ゴ Pro W3" charset="0"/>
                <a:sym typeface="Symbol" charset="0"/>
              </a:rPr>
              <a:t> Minimal </a:t>
            </a:r>
            <a:r>
              <a:rPr lang="en-US" sz="2600" dirty="0">
                <a:ea typeface="ヒラギノ角ゴ Pro W3" charset="0"/>
                <a:cs typeface="ヒラギノ角ゴ Pro W3" charset="0"/>
                <a:sym typeface="Symbol" charset="0"/>
              </a:rPr>
              <a:t>DFA </a:t>
            </a:r>
          </a:p>
          <a:p>
            <a:pPr>
              <a:lnSpc>
                <a:spcPct val="120000"/>
              </a:lnSpc>
            </a:pPr>
            <a:r>
              <a:rPr lang="en-US" sz="2600" dirty="0">
                <a:ea typeface="ヒラギノ角ゴ Pro W3" charset="0"/>
                <a:cs typeface="ヒラギノ角ゴ Pro W3" charset="0"/>
                <a:sym typeface="Symbol" charset="0"/>
              </a:rPr>
              <a:t>Option1: NFA  DFA Minimal DFA         </a:t>
            </a:r>
          </a:p>
          <a:p>
            <a:pPr marL="741363" lvl="1" indent="-344488">
              <a:lnSpc>
                <a:spcPct val="120000"/>
              </a:lnSpc>
              <a:spcBef>
                <a:spcPts val="1200"/>
              </a:spcBef>
            </a:pPr>
            <a:r>
              <a:rPr lang="en-US" sz="2600" dirty="0">
                <a:ea typeface="ヒラギノ角ゴ Pro W3" charset="0"/>
                <a:cs typeface="ヒラギノ角ゴ Pro W3" charset="0"/>
                <a:sym typeface="Symbol" charset="0"/>
              </a:rPr>
              <a:t>NFA  DFA: Subset construction to build a DFA that simulates the NFA</a:t>
            </a:r>
          </a:p>
          <a:p>
            <a:pPr marL="741363" lvl="1" indent="-344488">
              <a:lnSpc>
                <a:spcPct val="120000"/>
              </a:lnSpc>
              <a:spcBef>
                <a:spcPts val="1200"/>
              </a:spcBef>
            </a:pPr>
            <a:r>
              <a:rPr lang="en-US" sz="2600" dirty="0">
                <a:ea typeface="ヒラギノ角ゴ Pro W3" charset="0"/>
                <a:cs typeface="ヒラギノ角ゴ Pro W3" charset="0"/>
                <a:sym typeface="Symbol" charset="0"/>
              </a:rPr>
              <a:t>DFA  Minimal DFA: Hopcroft</a:t>
            </a:r>
            <a:r>
              <a:rPr lang="ja-JP" altLang="en-US" sz="2600" dirty="0">
                <a:ea typeface="ヒラギノ角ゴ Pro W3" charset="0"/>
                <a:cs typeface="ヒラギノ角ゴ Pro W3" charset="0"/>
                <a:sym typeface="Symbol" charset="0"/>
              </a:rPr>
              <a:t>’</a:t>
            </a:r>
            <a:r>
              <a:rPr lang="en-US" sz="2600" dirty="0">
                <a:ea typeface="ヒラギノ角ゴ Pro W3" charset="0"/>
                <a:cs typeface="ヒラギノ角ゴ Pro W3" charset="0"/>
                <a:sym typeface="Symbol" charset="0"/>
              </a:rPr>
              <a:t>s algorithm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2600" dirty="0" smtClean="0">
                <a:ea typeface="ヒラギノ角ゴ Pro W3" charset="0"/>
                <a:cs typeface="ヒラギノ角ゴ Pro W3" charset="0"/>
                <a:sym typeface="Symbol" charset="0"/>
              </a:rPr>
              <a:t>Option2: </a:t>
            </a:r>
            <a:r>
              <a:rPr lang="en-US" sz="2600" dirty="0">
                <a:ea typeface="ヒラギノ角ゴ Pro W3" charset="0"/>
                <a:cs typeface="ヒラギノ角ゴ Pro W3" charset="0"/>
                <a:sym typeface="Symbol" charset="0"/>
              </a:rPr>
              <a:t>NFA  </a:t>
            </a:r>
            <a:r>
              <a:rPr lang="en-US" sz="2600" dirty="0" smtClean="0">
                <a:ea typeface="ヒラギノ角ゴ Pro W3" charset="0"/>
                <a:cs typeface="ヒラギノ角ゴ Pro W3" charset="0"/>
                <a:sym typeface="Symbol" charset="0"/>
              </a:rPr>
              <a:t>Minimal </a:t>
            </a:r>
            <a:r>
              <a:rPr lang="en-US" sz="2600" dirty="0">
                <a:ea typeface="ヒラギノ角ゴ Pro W3" charset="0"/>
                <a:cs typeface="ヒラギノ角ゴ Pro W3" charset="0"/>
                <a:sym typeface="Symbol" charset="0"/>
              </a:rPr>
              <a:t>DFA </a:t>
            </a:r>
          </a:p>
          <a:p>
            <a:pPr lvl="1">
              <a:lnSpc>
                <a:spcPct val="120000"/>
              </a:lnSpc>
            </a:pPr>
            <a:r>
              <a:rPr lang="en-US" sz="2600" dirty="0" err="1">
                <a:ea typeface="ヒラギノ角ゴ Pro W3" charset="0"/>
                <a:cs typeface="ヒラギノ角ゴ Pro W3" charset="0"/>
                <a:sym typeface="Symbol" charset="0"/>
              </a:rPr>
              <a:t>Brzozowski’s</a:t>
            </a:r>
            <a:r>
              <a:rPr lang="en-US" sz="2600" dirty="0">
                <a:ea typeface="ヒラギノ角ゴ Pro W3" charset="0"/>
                <a:cs typeface="ヒラギノ角ゴ Pro W3" charset="0"/>
                <a:sym typeface="Symbol" charset="0"/>
              </a:rPr>
              <a:t> </a:t>
            </a:r>
            <a:r>
              <a:rPr lang="en-US" sz="2600" dirty="0">
                <a:ea typeface="ヒラギノ角ゴ Pro W3" charset="0"/>
                <a:cs typeface="ヒラギノ角ゴ Pro W3" charset="0"/>
                <a:sym typeface="Symbol" charset="0"/>
              </a:rPr>
              <a:t>algorithm        </a:t>
            </a:r>
            <a:endParaRPr lang="en-US" sz="2600" dirty="0">
              <a:ea typeface="ヒラギノ角ゴ Pro W3" charset="0"/>
              <a:cs typeface="ヒラギノ角ゴ Pro W3" charset="0"/>
              <a:sym typeface="Symbol" charset="0"/>
            </a:endParaRPr>
          </a:p>
          <a:p>
            <a:pPr>
              <a:lnSpc>
                <a:spcPct val="90000"/>
              </a:lnSpc>
              <a:spcBef>
                <a:spcPts val="1200"/>
              </a:spcBef>
              <a:buNone/>
            </a:pPr>
            <a:r>
              <a:rPr lang="en-US" sz="2600" b="1" dirty="0" smtClean="0">
                <a:solidFill>
                  <a:schemeClr val="bg1">
                    <a:lumMod val="50000"/>
                  </a:schemeClr>
                </a:solidFill>
                <a:ea typeface="ヒラギノ角ゴ Pro W3" charset="0"/>
                <a:cs typeface="ヒラギノ角ゴ Pro W3" charset="0"/>
                <a:sym typeface="Symbol" charset="0"/>
              </a:rPr>
              <a:t>DFA</a:t>
            </a:r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  <a:ea typeface="ヒラギノ角ゴ Pro W3" charset="0"/>
                <a:cs typeface="ヒラギノ角ゴ Pro W3" charset="0"/>
                <a:sym typeface="Symbol" charset="0"/>
              </a:rPr>
              <a:t> 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ea typeface="ヒラギノ角ゴ Pro W3" charset="0"/>
                <a:cs typeface="ヒラギノ角ゴ Pro W3" charset="0"/>
                <a:sym typeface="Symbol" charset="0"/>
              </a:rPr>
              <a:t> </a:t>
            </a:r>
            <a:r>
              <a:rPr lang="en-US" sz="2600" b="1" dirty="0">
                <a:solidFill>
                  <a:schemeClr val="bg1">
                    <a:lumMod val="50000"/>
                  </a:schemeClr>
                </a:solidFill>
                <a:ea typeface="ヒラギノ角ゴ Pro W3" charset="0"/>
                <a:cs typeface="ヒラギノ角ゴ Pro W3" charset="0"/>
                <a:sym typeface="Symbol" charset="0"/>
              </a:rPr>
              <a:t>RE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>
                <a:solidFill>
                  <a:schemeClr val="bg1">
                    <a:lumMod val="50000"/>
                  </a:schemeClr>
                </a:solidFill>
                <a:ea typeface="ヒラギノ角ゴ Pro W3" charset="0"/>
                <a:cs typeface="ヒラギノ角ゴ Pro W3" charset="0"/>
                <a:sym typeface="Symbol" charset="0"/>
              </a:rPr>
              <a:t>All pairs, all paths problem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>
                <a:solidFill>
                  <a:schemeClr val="bg1">
                    <a:lumMod val="50000"/>
                  </a:schemeClr>
                </a:solidFill>
                <a:ea typeface="ヒラギノ角ゴ Pro W3" charset="0"/>
                <a:cs typeface="ヒラギノ角ゴ Pro W3" charset="0"/>
                <a:sym typeface="Symbol" charset="0"/>
              </a:rPr>
              <a:t>Union together paths from </a:t>
            </a:r>
            <a:r>
              <a:rPr lang="en-US" sz="2600" i="1" dirty="0">
                <a:solidFill>
                  <a:schemeClr val="bg1">
                    <a:lumMod val="50000"/>
                  </a:schemeClr>
                </a:solidFill>
                <a:ea typeface="ヒラギノ角ゴ Pro W3" charset="0"/>
                <a:cs typeface="ヒラギノ角ゴ Pro W3" charset="0"/>
                <a:sym typeface="Symbol" charset="0"/>
              </a:rPr>
              <a:t>s</a:t>
            </a:r>
            <a:r>
              <a:rPr lang="en-US" sz="2600" i="1" baseline="-25000" dirty="0">
                <a:solidFill>
                  <a:schemeClr val="bg1">
                    <a:lumMod val="50000"/>
                  </a:schemeClr>
                </a:solidFill>
                <a:ea typeface="ヒラギノ角ゴ Pro W3" charset="0"/>
                <a:cs typeface="ヒラギノ角ゴ Pro W3" charset="0"/>
                <a:sym typeface="Symbol" charset="0"/>
              </a:rPr>
              <a:t>0</a:t>
            </a:r>
            <a:r>
              <a:rPr lang="en-US" sz="2600" i="1" dirty="0">
                <a:solidFill>
                  <a:schemeClr val="bg1">
                    <a:lumMod val="50000"/>
                  </a:schemeClr>
                </a:solidFill>
                <a:ea typeface="ヒラギノ角ゴ Pro W3" charset="0"/>
                <a:cs typeface="ヒラギノ角ゴ Pro W3" charset="0"/>
                <a:sym typeface="Symbol" charset="0"/>
              </a:rPr>
              <a:t> 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  <a:ea typeface="ヒラギノ角ゴ Pro W3" charset="0"/>
                <a:cs typeface="ヒラギノ角ゴ Pro W3" charset="0"/>
                <a:sym typeface="Symbol" charset="0"/>
              </a:rPr>
              <a:t>to a final state</a:t>
            </a:r>
          </a:p>
          <a:p>
            <a:pPr algn="ctr" eaLnBrk="1" hangingPunct="1">
              <a:lnSpc>
                <a:spcPct val="90000"/>
              </a:lnSpc>
              <a:spcBef>
                <a:spcPct val="75000"/>
              </a:spcBef>
              <a:buFont typeface="Times" charset="0"/>
              <a:buNone/>
            </a:pPr>
            <a:endParaRPr lang="en-US" sz="1600" i="1" dirty="0">
              <a:solidFill>
                <a:schemeClr val="bg1">
                  <a:lumMod val="50000"/>
                </a:schemeClr>
              </a:solidFill>
              <a:ea typeface="ヒラギノ角ゴ Pro W3" charset="0"/>
              <a:cs typeface="ヒラギノ角ゴ Pro W3" charset="0"/>
              <a:sym typeface="Symbol" charset="0"/>
            </a:endParaRPr>
          </a:p>
        </p:txBody>
      </p:sp>
      <p:sp>
        <p:nvSpPr>
          <p:cNvPr id="50182" name="Text Box 4"/>
          <p:cNvSpPr txBox="1">
            <a:spLocks noChangeArrowheads="1"/>
          </p:cNvSpPr>
          <p:nvPr/>
        </p:nvSpPr>
        <p:spPr bwMode="auto">
          <a:xfrm>
            <a:off x="1622425" y="4030663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2pPr>
            <a:lvl3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3pPr>
            <a:lvl4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4pPr>
            <a:lvl5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9pPr>
          </a:lstStyle>
          <a:p>
            <a:pPr>
              <a:spcBef>
                <a:spcPct val="50000"/>
              </a:spcBef>
            </a:pPr>
            <a:endParaRPr lang="en-US" sz="1600" dirty="0">
              <a:latin typeface="Calibri Bold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Engieering a compiler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A9E78-C5DC-F94A-B6FB-3E99FB454851}" type="slidenum">
              <a:rPr lang="en-US" smtClean="0"/>
              <a:t>13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994139" y="6049448"/>
            <a:ext cx="7819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Taken together, these constructions prove that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DFA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s and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RE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s are equivalent.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400474" y="2345901"/>
            <a:ext cx="4343400" cy="1676400"/>
            <a:chOff x="7684636" y="2358428"/>
            <a:chExt cx="4343400" cy="1676400"/>
          </a:xfrm>
        </p:grpSpPr>
        <p:grpSp>
          <p:nvGrpSpPr>
            <p:cNvPr id="50183" name="Group 22"/>
            <p:cNvGrpSpPr>
              <a:grpSpLocks/>
            </p:cNvGrpSpPr>
            <p:nvPr/>
          </p:nvGrpSpPr>
          <p:grpSpPr bwMode="auto">
            <a:xfrm>
              <a:off x="7684636" y="2358428"/>
              <a:ext cx="4343400" cy="1676400"/>
              <a:chOff x="2736" y="1768"/>
              <a:chExt cx="2736" cy="1056"/>
            </a:xfrm>
          </p:grpSpPr>
          <p:sp>
            <p:nvSpPr>
              <p:cNvPr id="50199" name="Rectangle 21"/>
              <p:cNvSpPr>
                <a:spLocks noChangeArrowheads="1"/>
              </p:cNvSpPr>
              <p:nvPr/>
            </p:nvSpPr>
            <p:spPr bwMode="auto">
              <a:xfrm>
                <a:off x="2736" y="1768"/>
                <a:ext cx="2736" cy="1056"/>
              </a:xfrm>
              <a:prstGeom prst="rect">
                <a:avLst/>
              </a:prstGeom>
              <a:solidFill>
                <a:srgbClr val="FFFFFF"/>
              </a:solidFill>
              <a:ln w="9525" cmpd="sng">
                <a:solidFill>
                  <a:schemeClr val="tx2"/>
                </a:solidFill>
                <a:prstDash val="solid"/>
                <a:miter lim="800000"/>
                <a:headEnd/>
                <a:tailEnd/>
              </a:ln>
              <a:effectLst>
                <a:outerShdw blurRad="50800" dist="38100" dir="2700000">
                  <a:srgbClr val="000000">
                    <a:alpha val="43000"/>
                  </a:srgbClr>
                </a:outerShdw>
              </a:effectLst>
            </p:spPr>
            <p:txBody>
              <a:bodyPr wrap="none" anchor="ctr"/>
              <a:lstStyle/>
              <a:p>
                <a:endParaRPr lang="en-US" dirty="0">
                  <a:latin typeface="Calibri"/>
                </a:endParaRPr>
              </a:p>
            </p:txBody>
          </p:sp>
          <p:sp>
            <p:nvSpPr>
              <p:cNvPr id="50184" name="Text Box 6"/>
              <p:cNvSpPr txBox="1">
                <a:spLocks noChangeArrowheads="1"/>
              </p:cNvSpPr>
              <p:nvPr/>
            </p:nvSpPr>
            <p:spPr bwMode="auto">
              <a:xfrm>
                <a:off x="4429" y="2389"/>
                <a:ext cx="624" cy="3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9pPr>
              </a:lstStyle>
              <a:p>
                <a:pPr algn="ctr">
                  <a:lnSpc>
                    <a:spcPct val="120000"/>
                  </a:lnSpc>
                  <a:spcBef>
                    <a:spcPct val="50000"/>
                  </a:spcBef>
                </a:pPr>
                <a:r>
                  <a:rPr lang="en-US" sz="1400" i="1" dirty="0">
                    <a:solidFill>
                      <a:srgbClr val="003C75"/>
                    </a:solidFill>
                    <a:latin typeface="Calibri Bold"/>
                  </a:rPr>
                  <a:t>minimal </a:t>
                </a:r>
                <a:r>
                  <a:rPr lang="en-US" sz="1400" b="1" dirty="0">
                    <a:solidFill>
                      <a:srgbClr val="003C75"/>
                    </a:solidFill>
                    <a:latin typeface="Calibri Bold"/>
                  </a:rPr>
                  <a:t>DFA</a:t>
                </a:r>
                <a:endParaRPr lang="en-US" sz="1600" b="1" dirty="0">
                  <a:solidFill>
                    <a:srgbClr val="003C75"/>
                  </a:solidFill>
                  <a:latin typeface="Calibri Bold"/>
                </a:endParaRPr>
              </a:p>
            </p:txBody>
          </p:sp>
          <p:sp>
            <p:nvSpPr>
              <p:cNvPr id="50185" name="Text Box 7"/>
              <p:cNvSpPr txBox="1">
                <a:spLocks noChangeArrowheads="1"/>
              </p:cNvSpPr>
              <p:nvPr/>
            </p:nvSpPr>
            <p:spPr bwMode="auto">
              <a:xfrm>
                <a:off x="3181" y="2493"/>
                <a:ext cx="33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1400" b="1" dirty="0">
                    <a:solidFill>
                      <a:srgbClr val="003C75"/>
                    </a:solidFill>
                    <a:latin typeface="Calibri Bold"/>
                  </a:rPr>
                  <a:t>RE</a:t>
                </a:r>
                <a:endParaRPr lang="en-US" sz="1600" b="1" dirty="0">
                  <a:solidFill>
                    <a:srgbClr val="003C75"/>
                  </a:solidFill>
                  <a:latin typeface="Calibri Bold"/>
                </a:endParaRPr>
              </a:p>
            </p:txBody>
          </p:sp>
          <p:sp>
            <p:nvSpPr>
              <p:cNvPr id="50186" name="Text Box 8"/>
              <p:cNvSpPr txBox="1">
                <a:spLocks noChangeArrowheads="1"/>
              </p:cNvSpPr>
              <p:nvPr/>
            </p:nvSpPr>
            <p:spPr bwMode="auto">
              <a:xfrm>
                <a:off x="3565" y="2493"/>
                <a:ext cx="43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1400" b="1" dirty="0">
                    <a:solidFill>
                      <a:srgbClr val="003C75"/>
                    </a:solidFill>
                    <a:latin typeface="Calibri Bold"/>
                  </a:rPr>
                  <a:t>NFA</a:t>
                </a:r>
                <a:endParaRPr lang="en-US" sz="1600" b="1" dirty="0">
                  <a:solidFill>
                    <a:srgbClr val="003C75"/>
                  </a:solidFill>
                  <a:latin typeface="Calibri Bold"/>
                </a:endParaRPr>
              </a:p>
            </p:txBody>
          </p:sp>
          <p:sp>
            <p:nvSpPr>
              <p:cNvPr id="50187" name="Text Box 9"/>
              <p:cNvSpPr txBox="1">
                <a:spLocks noChangeArrowheads="1"/>
              </p:cNvSpPr>
              <p:nvPr/>
            </p:nvSpPr>
            <p:spPr bwMode="auto">
              <a:xfrm>
                <a:off x="4045" y="2493"/>
                <a:ext cx="43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1400" b="1" dirty="0">
                    <a:solidFill>
                      <a:srgbClr val="003C75"/>
                    </a:solidFill>
                    <a:latin typeface="Calibri Bold"/>
                  </a:rPr>
                  <a:t>DFA</a:t>
                </a:r>
                <a:endParaRPr lang="en-US" sz="1600" b="1" dirty="0">
                  <a:solidFill>
                    <a:srgbClr val="003C75"/>
                  </a:solidFill>
                  <a:latin typeface="Calibri Bold"/>
                </a:endParaRPr>
              </a:p>
            </p:txBody>
          </p:sp>
          <p:sp>
            <p:nvSpPr>
              <p:cNvPr id="50188" name="Line 10"/>
              <p:cNvSpPr>
                <a:spLocks noChangeShapeType="1"/>
              </p:cNvSpPr>
              <p:nvPr/>
            </p:nvSpPr>
            <p:spPr bwMode="auto">
              <a:xfrm>
                <a:off x="3421" y="2589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alibri"/>
                </a:endParaRPr>
              </a:p>
            </p:txBody>
          </p:sp>
          <p:sp>
            <p:nvSpPr>
              <p:cNvPr id="50189" name="Line 11"/>
              <p:cNvSpPr>
                <a:spLocks noChangeShapeType="1"/>
              </p:cNvSpPr>
              <p:nvPr/>
            </p:nvSpPr>
            <p:spPr bwMode="auto">
              <a:xfrm>
                <a:off x="3901" y="2589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alibri"/>
                </a:endParaRPr>
              </a:p>
            </p:txBody>
          </p:sp>
          <p:sp>
            <p:nvSpPr>
              <p:cNvPr id="50190" name="Line 12"/>
              <p:cNvSpPr>
                <a:spLocks noChangeShapeType="1"/>
              </p:cNvSpPr>
              <p:nvPr/>
            </p:nvSpPr>
            <p:spPr bwMode="auto">
              <a:xfrm>
                <a:off x="4381" y="2589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alibri"/>
                </a:endParaRPr>
              </a:p>
            </p:txBody>
          </p:sp>
          <p:sp>
            <p:nvSpPr>
              <p:cNvPr id="50191" name="Line 13"/>
              <p:cNvSpPr>
                <a:spLocks noChangeShapeType="1"/>
              </p:cNvSpPr>
              <p:nvPr/>
            </p:nvSpPr>
            <p:spPr bwMode="auto">
              <a:xfrm>
                <a:off x="4861" y="2591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alibri"/>
                </a:endParaRPr>
              </a:p>
            </p:txBody>
          </p:sp>
          <p:sp>
            <p:nvSpPr>
              <p:cNvPr id="50192" name="Arc 14"/>
              <p:cNvSpPr>
                <a:spLocks/>
              </p:cNvSpPr>
              <p:nvPr/>
            </p:nvSpPr>
            <p:spPr bwMode="auto">
              <a:xfrm>
                <a:off x="5005" y="2116"/>
                <a:ext cx="288" cy="241"/>
              </a:xfrm>
              <a:custGeom>
                <a:avLst/>
                <a:gdLst>
                  <a:gd name="T0" fmla="*/ 0 w 21600"/>
                  <a:gd name="T1" fmla="*/ 0 h 21573"/>
                  <a:gd name="T2" fmla="*/ 0 w 21600"/>
                  <a:gd name="T3" fmla="*/ 0 h 21573"/>
                  <a:gd name="T4" fmla="*/ 0 w 21600"/>
                  <a:gd name="T5" fmla="*/ 0 h 21573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573"/>
                  <a:gd name="T11" fmla="*/ 21600 w 21600"/>
                  <a:gd name="T12" fmla="*/ 21573 h 2157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573" fill="none" extrusionOk="0">
                    <a:moveTo>
                      <a:pt x="1078" y="-1"/>
                    </a:moveTo>
                    <a:cubicBezTo>
                      <a:pt x="12573" y="574"/>
                      <a:pt x="21600" y="10062"/>
                      <a:pt x="21600" y="21573"/>
                    </a:cubicBezTo>
                  </a:path>
                  <a:path w="21600" h="21573" stroke="0" extrusionOk="0">
                    <a:moveTo>
                      <a:pt x="1078" y="-1"/>
                    </a:moveTo>
                    <a:cubicBezTo>
                      <a:pt x="12573" y="574"/>
                      <a:pt x="21600" y="10062"/>
                      <a:pt x="21600" y="21573"/>
                    </a:cubicBezTo>
                    <a:lnTo>
                      <a:pt x="0" y="21573"/>
                    </a:lnTo>
                    <a:close/>
                  </a:path>
                </a:pathLst>
              </a:custGeom>
              <a:noFill/>
              <a:ln w="9525">
                <a:solidFill>
                  <a:schemeClr val="bg1">
                    <a:lumMod val="7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alibri"/>
                </a:endParaRPr>
              </a:p>
            </p:txBody>
          </p:sp>
          <p:sp>
            <p:nvSpPr>
              <p:cNvPr id="50193" name="Arc 15"/>
              <p:cNvSpPr>
                <a:spLocks/>
              </p:cNvSpPr>
              <p:nvPr/>
            </p:nvSpPr>
            <p:spPr bwMode="auto">
              <a:xfrm flipV="1">
                <a:off x="5005" y="2351"/>
                <a:ext cx="288" cy="240"/>
              </a:xfrm>
              <a:custGeom>
                <a:avLst/>
                <a:gdLst>
                  <a:gd name="T0" fmla="*/ 0 w 21600"/>
                  <a:gd name="T1" fmla="*/ 0 h 21573"/>
                  <a:gd name="T2" fmla="*/ 0 w 21600"/>
                  <a:gd name="T3" fmla="*/ 0 h 21573"/>
                  <a:gd name="T4" fmla="*/ 0 w 21600"/>
                  <a:gd name="T5" fmla="*/ 0 h 21573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573"/>
                  <a:gd name="T11" fmla="*/ 21600 w 21600"/>
                  <a:gd name="T12" fmla="*/ 21573 h 2157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573" fill="none" extrusionOk="0">
                    <a:moveTo>
                      <a:pt x="1078" y="-1"/>
                    </a:moveTo>
                    <a:cubicBezTo>
                      <a:pt x="12573" y="574"/>
                      <a:pt x="21600" y="10062"/>
                      <a:pt x="21600" y="21573"/>
                    </a:cubicBezTo>
                  </a:path>
                  <a:path w="21600" h="21573" stroke="0" extrusionOk="0">
                    <a:moveTo>
                      <a:pt x="1078" y="-1"/>
                    </a:moveTo>
                    <a:cubicBezTo>
                      <a:pt x="12573" y="574"/>
                      <a:pt x="21600" y="10062"/>
                      <a:pt x="21600" y="21573"/>
                    </a:cubicBezTo>
                    <a:lnTo>
                      <a:pt x="0" y="21573"/>
                    </a:lnTo>
                    <a:close/>
                  </a:path>
                </a:pathLst>
              </a:custGeom>
              <a:noFill/>
              <a:ln w="9525">
                <a:solidFill>
                  <a:schemeClr val="bg1">
                    <a:lumMod val="7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alibri"/>
                </a:endParaRPr>
              </a:p>
            </p:txBody>
          </p:sp>
          <p:sp>
            <p:nvSpPr>
              <p:cNvPr id="50194" name="Arc 16"/>
              <p:cNvSpPr>
                <a:spLocks/>
              </p:cNvSpPr>
              <p:nvPr/>
            </p:nvSpPr>
            <p:spPr bwMode="auto">
              <a:xfrm flipH="1">
                <a:off x="2915" y="2116"/>
                <a:ext cx="288" cy="241"/>
              </a:xfrm>
              <a:custGeom>
                <a:avLst/>
                <a:gdLst>
                  <a:gd name="T0" fmla="*/ 0 w 21600"/>
                  <a:gd name="T1" fmla="*/ 0 h 21573"/>
                  <a:gd name="T2" fmla="*/ 0 w 21600"/>
                  <a:gd name="T3" fmla="*/ 0 h 21573"/>
                  <a:gd name="T4" fmla="*/ 0 w 21600"/>
                  <a:gd name="T5" fmla="*/ 0 h 21573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573"/>
                  <a:gd name="T11" fmla="*/ 21600 w 21600"/>
                  <a:gd name="T12" fmla="*/ 21573 h 2157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573" fill="none" extrusionOk="0">
                    <a:moveTo>
                      <a:pt x="1078" y="-1"/>
                    </a:moveTo>
                    <a:cubicBezTo>
                      <a:pt x="12573" y="574"/>
                      <a:pt x="21600" y="10062"/>
                      <a:pt x="21600" y="21573"/>
                    </a:cubicBezTo>
                  </a:path>
                  <a:path w="21600" h="21573" stroke="0" extrusionOk="0">
                    <a:moveTo>
                      <a:pt x="1078" y="-1"/>
                    </a:moveTo>
                    <a:cubicBezTo>
                      <a:pt x="12573" y="574"/>
                      <a:pt x="21600" y="10062"/>
                      <a:pt x="21600" y="21573"/>
                    </a:cubicBezTo>
                    <a:lnTo>
                      <a:pt x="0" y="21573"/>
                    </a:lnTo>
                    <a:close/>
                  </a:path>
                </a:pathLst>
              </a:custGeom>
              <a:noFill/>
              <a:ln w="9525">
                <a:solidFill>
                  <a:schemeClr val="bg1">
                    <a:lumMod val="7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alibri"/>
                </a:endParaRPr>
              </a:p>
            </p:txBody>
          </p:sp>
          <p:sp>
            <p:nvSpPr>
              <p:cNvPr id="50195" name="Arc 17"/>
              <p:cNvSpPr>
                <a:spLocks/>
              </p:cNvSpPr>
              <p:nvPr/>
            </p:nvSpPr>
            <p:spPr bwMode="auto">
              <a:xfrm flipH="1" flipV="1">
                <a:off x="2915" y="2356"/>
                <a:ext cx="288" cy="240"/>
              </a:xfrm>
              <a:custGeom>
                <a:avLst/>
                <a:gdLst>
                  <a:gd name="T0" fmla="*/ 0 w 21600"/>
                  <a:gd name="T1" fmla="*/ 0 h 21573"/>
                  <a:gd name="T2" fmla="*/ 0 w 21600"/>
                  <a:gd name="T3" fmla="*/ 0 h 21573"/>
                  <a:gd name="T4" fmla="*/ 0 w 21600"/>
                  <a:gd name="T5" fmla="*/ 0 h 21573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573"/>
                  <a:gd name="T11" fmla="*/ 21600 w 21600"/>
                  <a:gd name="T12" fmla="*/ 21573 h 2157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573" fill="none" extrusionOk="0">
                    <a:moveTo>
                      <a:pt x="1078" y="-1"/>
                    </a:moveTo>
                    <a:cubicBezTo>
                      <a:pt x="12573" y="574"/>
                      <a:pt x="21600" y="10062"/>
                      <a:pt x="21600" y="21573"/>
                    </a:cubicBezTo>
                  </a:path>
                  <a:path w="21600" h="21573" stroke="0" extrusionOk="0">
                    <a:moveTo>
                      <a:pt x="1078" y="-1"/>
                    </a:moveTo>
                    <a:cubicBezTo>
                      <a:pt x="12573" y="574"/>
                      <a:pt x="21600" y="10062"/>
                      <a:pt x="21600" y="21573"/>
                    </a:cubicBezTo>
                    <a:lnTo>
                      <a:pt x="0" y="21573"/>
                    </a:lnTo>
                    <a:close/>
                  </a:path>
                </a:pathLst>
              </a:cu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alibri"/>
                </a:endParaRPr>
              </a:p>
            </p:txBody>
          </p:sp>
          <p:sp>
            <p:nvSpPr>
              <p:cNvPr id="50196" name="Line 18"/>
              <p:cNvSpPr>
                <a:spLocks noChangeShapeType="1"/>
              </p:cNvSpPr>
              <p:nvPr/>
            </p:nvSpPr>
            <p:spPr bwMode="auto">
              <a:xfrm>
                <a:off x="3181" y="2116"/>
                <a:ext cx="1842" cy="0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alibri"/>
                </a:endParaRPr>
              </a:p>
            </p:txBody>
          </p:sp>
          <p:sp>
            <p:nvSpPr>
              <p:cNvPr id="50197" name="Line 19"/>
              <p:cNvSpPr>
                <a:spLocks noChangeShapeType="1"/>
              </p:cNvSpPr>
              <p:nvPr/>
            </p:nvSpPr>
            <p:spPr bwMode="auto">
              <a:xfrm>
                <a:off x="3133" y="2591"/>
                <a:ext cx="96" cy="0"/>
              </a:xfrm>
              <a:prstGeom prst="line">
                <a:avLst/>
              </a:prstGeom>
              <a:noFill/>
              <a:ln w="9525">
                <a:solidFill>
                  <a:srgbClr val="074073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alibri"/>
                </a:endParaRPr>
              </a:p>
            </p:txBody>
          </p:sp>
          <p:sp>
            <p:nvSpPr>
              <p:cNvPr id="50198" name="Text Box 20"/>
              <p:cNvSpPr txBox="1">
                <a:spLocks noChangeArrowheads="1"/>
              </p:cNvSpPr>
              <p:nvPr/>
            </p:nvSpPr>
            <p:spPr bwMode="auto">
              <a:xfrm>
                <a:off x="3192" y="1823"/>
                <a:ext cx="182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1600" i="1" u="sng" dirty="0">
                    <a:solidFill>
                      <a:srgbClr val="003C75"/>
                    </a:solidFill>
                    <a:latin typeface="Calibri Bold"/>
                  </a:rPr>
                  <a:t>The Cycle of Constructions</a:t>
                </a:r>
                <a:endParaRPr lang="en-US" sz="1600" u="sng" dirty="0">
                  <a:solidFill>
                    <a:srgbClr val="003C75"/>
                  </a:solidFill>
                  <a:latin typeface="Calibri Bold"/>
                </a:endParaRPr>
              </a:p>
            </p:txBody>
          </p:sp>
        </p:grpSp>
        <p:sp>
          <p:nvSpPr>
            <p:cNvPr id="25" name="Line 11"/>
            <p:cNvSpPr>
              <a:spLocks noChangeShapeType="1"/>
            </p:cNvSpPr>
            <p:nvPr/>
          </p:nvSpPr>
          <p:spPr bwMode="auto">
            <a:xfrm>
              <a:off x="10743068" y="3211310"/>
              <a:ext cx="0" cy="23614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26" name="Line 13"/>
            <p:cNvSpPr>
              <a:spLocks noChangeShapeType="1"/>
            </p:cNvSpPr>
            <p:nvPr/>
          </p:nvSpPr>
          <p:spPr bwMode="auto">
            <a:xfrm flipV="1">
              <a:off x="9229274" y="3216750"/>
              <a:ext cx="0" cy="298121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 flipV="1">
              <a:off x="9229274" y="3216749"/>
              <a:ext cx="1514926" cy="5505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155865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1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>
          <a:xfrm>
            <a:off x="1950244" y="82200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>
              <a:spcBef>
                <a:spcPct val="30000"/>
              </a:spcBef>
            </a:pPr>
            <a:r>
              <a:rPr lang="en-US" sz="2400" b="1" dirty="0">
                <a:ea typeface="ヒラギノ角ゴ Pro W3" charset="0"/>
                <a:cs typeface="ヒラギノ角ゴ Pro W3" charset="0"/>
              </a:rPr>
              <a:t>RE</a:t>
            </a:r>
            <a:r>
              <a:rPr lang="en-US" dirty="0">
                <a:ea typeface="ヒラギノ角ゴ Pro W3" charset="0"/>
                <a:cs typeface="ヒラギノ角ゴ Pro W3" charset="0"/>
              </a:rPr>
              <a:t> </a:t>
            </a:r>
            <a:r>
              <a:rPr lang="en-US" sz="2000" dirty="0">
                <a:ea typeface="ヒラギノ角ゴ Pro W3" charset="0"/>
                <a:cs typeface="ヒラギノ角ゴ Pro W3" charset="0"/>
                <a:sym typeface="Symbol" charset="0"/>
              </a:rPr>
              <a:t> </a:t>
            </a:r>
            <a:r>
              <a:rPr lang="en-US" sz="2400" b="1" dirty="0">
                <a:ea typeface="ヒラギノ角ゴ Pro W3" charset="0"/>
                <a:cs typeface="ヒラギノ角ゴ Pro W3" charset="0"/>
                <a:sym typeface="Symbol" charset="0"/>
              </a:rPr>
              <a:t>NFA</a:t>
            </a:r>
            <a:r>
              <a:rPr lang="en-US" b="1" dirty="0">
                <a:ea typeface="ヒラギノ角ゴ Pro W3" charset="0"/>
                <a:cs typeface="ヒラギノ角ゴ Pro W3" charset="0"/>
                <a:sym typeface="Symbol" charset="0"/>
              </a:rPr>
              <a:t> </a:t>
            </a:r>
            <a:r>
              <a:rPr lang="en-US" dirty="0">
                <a:ea typeface="ヒラギノ角ゴ Pro W3" charset="0"/>
                <a:cs typeface="ヒラギノ角ゴ Pro W3" charset="0"/>
                <a:sym typeface="Symbol" charset="0"/>
              </a:rPr>
              <a:t>using Thompson</a:t>
            </a:r>
            <a:r>
              <a:rPr lang="ja-JP" altLang="en-US" dirty="0">
                <a:ea typeface="ヒラギノ角ゴ Pro W3" charset="0"/>
                <a:cs typeface="ヒラギノ角ゴ Pro W3" charset="0"/>
                <a:sym typeface="Symbol" charset="0"/>
              </a:rPr>
              <a:t>’</a:t>
            </a:r>
            <a:r>
              <a:rPr lang="en-US" dirty="0">
                <a:ea typeface="ヒラギノ角ゴ Pro W3" charset="0"/>
                <a:cs typeface="ヒラギノ角ゴ Pro W3" charset="0"/>
                <a:sym typeface="Symbol" charset="0"/>
              </a:rPr>
              <a:t>s Construction</a:t>
            </a:r>
          </a:p>
        </p:txBody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2363" y="1074738"/>
            <a:ext cx="9067481" cy="4525963"/>
          </a:xfrm>
        </p:spPr>
        <p:txBody>
          <a:bodyPr/>
          <a:lstStyle/>
          <a:p>
            <a:pPr eaLnBrk="1" hangingPunct="1">
              <a:spcBef>
                <a:spcPct val="30000"/>
              </a:spcBef>
              <a:buFont typeface="Times" charset="0"/>
              <a:buNone/>
            </a:pPr>
            <a:r>
              <a:rPr lang="en-US" b="1" dirty="0">
                <a:solidFill>
                  <a:srgbClr val="003C75"/>
                </a:solidFill>
                <a:ea typeface="ヒラギノ角ゴ Pro W3" charset="0"/>
                <a:cs typeface="ヒラギノ角ゴ Pro W3" charset="0"/>
                <a:sym typeface="Symbol" charset="0"/>
              </a:rPr>
              <a:t>Key idea</a:t>
            </a:r>
          </a:p>
          <a:p>
            <a:pPr eaLnBrk="1" hangingPunct="1">
              <a:spcBef>
                <a:spcPct val="25000"/>
              </a:spcBef>
            </a:pPr>
            <a:r>
              <a:rPr lang="en-US" sz="1800" dirty="0">
                <a:ea typeface="ヒラギノ角ゴ Pro W3" charset="0"/>
                <a:cs typeface="ヒラギノ角ゴ Pro W3" charset="0"/>
                <a:sym typeface="Symbol" charset="0"/>
              </a:rPr>
              <a:t>NFA pattern for each symbol &amp; each operator</a:t>
            </a:r>
          </a:p>
          <a:p>
            <a:pPr eaLnBrk="1" hangingPunct="1">
              <a:spcBef>
                <a:spcPct val="25000"/>
              </a:spcBef>
            </a:pPr>
            <a:r>
              <a:rPr lang="en-US" sz="1800" dirty="0">
                <a:ea typeface="ヒラギノ角ゴ Pro W3" charset="0"/>
                <a:cs typeface="ヒラギノ角ゴ Pro W3" charset="0"/>
                <a:sym typeface="Symbol" charset="0"/>
              </a:rPr>
              <a:t>Join them with  moves in precedence order</a:t>
            </a:r>
          </a:p>
        </p:txBody>
      </p:sp>
      <p:grpSp>
        <p:nvGrpSpPr>
          <p:cNvPr id="52230" name="Group 4"/>
          <p:cNvGrpSpPr>
            <a:grpSpLocks/>
          </p:cNvGrpSpPr>
          <p:nvPr/>
        </p:nvGrpSpPr>
        <p:grpSpPr bwMode="auto">
          <a:xfrm>
            <a:off x="1630361" y="2504745"/>
            <a:ext cx="1403350" cy="885826"/>
            <a:chOff x="1008" y="1632"/>
            <a:chExt cx="884" cy="558"/>
          </a:xfrm>
        </p:grpSpPr>
        <p:grpSp>
          <p:nvGrpSpPr>
            <p:cNvPr id="52281" name="Group 5"/>
            <p:cNvGrpSpPr>
              <a:grpSpLocks noChangeAspect="1"/>
            </p:cNvGrpSpPr>
            <p:nvPr/>
          </p:nvGrpSpPr>
          <p:grpSpPr bwMode="auto">
            <a:xfrm>
              <a:off x="1008" y="1632"/>
              <a:ext cx="884" cy="302"/>
              <a:chOff x="672" y="2880"/>
              <a:chExt cx="1008" cy="336"/>
            </a:xfrm>
          </p:grpSpPr>
          <p:sp>
            <p:nvSpPr>
              <p:cNvPr id="52283" name="Oval 6"/>
              <p:cNvSpPr>
                <a:spLocks noChangeAspect="1" noChangeArrowheads="1"/>
              </p:cNvSpPr>
              <p:nvPr/>
            </p:nvSpPr>
            <p:spPr bwMode="auto">
              <a:xfrm>
                <a:off x="672" y="2928"/>
                <a:ext cx="288" cy="28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 i="1" dirty="0">
                    <a:latin typeface="Calibri Bold"/>
                  </a:rPr>
                  <a:t>S</a:t>
                </a:r>
                <a:r>
                  <a:rPr lang="en-US" sz="1400" i="1" baseline="-25000" dirty="0">
                    <a:latin typeface="Calibri Bold"/>
                  </a:rPr>
                  <a:t>0 </a:t>
                </a:r>
                <a:endParaRPr lang="en-US" sz="1600" i="1" dirty="0">
                  <a:latin typeface="Calibri Bold"/>
                </a:endParaRPr>
              </a:p>
            </p:txBody>
          </p:sp>
          <p:sp>
            <p:nvSpPr>
              <p:cNvPr id="52284" name="Oval 7"/>
              <p:cNvSpPr>
                <a:spLocks noChangeAspect="1" noChangeArrowheads="1"/>
              </p:cNvSpPr>
              <p:nvPr/>
            </p:nvSpPr>
            <p:spPr bwMode="auto">
              <a:xfrm>
                <a:off x="1392" y="2928"/>
                <a:ext cx="288" cy="288"/>
              </a:xfrm>
              <a:prstGeom prst="ellipse">
                <a:avLst/>
              </a:prstGeom>
              <a:noFill/>
              <a:ln w="38100" cmpd="dbl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 i="1" dirty="0">
                    <a:latin typeface="Calibri Bold"/>
                  </a:rPr>
                  <a:t>S</a:t>
                </a:r>
                <a:r>
                  <a:rPr lang="en-US" sz="1400" i="1" baseline="-25000" dirty="0">
                    <a:latin typeface="Calibri Bold"/>
                  </a:rPr>
                  <a:t>1 </a:t>
                </a:r>
                <a:endParaRPr lang="en-US" sz="1600" i="1" dirty="0">
                  <a:latin typeface="Calibri Bold"/>
                </a:endParaRPr>
              </a:p>
            </p:txBody>
          </p:sp>
          <p:sp>
            <p:nvSpPr>
              <p:cNvPr id="52285" name="Line 8"/>
              <p:cNvSpPr>
                <a:spLocks noChangeAspect="1" noChangeShapeType="1"/>
              </p:cNvSpPr>
              <p:nvPr/>
            </p:nvSpPr>
            <p:spPr bwMode="auto">
              <a:xfrm>
                <a:off x="960" y="3072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alibri"/>
                </a:endParaRPr>
              </a:p>
            </p:txBody>
          </p:sp>
          <p:sp>
            <p:nvSpPr>
              <p:cNvPr id="52286" name="Text Box 9"/>
              <p:cNvSpPr txBox="1">
                <a:spLocks noChangeAspect="1" noChangeArrowheads="1"/>
              </p:cNvSpPr>
              <p:nvPr/>
            </p:nvSpPr>
            <p:spPr bwMode="auto">
              <a:xfrm>
                <a:off x="1057" y="2880"/>
                <a:ext cx="191" cy="2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1400" u="sng" dirty="0">
                    <a:latin typeface="Calibri Bold"/>
                  </a:rPr>
                  <a:t>a</a:t>
                </a:r>
                <a:endParaRPr lang="en-US" sz="1600" u="sng" dirty="0">
                  <a:latin typeface="Calibri Bold"/>
                </a:endParaRPr>
              </a:p>
            </p:txBody>
          </p:sp>
        </p:grpSp>
        <p:sp>
          <p:nvSpPr>
            <p:cNvPr id="52282" name="Text Box 10"/>
            <p:cNvSpPr txBox="1">
              <a:spLocks noChangeAspect="1" noChangeArrowheads="1"/>
            </p:cNvSpPr>
            <p:nvPr/>
          </p:nvSpPr>
          <p:spPr bwMode="auto">
            <a:xfrm>
              <a:off x="1153" y="1977"/>
              <a:ext cx="59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dirty="0">
                  <a:solidFill>
                    <a:srgbClr val="074073"/>
                  </a:solidFill>
                  <a:latin typeface="Calibri Bold"/>
                </a:rPr>
                <a:t>NFA</a:t>
              </a:r>
              <a:r>
                <a:rPr lang="en-US" sz="1600" dirty="0">
                  <a:solidFill>
                    <a:srgbClr val="074073"/>
                  </a:solidFill>
                  <a:latin typeface="Calibri Bold"/>
                </a:rPr>
                <a:t> for </a:t>
              </a:r>
              <a:r>
                <a:rPr lang="en-US" sz="1600" u="sng" dirty="0">
                  <a:solidFill>
                    <a:srgbClr val="074073"/>
                  </a:solidFill>
                  <a:latin typeface="Calibri Bold"/>
                </a:rPr>
                <a:t>a</a:t>
              </a:r>
              <a:endParaRPr lang="en-US" sz="1800" dirty="0">
                <a:solidFill>
                  <a:srgbClr val="074073"/>
                </a:solidFill>
                <a:latin typeface="Calibri Bold"/>
              </a:endParaRPr>
            </a:p>
          </p:txBody>
        </p:sp>
      </p:grpSp>
      <p:grpSp>
        <p:nvGrpSpPr>
          <p:cNvPr id="52231" name="Group 11"/>
          <p:cNvGrpSpPr>
            <a:grpSpLocks noChangeAspect="1"/>
          </p:cNvGrpSpPr>
          <p:nvPr/>
        </p:nvGrpSpPr>
        <p:grpSpPr bwMode="auto">
          <a:xfrm>
            <a:off x="5867400" y="2514602"/>
            <a:ext cx="3290888" cy="886759"/>
            <a:chOff x="576" y="2496"/>
            <a:chExt cx="2304" cy="621"/>
          </a:xfrm>
        </p:grpSpPr>
        <p:sp>
          <p:nvSpPr>
            <p:cNvPr id="52269" name="Oval 12"/>
            <p:cNvSpPr>
              <a:spLocks noChangeAspect="1" noChangeArrowheads="1"/>
            </p:cNvSpPr>
            <p:nvPr/>
          </p:nvSpPr>
          <p:spPr bwMode="auto">
            <a:xfrm>
              <a:off x="576" y="2544"/>
              <a:ext cx="288" cy="28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Calibri Bold"/>
                </a:rPr>
                <a:t>S</a:t>
              </a:r>
              <a:r>
                <a:rPr lang="en-US" sz="1400" i="1" baseline="-25000" dirty="0">
                  <a:latin typeface="Calibri Bold"/>
                </a:rPr>
                <a:t>0 </a:t>
              </a:r>
              <a:endParaRPr lang="en-US" sz="1600" i="1" dirty="0">
                <a:latin typeface="Calibri Bold"/>
              </a:endParaRPr>
            </a:p>
          </p:txBody>
        </p:sp>
        <p:sp>
          <p:nvSpPr>
            <p:cNvPr id="52270" name="Oval 13"/>
            <p:cNvSpPr>
              <a:spLocks noChangeAspect="1" noChangeArrowheads="1"/>
            </p:cNvSpPr>
            <p:nvPr/>
          </p:nvSpPr>
          <p:spPr bwMode="auto">
            <a:xfrm>
              <a:off x="1296" y="2544"/>
              <a:ext cx="288" cy="28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Calibri Bold"/>
                </a:rPr>
                <a:t>S</a:t>
              </a:r>
              <a:r>
                <a:rPr lang="en-US" sz="1400" i="1" baseline="-25000" dirty="0">
                  <a:latin typeface="Calibri Bold"/>
                </a:rPr>
                <a:t>1 </a:t>
              </a:r>
              <a:endParaRPr lang="en-US" sz="1600" i="1" dirty="0">
                <a:latin typeface="Calibri Bold"/>
              </a:endParaRPr>
            </a:p>
          </p:txBody>
        </p:sp>
        <p:sp>
          <p:nvSpPr>
            <p:cNvPr id="52271" name="Line 14"/>
            <p:cNvSpPr>
              <a:spLocks noChangeAspect="1" noChangeShapeType="1"/>
            </p:cNvSpPr>
            <p:nvPr/>
          </p:nvSpPr>
          <p:spPr bwMode="auto">
            <a:xfrm>
              <a:off x="864" y="268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52272" name="Text Box 15"/>
            <p:cNvSpPr txBox="1">
              <a:spLocks noChangeAspect="1" noChangeArrowheads="1"/>
            </p:cNvSpPr>
            <p:nvPr/>
          </p:nvSpPr>
          <p:spPr bwMode="auto">
            <a:xfrm>
              <a:off x="961" y="2496"/>
              <a:ext cx="191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u="sng" dirty="0">
                  <a:latin typeface="Calibri Bold"/>
                </a:rPr>
                <a:t>a</a:t>
              </a:r>
              <a:endParaRPr lang="en-US" sz="1600" u="sng" dirty="0">
                <a:latin typeface="Calibri Bold"/>
              </a:endParaRPr>
            </a:p>
          </p:txBody>
        </p:sp>
        <p:grpSp>
          <p:nvGrpSpPr>
            <p:cNvPr id="52273" name="Group 16"/>
            <p:cNvGrpSpPr>
              <a:grpSpLocks noChangeAspect="1"/>
            </p:cNvGrpSpPr>
            <p:nvPr/>
          </p:nvGrpSpPr>
          <p:grpSpPr bwMode="auto">
            <a:xfrm>
              <a:off x="1872" y="2496"/>
              <a:ext cx="1008" cy="336"/>
              <a:chOff x="672" y="2880"/>
              <a:chExt cx="1008" cy="336"/>
            </a:xfrm>
          </p:grpSpPr>
          <p:sp>
            <p:nvSpPr>
              <p:cNvPr id="52277" name="Oval 17"/>
              <p:cNvSpPr>
                <a:spLocks noChangeAspect="1" noChangeArrowheads="1"/>
              </p:cNvSpPr>
              <p:nvPr/>
            </p:nvSpPr>
            <p:spPr bwMode="auto">
              <a:xfrm>
                <a:off x="672" y="2928"/>
                <a:ext cx="288" cy="28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 i="1" dirty="0">
                    <a:latin typeface="Calibri Bold"/>
                  </a:rPr>
                  <a:t>S</a:t>
                </a:r>
                <a:r>
                  <a:rPr lang="en-US" sz="1400" i="1" baseline="-25000" dirty="0">
                    <a:latin typeface="Calibri Bold"/>
                  </a:rPr>
                  <a:t>3 </a:t>
                </a:r>
                <a:endParaRPr lang="en-US" sz="1600" i="1" dirty="0">
                  <a:latin typeface="Calibri Bold"/>
                </a:endParaRPr>
              </a:p>
            </p:txBody>
          </p:sp>
          <p:sp>
            <p:nvSpPr>
              <p:cNvPr id="52278" name="Oval 18"/>
              <p:cNvSpPr>
                <a:spLocks noChangeAspect="1" noChangeArrowheads="1"/>
              </p:cNvSpPr>
              <p:nvPr/>
            </p:nvSpPr>
            <p:spPr bwMode="auto">
              <a:xfrm>
                <a:off x="1392" y="2928"/>
                <a:ext cx="288" cy="288"/>
              </a:xfrm>
              <a:prstGeom prst="ellipse">
                <a:avLst/>
              </a:prstGeom>
              <a:noFill/>
              <a:ln w="38100" cmpd="dbl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 i="1" dirty="0">
                    <a:latin typeface="Calibri Bold"/>
                  </a:rPr>
                  <a:t>S</a:t>
                </a:r>
                <a:r>
                  <a:rPr lang="en-US" sz="1400" i="1" baseline="-25000" dirty="0">
                    <a:latin typeface="Calibri Bold"/>
                  </a:rPr>
                  <a:t>4 </a:t>
                </a:r>
                <a:endParaRPr lang="en-US" sz="1600" i="1" dirty="0">
                  <a:latin typeface="Calibri Bold"/>
                </a:endParaRPr>
              </a:p>
            </p:txBody>
          </p:sp>
          <p:sp>
            <p:nvSpPr>
              <p:cNvPr id="52279" name="Line 19"/>
              <p:cNvSpPr>
                <a:spLocks noChangeAspect="1" noChangeShapeType="1"/>
              </p:cNvSpPr>
              <p:nvPr/>
            </p:nvSpPr>
            <p:spPr bwMode="auto">
              <a:xfrm>
                <a:off x="960" y="3072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alibri"/>
                </a:endParaRPr>
              </a:p>
            </p:txBody>
          </p:sp>
          <p:sp>
            <p:nvSpPr>
              <p:cNvPr id="52280" name="Text Box 20"/>
              <p:cNvSpPr txBox="1">
                <a:spLocks noChangeAspect="1" noChangeArrowheads="1"/>
              </p:cNvSpPr>
              <p:nvPr/>
            </p:nvSpPr>
            <p:spPr bwMode="auto">
              <a:xfrm>
                <a:off x="1056" y="2880"/>
                <a:ext cx="192" cy="2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1400" u="sng" dirty="0">
                    <a:latin typeface="Calibri Bold"/>
                  </a:rPr>
                  <a:t>b</a:t>
                </a:r>
                <a:endParaRPr lang="en-US" sz="1600" u="sng" dirty="0">
                  <a:latin typeface="Calibri Bold"/>
                </a:endParaRPr>
              </a:p>
            </p:txBody>
          </p:sp>
        </p:grpSp>
        <p:sp>
          <p:nvSpPr>
            <p:cNvPr id="52274" name="Text Box 21"/>
            <p:cNvSpPr txBox="1">
              <a:spLocks noChangeAspect="1" noChangeArrowheads="1"/>
            </p:cNvSpPr>
            <p:nvPr/>
          </p:nvSpPr>
          <p:spPr bwMode="auto">
            <a:xfrm>
              <a:off x="1320" y="2880"/>
              <a:ext cx="816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400" dirty="0">
                  <a:solidFill>
                    <a:srgbClr val="074073"/>
                  </a:solidFill>
                  <a:latin typeface="Calibri Bold"/>
                </a:rPr>
                <a:t>NFA</a:t>
              </a:r>
              <a:r>
                <a:rPr lang="en-US" sz="1600" dirty="0">
                  <a:solidFill>
                    <a:srgbClr val="074073"/>
                  </a:solidFill>
                  <a:latin typeface="Calibri Bold"/>
                </a:rPr>
                <a:t> for </a:t>
              </a:r>
              <a:r>
                <a:rPr lang="en-US" sz="1600" u="sng" dirty="0" err="1">
                  <a:solidFill>
                    <a:srgbClr val="074073"/>
                  </a:solidFill>
                  <a:latin typeface="Calibri Bold"/>
                </a:rPr>
                <a:t>ab</a:t>
              </a:r>
              <a:endParaRPr lang="en-US" sz="1800" dirty="0">
                <a:solidFill>
                  <a:srgbClr val="074073"/>
                </a:solidFill>
                <a:latin typeface="Calibri Bold"/>
              </a:endParaRPr>
            </a:p>
          </p:txBody>
        </p:sp>
        <p:sp>
          <p:nvSpPr>
            <p:cNvPr id="52275" name="Line 22"/>
            <p:cNvSpPr>
              <a:spLocks noChangeAspect="1" noChangeShapeType="1"/>
            </p:cNvSpPr>
            <p:nvPr/>
          </p:nvSpPr>
          <p:spPr bwMode="auto">
            <a:xfrm>
              <a:off x="1584" y="268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52276" name="Text Box 23"/>
            <p:cNvSpPr txBox="1">
              <a:spLocks noChangeAspect="1" noChangeArrowheads="1"/>
            </p:cNvSpPr>
            <p:nvPr/>
          </p:nvSpPr>
          <p:spPr bwMode="auto">
            <a:xfrm>
              <a:off x="1649" y="2507"/>
              <a:ext cx="192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dirty="0">
                  <a:latin typeface="Calibri Bold"/>
                  <a:sym typeface="Symbol" charset="0"/>
                </a:rPr>
                <a:t></a:t>
              </a:r>
              <a:endParaRPr lang="en-US" sz="1600" u="sng" dirty="0">
                <a:latin typeface="Calibri Bold"/>
              </a:endParaRPr>
            </a:p>
          </p:txBody>
        </p:sp>
      </p:grpSp>
      <p:grpSp>
        <p:nvGrpSpPr>
          <p:cNvPr id="52232" name="Group 24"/>
          <p:cNvGrpSpPr>
            <a:grpSpLocks noChangeAspect="1"/>
          </p:cNvGrpSpPr>
          <p:nvPr/>
        </p:nvGrpSpPr>
        <p:grpSpPr bwMode="auto">
          <a:xfrm>
            <a:off x="1974969" y="3686296"/>
            <a:ext cx="2841625" cy="1847212"/>
            <a:chOff x="3312" y="1584"/>
            <a:chExt cx="1989" cy="1293"/>
          </a:xfrm>
        </p:grpSpPr>
        <p:sp>
          <p:nvSpPr>
            <p:cNvPr id="52250" name="Text Box 25"/>
            <p:cNvSpPr txBox="1">
              <a:spLocks noChangeAspect="1" noChangeArrowheads="1"/>
            </p:cNvSpPr>
            <p:nvPr/>
          </p:nvSpPr>
          <p:spPr bwMode="auto">
            <a:xfrm>
              <a:off x="3840" y="2640"/>
              <a:ext cx="912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400" dirty="0">
                  <a:solidFill>
                    <a:schemeClr val="tx2"/>
                  </a:solidFill>
                  <a:latin typeface="Calibri Bold"/>
                </a:rPr>
                <a:t>NFA</a:t>
              </a:r>
              <a:r>
                <a:rPr lang="en-US" sz="1600" dirty="0">
                  <a:solidFill>
                    <a:schemeClr val="tx2"/>
                  </a:solidFill>
                  <a:latin typeface="Calibri Bold"/>
                </a:rPr>
                <a:t> for </a:t>
              </a:r>
              <a:r>
                <a:rPr lang="en-US" sz="1600" u="sng" dirty="0">
                  <a:solidFill>
                    <a:schemeClr val="tx2"/>
                  </a:solidFill>
                  <a:latin typeface="Calibri Bold"/>
                </a:rPr>
                <a:t>a</a:t>
              </a:r>
              <a:r>
                <a:rPr lang="en-US" sz="1600" dirty="0">
                  <a:solidFill>
                    <a:schemeClr val="tx2"/>
                  </a:solidFill>
                  <a:latin typeface="Calibri Bold"/>
                </a:rPr>
                <a:t> | </a:t>
              </a:r>
              <a:r>
                <a:rPr lang="en-US" sz="1600" u="sng" dirty="0">
                  <a:solidFill>
                    <a:schemeClr val="tx2"/>
                  </a:solidFill>
                  <a:latin typeface="Calibri Bold"/>
                </a:rPr>
                <a:t>b</a:t>
              </a:r>
              <a:endParaRPr lang="en-US" sz="1800" dirty="0">
                <a:solidFill>
                  <a:schemeClr val="tx2"/>
                </a:solidFill>
                <a:latin typeface="Calibri Bold"/>
              </a:endParaRPr>
            </a:p>
          </p:txBody>
        </p:sp>
        <p:sp>
          <p:nvSpPr>
            <p:cNvPr id="52251" name="Oval 26"/>
            <p:cNvSpPr>
              <a:spLocks noChangeAspect="1" noChangeArrowheads="1"/>
            </p:cNvSpPr>
            <p:nvPr/>
          </p:nvSpPr>
          <p:spPr bwMode="auto">
            <a:xfrm>
              <a:off x="3312" y="1897"/>
              <a:ext cx="288" cy="28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Calibri Bold"/>
                </a:rPr>
                <a:t>S</a:t>
              </a:r>
              <a:r>
                <a:rPr lang="en-US" sz="1400" i="1" baseline="-25000" dirty="0">
                  <a:latin typeface="Calibri Bold"/>
                </a:rPr>
                <a:t>0 </a:t>
              </a:r>
              <a:endParaRPr lang="en-US" sz="1600" i="1" dirty="0">
                <a:latin typeface="Calibri Bold"/>
              </a:endParaRPr>
            </a:p>
          </p:txBody>
        </p:sp>
        <p:sp>
          <p:nvSpPr>
            <p:cNvPr id="52252" name="Oval 27"/>
            <p:cNvSpPr>
              <a:spLocks noChangeAspect="1" noChangeArrowheads="1"/>
            </p:cNvSpPr>
            <p:nvPr/>
          </p:nvSpPr>
          <p:spPr bwMode="auto">
            <a:xfrm>
              <a:off x="3792" y="1632"/>
              <a:ext cx="288" cy="28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Calibri Bold"/>
                </a:rPr>
                <a:t>S</a:t>
              </a:r>
              <a:r>
                <a:rPr lang="en-US" sz="1400" i="1" baseline="-25000" dirty="0">
                  <a:latin typeface="Calibri Bold"/>
                </a:rPr>
                <a:t>1 </a:t>
              </a:r>
              <a:endParaRPr lang="en-US" sz="1600" i="1" dirty="0">
                <a:latin typeface="Calibri Bold"/>
              </a:endParaRPr>
            </a:p>
          </p:txBody>
        </p:sp>
        <p:sp>
          <p:nvSpPr>
            <p:cNvPr id="52253" name="Oval 28"/>
            <p:cNvSpPr>
              <a:spLocks noChangeAspect="1" noChangeArrowheads="1"/>
            </p:cNvSpPr>
            <p:nvPr/>
          </p:nvSpPr>
          <p:spPr bwMode="auto">
            <a:xfrm>
              <a:off x="4512" y="1632"/>
              <a:ext cx="288" cy="28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Calibri Bold"/>
                </a:rPr>
                <a:t>S</a:t>
              </a:r>
              <a:r>
                <a:rPr lang="en-US" sz="1400" i="1" baseline="-25000" dirty="0">
                  <a:latin typeface="Calibri Bold"/>
                </a:rPr>
                <a:t>2 </a:t>
              </a:r>
              <a:endParaRPr lang="en-US" sz="1600" i="1" dirty="0">
                <a:latin typeface="Calibri Bold"/>
              </a:endParaRPr>
            </a:p>
          </p:txBody>
        </p:sp>
        <p:sp>
          <p:nvSpPr>
            <p:cNvPr id="52254" name="Line 29"/>
            <p:cNvSpPr>
              <a:spLocks noChangeAspect="1" noChangeShapeType="1"/>
            </p:cNvSpPr>
            <p:nvPr/>
          </p:nvSpPr>
          <p:spPr bwMode="auto">
            <a:xfrm>
              <a:off x="4080" y="177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52255" name="Text Box 30"/>
            <p:cNvSpPr txBox="1">
              <a:spLocks noChangeAspect="1" noChangeArrowheads="1"/>
            </p:cNvSpPr>
            <p:nvPr/>
          </p:nvSpPr>
          <p:spPr bwMode="auto">
            <a:xfrm>
              <a:off x="4176" y="1584"/>
              <a:ext cx="192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u="sng" dirty="0">
                  <a:latin typeface="Calibri Bold"/>
                </a:rPr>
                <a:t>a</a:t>
              </a:r>
              <a:endParaRPr lang="en-US" sz="1600" u="sng" dirty="0">
                <a:latin typeface="Calibri Bold"/>
              </a:endParaRPr>
            </a:p>
          </p:txBody>
        </p:sp>
        <p:sp>
          <p:nvSpPr>
            <p:cNvPr id="52256" name="Oval 31"/>
            <p:cNvSpPr>
              <a:spLocks noChangeAspect="1" noChangeArrowheads="1"/>
            </p:cNvSpPr>
            <p:nvPr/>
          </p:nvSpPr>
          <p:spPr bwMode="auto">
            <a:xfrm>
              <a:off x="3792" y="2208"/>
              <a:ext cx="288" cy="28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Calibri Bold"/>
                </a:rPr>
                <a:t>S</a:t>
              </a:r>
              <a:r>
                <a:rPr lang="en-US" sz="1400" i="1" baseline="-25000" dirty="0">
                  <a:latin typeface="Calibri Bold"/>
                </a:rPr>
                <a:t>3 </a:t>
              </a:r>
              <a:endParaRPr lang="en-US" sz="1600" i="1" dirty="0">
                <a:latin typeface="Calibri Bold"/>
              </a:endParaRPr>
            </a:p>
          </p:txBody>
        </p:sp>
        <p:sp>
          <p:nvSpPr>
            <p:cNvPr id="52257" name="Oval 32"/>
            <p:cNvSpPr>
              <a:spLocks noChangeAspect="1" noChangeArrowheads="1"/>
            </p:cNvSpPr>
            <p:nvPr/>
          </p:nvSpPr>
          <p:spPr bwMode="auto">
            <a:xfrm>
              <a:off x="4512" y="2208"/>
              <a:ext cx="288" cy="28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Calibri Bold"/>
                </a:rPr>
                <a:t>S</a:t>
              </a:r>
              <a:r>
                <a:rPr lang="en-US" sz="1400" i="1" baseline="-25000" dirty="0">
                  <a:latin typeface="Calibri Bold"/>
                </a:rPr>
                <a:t>4 </a:t>
              </a:r>
              <a:endParaRPr lang="en-US" sz="1600" i="1" dirty="0">
                <a:latin typeface="Calibri Bold"/>
              </a:endParaRPr>
            </a:p>
          </p:txBody>
        </p:sp>
        <p:sp>
          <p:nvSpPr>
            <p:cNvPr id="52258" name="Line 33"/>
            <p:cNvSpPr>
              <a:spLocks noChangeAspect="1" noChangeShapeType="1"/>
            </p:cNvSpPr>
            <p:nvPr/>
          </p:nvSpPr>
          <p:spPr bwMode="auto">
            <a:xfrm>
              <a:off x="4080" y="235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52259" name="Text Box 34"/>
            <p:cNvSpPr txBox="1">
              <a:spLocks noChangeAspect="1" noChangeArrowheads="1"/>
            </p:cNvSpPr>
            <p:nvPr/>
          </p:nvSpPr>
          <p:spPr bwMode="auto">
            <a:xfrm>
              <a:off x="4176" y="2160"/>
              <a:ext cx="192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u="sng" dirty="0">
                  <a:latin typeface="Calibri Bold"/>
                </a:rPr>
                <a:t>b</a:t>
              </a:r>
              <a:endParaRPr lang="en-US" sz="1600" u="sng" dirty="0">
                <a:latin typeface="Calibri Bold"/>
              </a:endParaRPr>
            </a:p>
          </p:txBody>
        </p:sp>
        <p:sp>
          <p:nvSpPr>
            <p:cNvPr id="52260" name="Oval 35"/>
            <p:cNvSpPr>
              <a:spLocks noChangeAspect="1" noChangeArrowheads="1"/>
            </p:cNvSpPr>
            <p:nvPr/>
          </p:nvSpPr>
          <p:spPr bwMode="auto">
            <a:xfrm>
              <a:off x="5013" y="1897"/>
              <a:ext cx="288" cy="288"/>
            </a:xfrm>
            <a:prstGeom prst="ellips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Calibri Bold"/>
                </a:rPr>
                <a:t>S</a:t>
              </a:r>
              <a:r>
                <a:rPr lang="en-US" sz="1400" i="1" baseline="-25000" dirty="0">
                  <a:latin typeface="Calibri Bold"/>
                </a:rPr>
                <a:t>5 </a:t>
              </a:r>
              <a:endParaRPr lang="en-US" sz="1600" i="1" dirty="0">
                <a:latin typeface="Calibri Bold"/>
              </a:endParaRPr>
            </a:p>
          </p:txBody>
        </p:sp>
        <p:sp>
          <p:nvSpPr>
            <p:cNvPr id="52261" name="Line 36"/>
            <p:cNvSpPr>
              <a:spLocks noChangeAspect="1" noChangeShapeType="1"/>
            </p:cNvSpPr>
            <p:nvPr/>
          </p:nvSpPr>
          <p:spPr bwMode="auto">
            <a:xfrm flipV="1">
              <a:off x="3584" y="1834"/>
              <a:ext cx="218" cy="1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52262" name="Line 37"/>
            <p:cNvSpPr>
              <a:spLocks noChangeAspect="1" noChangeShapeType="1"/>
            </p:cNvSpPr>
            <p:nvPr/>
          </p:nvSpPr>
          <p:spPr bwMode="auto">
            <a:xfrm>
              <a:off x="3589" y="2101"/>
              <a:ext cx="224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52263" name="Line 38"/>
            <p:cNvSpPr>
              <a:spLocks noChangeAspect="1" noChangeShapeType="1"/>
            </p:cNvSpPr>
            <p:nvPr/>
          </p:nvSpPr>
          <p:spPr bwMode="auto">
            <a:xfrm>
              <a:off x="4800" y="1824"/>
              <a:ext cx="24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52264" name="Line 39"/>
            <p:cNvSpPr>
              <a:spLocks noChangeAspect="1" noChangeShapeType="1"/>
            </p:cNvSpPr>
            <p:nvPr/>
          </p:nvSpPr>
          <p:spPr bwMode="auto">
            <a:xfrm flipV="1">
              <a:off x="4779" y="2102"/>
              <a:ext cx="256" cy="1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52265" name="Text Box 40"/>
            <p:cNvSpPr txBox="1">
              <a:spLocks noChangeAspect="1" noChangeArrowheads="1"/>
            </p:cNvSpPr>
            <p:nvPr/>
          </p:nvSpPr>
          <p:spPr bwMode="auto">
            <a:xfrm>
              <a:off x="3552" y="1728"/>
              <a:ext cx="170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dirty="0">
                  <a:latin typeface="Calibri Bold"/>
                  <a:sym typeface="Symbol" charset="0"/>
                </a:rPr>
                <a:t></a:t>
              </a:r>
              <a:endParaRPr lang="en-US" sz="1600" u="sng" dirty="0">
                <a:latin typeface="Calibri Bold"/>
              </a:endParaRPr>
            </a:p>
          </p:txBody>
        </p:sp>
        <p:sp>
          <p:nvSpPr>
            <p:cNvPr id="52266" name="Text Box 41"/>
            <p:cNvSpPr txBox="1">
              <a:spLocks noChangeAspect="1" noChangeArrowheads="1"/>
            </p:cNvSpPr>
            <p:nvPr/>
          </p:nvSpPr>
          <p:spPr bwMode="auto">
            <a:xfrm>
              <a:off x="3552" y="2160"/>
              <a:ext cx="170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dirty="0">
                  <a:latin typeface="Calibri Bold"/>
                  <a:sym typeface="Symbol" charset="0"/>
                </a:rPr>
                <a:t></a:t>
              </a:r>
              <a:endParaRPr lang="en-US" sz="1600" u="sng" dirty="0">
                <a:latin typeface="Calibri Bold"/>
              </a:endParaRPr>
            </a:p>
          </p:txBody>
        </p:sp>
        <p:sp>
          <p:nvSpPr>
            <p:cNvPr id="52267" name="Text Box 42"/>
            <p:cNvSpPr txBox="1">
              <a:spLocks noChangeAspect="1" noChangeArrowheads="1"/>
            </p:cNvSpPr>
            <p:nvPr/>
          </p:nvSpPr>
          <p:spPr bwMode="auto">
            <a:xfrm>
              <a:off x="4848" y="2160"/>
              <a:ext cx="170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dirty="0">
                  <a:latin typeface="Calibri Bold"/>
                  <a:sym typeface="Symbol" charset="0"/>
                </a:rPr>
                <a:t></a:t>
              </a:r>
              <a:endParaRPr lang="en-US" sz="1600" u="sng" dirty="0">
                <a:latin typeface="Calibri Bold"/>
              </a:endParaRPr>
            </a:p>
          </p:txBody>
        </p:sp>
        <p:sp>
          <p:nvSpPr>
            <p:cNvPr id="52268" name="Text Box 43"/>
            <p:cNvSpPr txBox="1">
              <a:spLocks noChangeAspect="1" noChangeArrowheads="1"/>
            </p:cNvSpPr>
            <p:nvPr/>
          </p:nvSpPr>
          <p:spPr bwMode="auto">
            <a:xfrm>
              <a:off x="4848" y="1728"/>
              <a:ext cx="170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dirty="0">
                  <a:latin typeface="Calibri Bold"/>
                  <a:sym typeface="Symbol" charset="0"/>
                </a:rPr>
                <a:t></a:t>
              </a:r>
              <a:endParaRPr lang="en-US" sz="1600" u="sng" dirty="0">
                <a:latin typeface="Calibri Bold"/>
              </a:endParaRPr>
            </a:p>
          </p:txBody>
        </p:sp>
      </p:grpSp>
      <p:grpSp>
        <p:nvGrpSpPr>
          <p:cNvPr id="52233" name="Group 44"/>
          <p:cNvGrpSpPr>
            <a:grpSpLocks/>
          </p:cNvGrpSpPr>
          <p:nvPr/>
        </p:nvGrpSpPr>
        <p:grpSpPr bwMode="auto">
          <a:xfrm>
            <a:off x="6072983" y="3665538"/>
            <a:ext cx="2879725" cy="1549399"/>
            <a:chOff x="2899" y="2413"/>
            <a:chExt cx="1814" cy="976"/>
          </a:xfrm>
        </p:grpSpPr>
        <p:sp>
          <p:nvSpPr>
            <p:cNvPr id="52235" name="Oval 45"/>
            <p:cNvSpPr>
              <a:spLocks noChangeAspect="1" noChangeArrowheads="1"/>
            </p:cNvSpPr>
            <p:nvPr/>
          </p:nvSpPr>
          <p:spPr bwMode="auto">
            <a:xfrm>
              <a:off x="2899" y="2701"/>
              <a:ext cx="259" cy="25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Calibri Bold"/>
                </a:rPr>
                <a:t>S</a:t>
              </a:r>
              <a:r>
                <a:rPr lang="en-US" sz="1400" i="1" baseline="-25000" dirty="0">
                  <a:latin typeface="Calibri Bold"/>
                </a:rPr>
                <a:t>0 </a:t>
              </a:r>
              <a:endParaRPr lang="en-US" sz="1600" i="1" dirty="0">
                <a:latin typeface="Calibri Bold"/>
              </a:endParaRPr>
            </a:p>
          </p:txBody>
        </p:sp>
        <p:sp>
          <p:nvSpPr>
            <p:cNvPr id="52236" name="Oval 46"/>
            <p:cNvSpPr>
              <a:spLocks noChangeAspect="1" noChangeArrowheads="1"/>
            </p:cNvSpPr>
            <p:nvPr/>
          </p:nvSpPr>
          <p:spPr bwMode="auto">
            <a:xfrm>
              <a:off x="3417" y="2701"/>
              <a:ext cx="259" cy="25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Calibri Bold"/>
                </a:rPr>
                <a:t>S</a:t>
              </a:r>
              <a:r>
                <a:rPr lang="en-US" sz="1400" i="1" baseline="-25000" dirty="0">
                  <a:latin typeface="Calibri Bold"/>
                </a:rPr>
                <a:t>1 </a:t>
              </a:r>
              <a:endParaRPr lang="en-US" sz="1600" i="1" dirty="0">
                <a:latin typeface="Calibri Bold"/>
              </a:endParaRPr>
            </a:p>
          </p:txBody>
        </p:sp>
        <p:sp>
          <p:nvSpPr>
            <p:cNvPr id="52237" name="Line 47"/>
            <p:cNvSpPr>
              <a:spLocks noChangeAspect="1" noChangeShapeType="1"/>
            </p:cNvSpPr>
            <p:nvPr/>
          </p:nvSpPr>
          <p:spPr bwMode="auto">
            <a:xfrm>
              <a:off x="3158" y="2831"/>
              <a:ext cx="2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52238" name="Text Box 48"/>
            <p:cNvSpPr txBox="1">
              <a:spLocks noChangeAspect="1" noChangeArrowheads="1"/>
            </p:cNvSpPr>
            <p:nvPr/>
          </p:nvSpPr>
          <p:spPr bwMode="auto">
            <a:xfrm>
              <a:off x="3201" y="2658"/>
              <a:ext cx="17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dirty="0">
                  <a:latin typeface="Calibri Bold"/>
                  <a:sym typeface="Symbol" charset="0"/>
                </a:rPr>
                <a:t></a:t>
              </a:r>
            </a:p>
          </p:txBody>
        </p:sp>
        <p:sp>
          <p:nvSpPr>
            <p:cNvPr id="52239" name="Oval 49"/>
            <p:cNvSpPr>
              <a:spLocks noChangeAspect="1" noChangeArrowheads="1"/>
            </p:cNvSpPr>
            <p:nvPr/>
          </p:nvSpPr>
          <p:spPr bwMode="auto">
            <a:xfrm>
              <a:off x="3936" y="2701"/>
              <a:ext cx="259" cy="25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Calibri Bold"/>
                </a:rPr>
                <a:t>S</a:t>
              </a:r>
              <a:r>
                <a:rPr lang="en-US" sz="1400" i="1" baseline="-25000" dirty="0">
                  <a:latin typeface="Calibri Bold"/>
                </a:rPr>
                <a:t>3 </a:t>
              </a:r>
              <a:endParaRPr lang="en-US" sz="1600" i="1" dirty="0">
                <a:latin typeface="Calibri Bold"/>
              </a:endParaRPr>
            </a:p>
          </p:txBody>
        </p:sp>
        <p:sp>
          <p:nvSpPr>
            <p:cNvPr id="52240" name="Oval 50"/>
            <p:cNvSpPr>
              <a:spLocks noChangeAspect="1" noChangeArrowheads="1"/>
            </p:cNvSpPr>
            <p:nvPr/>
          </p:nvSpPr>
          <p:spPr bwMode="auto">
            <a:xfrm>
              <a:off x="4454" y="2701"/>
              <a:ext cx="259" cy="259"/>
            </a:xfrm>
            <a:prstGeom prst="ellips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Calibri Bold"/>
                </a:rPr>
                <a:t>S</a:t>
              </a:r>
              <a:r>
                <a:rPr lang="en-US" sz="1400" i="1" baseline="-25000" dirty="0">
                  <a:latin typeface="Calibri Bold"/>
                </a:rPr>
                <a:t>4 </a:t>
              </a:r>
              <a:endParaRPr lang="en-US" sz="1600" i="1" dirty="0">
                <a:latin typeface="Calibri Bold"/>
              </a:endParaRPr>
            </a:p>
          </p:txBody>
        </p:sp>
        <p:sp>
          <p:nvSpPr>
            <p:cNvPr id="52241" name="Line 51"/>
            <p:cNvSpPr>
              <a:spLocks noChangeAspect="1" noChangeShapeType="1"/>
            </p:cNvSpPr>
            <p:nvPr/>
          </p:nvSpPr>
          <p:spPr bwMode="auto">
            <a:xfrm>
              <a:off x="4199" y="2831"/>
              <a:ext cx="2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52242" name="Text Box 52"/>
            <p:cNvSpPr txBox="1">
              <a:spLocks noChangeAspect="1" noChangeArrowheads="1"/>
            </p:cNvSpPr>
            <p:nvPr/>
          </p:nvSpPr>
          <p:spPr bwMode="auto">
            <a:xfrm>
              <a:off x="4238" y="2658"/>
              <a:ext cx="17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dirty="0">
                  <a:latin typeface="Calibri Bold"/>
                  <a:sym typeface="Symbol" charset="0"/>
                </a:rPr>
                <a:t></a:t>
              </a:r>
            </a:p>
          </p:txBody>
        </p:sp>
        <p:sp>
          <p:nvSpPr>
            <p:cNvPr id="52243" name="Text Box 53"/>
            <p:cNvSpPr txBox="1">
              <a:spLocks noChangeAspect="1" noChangeArrowheads="1"/>
            </p:cNvSpPr>
            <p:nvPr/>
          </p:nvSpPr>
          <p:spPr bwMode="auto">
            <a:xfrm>
              <a:off x="3417" y="3176"/>
              <a:ext cx="73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400" dirty="0">
                  <a:solidFill>
                    <a:srgbClr val="074073"/>
                  </a:solidFill>
                  <a:latin typeface="Calibri Bold"/>
                </a:rPr>
                <a:t>NFA</a:t>
              </a:r>
              <a:r>
                <a:rPr lang="en-US" sz="1600" dirty="0">
                  <a:solidFill>
                    <a:srgbClr val="074073"/>
                  </a:solidFill>
                  <a:latin typeface="Calibri Bold"/>
                </a:rPr>
                <a:t> for </a:t>
              </a:r>
              <a:r>
                <a:rPr lang="en-US" sz="1600" u="sng" dirty="0">
                  <a:solidFill>
                    <a:srgbClr val="074073"/>
                  </a:solidFill>
                  <a:latin typeface="Calibri Bold"/>
                </a:rPr>
                <a:t>a</a:t>
              </a:r>
              <a:r>
                <a:rPr lang="en-US" sz="1600" baseline="30000" dirty="0">
                  <a:solidFill>
                    <a:srgbClr val="074073"/>
                  </a:solidFill>
                  <a:latin typeface="Calibri Bold"/>
                </a:rPr>
                <a:t>*</a:t>
              </a:r>
              <a:endParaRPr lang="en-US" sz="1800" dirty="0">
                <a:solidFill>
                  <a:srgbClr val="074073"/>
                </a:solidFill>
                <a:latin typeface="Calibri Bold"/>
              </a:endParaRPr>
            </a:p>
          </p:txBody>
        </p:sp>
        <p:sp>
          <p:nvSpPr>
            <p:cNvPr id="52244" name="Line 54"/>
            <p:cNvSpPr>
              <a:spLocks noChangeAspect="1" noChangeShapeType="1"/>
            </p:cNvSpPr>
            <p:nvPr/>
          </p:nvSpPr>
          <p:spPr bwMode="auto">
            <a:xfrm>
              <a:off x="3676" y="2831"/>
              <a:ext cx="2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52245" name="Text Box 55"/>
            <p:cNvSpPr txBox="1">
              <a:spLocks noChangeAspect="1" noChangeArrowheads="1"/>
            </p:cNvSpPr>
            <p:nvPr/>
          </p:nvSpPr>
          <p:spPr bwMode="auto">
            <a:xfrm>
              <a:off x="3720" y="2667"/>
              <a:ext cx="1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u="sng" dirty="0">
                  <a:latin typeface="Calibri Bold"/>
                </a:rPr>
                <a:t>a</a:t>
              </a:r>
              <a:endParaRPr lang="en-US" sz="1600" u="sng" dirty="0">
                <a:latin typeface="Calibri Bold"/>
              </a:endParaRPr>
            </a:p>
          </p:txBody>
        </p:sp>
        <p:cxnSp>
          <p:nvCxnSpPr>
            <p:cNvPr id="52246" name="AutoShape 56"/>
            <p:cNvCxnSpPr>
              <a:cxnSpLocks noChangeAspect="1" noChangeShapeType="1"/>
              <a:stCxn id="52239" idx="0"/>
              <a:endCxn id="52236" idx="0"/>
            </p:cNvCxnSpPr>
            <p:nvPr/>
          </p:nvCxnSpPr>
          <p:spPr bwMode="auto">
            <a:xfrm rot="-5400000" flipH="1" flipV="1">
              <a:off x="3805" y="2438"/>
              <a:ext cx="1" cy="518"/>
            </a:xfrm>
            <a:prstGeom prst="curvedConnector3">
              <a:avLst>
                <a:gd name="adj1" fmla="val -1380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2247" name="AutoShape 57"/>
            <p:cNvCxnSpPr>
              <a:cxnSpLocks noChangeAspect="1" noChangeShapeType="1"/>
              <a:stCxn id="52240" idx="3"/>
              <a:endCxn id="52235" idx="5"/>
            </p:cNvCxnSpPr>
            <p:nvPr/>
          </p:nvCxnSpPr>
          <p:spPr bwMode="auto">
            <a:xfrm rot="16200000" flipV="1">
              <a:off x="3803" y="2245"/>
              <a:ext cx="5" cy="1372"/>
            </a:xfrm>
            <a:prstGeom prst="curvedConnector3">
              <a:avLst>
                <a:gd name="adj1" fmla="val -2900000"/>
              </a:avLst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52248" name="Text Box 58"/>
            <p:cNvSpPr txBox="1">
              <a:spLocks noChangeAspect="1" noChangeArrowheads="1"/>
            </p:cNvSpPr>
            <p:nvPr/>
          </p:nvSpPr>
          <p:spPr bwMode="auto">
            <a:xfrm>
              <a:off x="3720" y="2413"/>
              <a:ext cx="17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dirty="0">
                  <a:latin typeface="Calibri Bold"/>
                  <a:sym typeface="Symbol" charset="0"/>
                </a:rPr>
                <a:t></a:t>
              </a:r>
            </a:p>
          </p:txBody>
        </p:sp>
        <p:sp>
          <p:nvSpPr>
            <p:cNvPr id="52249" name="Text Box 59"/>
            <p:cNvSpPr txBox="1">
              <a:spLocks noChangeAspect="1" noChangeArrowheads="1"/>
            </p:cNvSpPr>
            <p:nvPr/>
          </p:nvSpPr>
          <p:spPr bwMode="auto">
            <a:xfrm>
              <a:off x="3720" y="2917"/>
              <a:ext cx="17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dirty="0">
                  <a:latin typeface="Calibri Bold"/>
                  <a:sym typeface="Symbol" charset="0"/>
                </a:rPr>
                <a:t></a:t>
              </a:r>
            </a:p>
          </p:txBody>
        </p:sp>
      </p:grpSp>
      <p:sp>
        <p:nvSpPr>
          <p:cNvPr id="34826" name="Text Box 60"/>
          <p:cNvSpPr txBox="1">
            <a:spLocks noChangeArrowheads="1"/>
          </p:cNvSpPr>
          <p:nvPr/>
        </p:nvSpPr>
        <p:spPr bwMode="auto">
          <a:xfrm>
            <a:off x="6065044" y="5715000"/>
            <a:ext cx="2895600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mpd="sng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2pPr>
            <a:lvl3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3pPr>
            <a:lvl4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4pPr>
            <a:lvl5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 dirty="0">
                <a:solidFill>
                  <a:srgbClr val="003C75"/>
                </a:solidFill>
                <a:latin typeface="Calibri"/>
              </a:rPr>
              <a:t>Ken Thompson, CACM, 1968</a:t>
            </a:r>
            <a:endParaRPr lang="en-US" sz="1800" dirty="0">
              <a:solidFill>
                <a:srgbClr val="003C75"/>
              </a:solidFill>
              <a:latin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47900" y="5600700"/>
            <a:ext cx="1905000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mpd="sng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3C75"/>
                </a:solidFill>
                <a:latin typeface="Calibri"/>
              </a:rPr>
              <a:t>Precedence in REs:</a:t>
            </a:r>
          </a:p>
          <a:p>
            <a:r>
              <a:rPr lang="en-US" sz="1600" dirty="0">
                <a:solidFill>
                  <a:srgbClr val="003C75"/>
                </a:solidFill>
                <a:latin typeface="Calibri"/>
              </a:rPr>
              <a:t>   Closure </a:t>
            </a:r>
          </a:p>
          <a:p>
            <a:r>
              <a:rPr lang="en-US" sz="1600" dirty="0">
                <a:solidFill>
                  <a:srgbClr val="003C75"/>
                </a:solidFill>
                <a:latin typeface="Calibri"/>
              </a:rPr>
              <a:t>   Concatenation </a:t>
            </a:r>
          </a:p>
          <a:p>
            <a:r>
              <a:rPr lang="en-US" sz="1600" dirty="0">
                <a:solidFill>
                  <a:srgbClr val="003C75"/>
                </a:solidFill>
                <a:latin typeface="Calibri"/>
              </a:rPr>
              <a:t>   Alternation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A9E78-C5DC-F94A-B6FB-3E99FB454851}" type="slidenum">
              <a:rPr lang="en-US" smtClean="0"/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Engieering a compiler</a:t>
            </a:r>
            <a:endParaRPr lang="en-US"/>
          </a:p>
        </p:txBody>
      </p:sp>
      <p:grpSp>
        <p:nvGrpSpPr>
          <p:cNvPr id="64" name="Group 4">
            <a:extLst>
              <a:ext uri="{FF2B5EF4-FFF2-40B4-BE49-F238E27FC236}">
                <a16:creationId xmlns:a16="http://schemas.microsoft.com/office/drawing/2014/main" id="{9927AC80-6944-485B-8541-57C28992F9EF}"/>
              </a:ext>
            </a:extLst>
          </p:cNvPr>
          <p:cNvGrpSpPr>
            <a:grpSpLocks/>
          </p:cNvGrpSpPr>
          <p:nvPr/>
        </p:nvGrpSpPr>
        <p:grpSpPr bwMode="auto">
          <a:xfrm>
            <a:off x="3461657" y="2515535"/>
            <a:ext cx="1403350" cy="885826"/>
            <a:chOff x="1008" y="1632"/>
            <a:chExt cx="884" cy="558"/>
          </a:xfrm>
        </p:grpSpPr>
        <p:grpSp>
          <p:nvGrpSpPr>
            <p:cNvPr id="65" name="Group 5">
              <a:extLst>
                <a:ext uri="{FF2B5EF4-FFF2-40B4-BE49-F238E27FC236}">
                  <a16:creationId xmlns:a16="http://schemas.microsoft.com/office/drawing/2014/main" id="{715F3D80-F663-41BE-A8E3-1DBC9D481BB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08" y="1632"/>
              <a:ext cx="884" cy="302"/>
              <a:chOff x="672" y="2880"/>
              <a:chExt cx="1008" cy="336"/>
            </a:xfrm>
          </p:grpSpPr>
          <p:sp>
            <p:nvSpPr>
              <p:cNvPr id="67" name="Oval 6">
                <a:extLst>
                  <a:ext uri="{FF2B5EF4-FFF2-40B4-BE49-F238E27FC236}">
                    <a16:creationId xmlns:a16="http://schemas.microsoft.com/office/drawing/2014/main" id="{E777DD19-518F-4407-8BE5-2F704D9FC06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72" y="2928"/>
                <a:ext cx="288" cy="28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 i="1" dirty="0">
                    <a:latin typeface="Calibri Bold"/>
                  </a:rPr>
                  <a:t>S</a:t>
                </a:r>
                <a:r>
                  <a:rPr lang="en-US" sz="1400" i="1" baseline="-25000" dirty="0">
                    <a:latin typeface="Calibri Bold"/>
                  </a:rPr>
                  <a:t>0 </a:t>
                </a:r>
                <a:endParaRPr lang="en-US" sz="1600" i="1" dirty="0">
                  <a:latin typeface="Calibri Bold"/>
                </a:endParaRPr>
              </a:p>
            </p:txBody>
          </p:sp>
          <p:sp>
            <p:nvSpPr>
              <p:cNvPr id="68" name="Oval 7">
                <a:extLst>
                  <a:ext uri="{FF2B5EF4-FFF2-40B4-BE49-F238E27FC236}">
                    <a16:creationId xmlns:a16="http://schemas.microsoft.com/office/drawing/2014/main" id="{3AA4F91B-B15C-44A8-821A-9E493201FDE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392" y="2928"/>
                <a:ext cx="288" cy="288"/>
              </a:xfrm>
              <a:prstGeom prst="ellipse">
                <a:avLst/>
              </a:prstGeom>
              <a:noFill/>
              <a:ln w="38100" cmpd="dbl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400" i="1" dirty="0">
                    <a:latin typeface="Calibri Bold"/>
                  </a:rPr>
                  <a:t>S</a:t>
                </a:r>
                <a:r>
                  <a:rPr lang="en-US" sz="1400" i="1" baseline="-25000" dirty="0">
                    <a:latin typeface="Calibri Bold"/>
                  </a:rPr>
                  <a:t>1 </a:t>
                </a:r>
                <a:endParaRPr lang="en-US" sz="1600" i="1" dirty="0">
                  <a:latin typeface="Calibri Bold"/>
                </a:endParaRPr>
              </a:p>
            </p:txBody>
          </p:sp>
          <p:sp>
            <p:nvSpPr>
              <p:cNvPr id="69" name="Line 8">
                <a:extLst>
                  <a:ext uri="{FF2B5EF4-FFF2-40B4-BE49-F238E27FC236}">
                    <a16:creationId xmlns:a16="http://schemas.microsoft.com/office/drawing/2014/main" id="{1337C437-2A9C-4652-9848-60A246CABD91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960" y="3072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alibri"/>
                </a:endParaRPr>
              </a:p>
            </p:txBody>
          </p:sp>
          <p:sp>
            <p:nvSpPr>
              <p:cNvPr id="70" name="Text Box 9">
                <a:extLst>
                  <a:ext uri="{FF2B5EF4-FFF2-40B4-BE49-F238E27FC236}">
                    <a16:creationId xmlns:a16="http://schemas.microsoft.com/office/drawing/2014/main" id="{D8B8E520-E11F-4592-8D2D-8FAFEC774472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1057" y="2880"/>
                <a:ext cx="191" cy="2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1400" u="sng" dirty="0">
                    <a:latin typeface="Calibri Bold"/>
                  </a:rPr>
                  <a:t>b</a:t>
                </a:r>
                <a:endParaRPr lang="en-US" sz="1600" u="sng" dirty="0">
                  <a:latin typeface="Calibri Bold"/>
                </a:endParaRPr>
              </a:p>
            </p:txBody>
          </p:sp>
        </p:grpSp>
        <p:sp>
          <p:nvSpPr>
            <p:cNvPr id="66" name="Text Box 10">
              <a:extLst>
                <a:ext uri="{FF2B5EF4-FFF2-40B4-BE49-F238E27FC236}">
                  <a16:creationId xmlns:a16="http://schemas.microsoft.com/office/drawing/2014/main" id="{739A09CB-7032-4E73-B1F0-7223B4543FDD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153" y="1977"/>
              <a:ext cx="59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dirty="0">
                  <a:solidFill>
                    <a:srgbClr val="074073"/>
                  </a:solidFill>
                  <a:latin typeface="Calibri Bold"/>
                </a:rPr>
                <a:t>NFA</a:t>
              </a:r>
              <a:r>
                <a:rPr lang="en-US" sz="1600" dirty="0">
                  <a:solidFill>
                    <a:srgbClr val="074073"/>
                  </a:solidFill>
                  <a:latin typeface="Calibri Bold"/>
                </a:rPr>
                <a:t> for </a:t>
              </a:r>
              <a:r>
                <a:rPr lang="en-US" sz="1600" u="sng" dirty="0">
                  <a:solidFill>
                    <a:srgbClr val="074073"/>
                  </a:solidFill>
                  <a:latin typeface="Calibri Bold"/>
                </a:rPr>
                <a:t>b</a:t>
              </a:r>
              <a:endParaRPr lang="en-US" sz="1800" dirty="0">
                <a:solidFill>
                  <a:srgbClr val="074073"/>
                </a:solidFill>
                <a:latin typeface="Calibri Bol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227991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>
          <a:xfrm>
            <a:off x="1947415" y="164962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>
              <a:spcBef>
                <a:spcPct val="25000"/>
              </a:spcBef>
            </a:pPr>
            <a:r>
              <a:rPr lang="en-US" dirty="0">
                <a:ea typeface="ヒラギノ角ゴ Pro W3" charset="0"/>
                <a:cs typeface="ヒラギノ角ゴ Pro W3" charset="0"/>
                <a:sym typeface="Symbol" charset="0"/>
              </a:rPr>
              <a:t>Example of Thompson</a:t>
            </a:r>
            <a:r>
              <a:rPr lang="ja-JP" altLang="en-US" dirty="0">
                <a:ea typeface="ヒラギノ角ゴ Pro W3" charset="0"/>
                <a:cs typeface="ヒラギノ角ゴ Pro W3" charset="0"/>
                <a:sym typeface="Symbol" charset="0"/>
              </a:rPr>
              <a:t>’</a:t>
            </a:r>
            <a:r>
              <a:rPr lang="en-US" dirty="0">
                <a:ea typeface="ヒラギノ角ゴ Pro W3" charset="0"/>
                <a:cs typeface="ヒラギノ角ゴ Pro W3" charset="0"/>
                <a:sym typeface="Symbol" charset="0"/>
              </a:rPr>
              <a:t>s Construction</a:t>
            </a:r>
          </a:p>
        </p:txBody>
      </p:sp>
      <p:sp>
        <p:nvSpPr>
          <p:cNvPr id="542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47415" y="1283494"/>
            <a:ext cx="8229600" cy="4525963"/>
          </a:xfrm>
        </p:spPr>
        <p:txBody>
          <a:bodyPr>
            <a:normAutofit/>
          </a:bodyPr>
          <a:lstStyle/>
          <a:p>
            <a:pPr eaLnBrk="1" hangingPunct="1">
              <a:spcBef>
                <a:spcPct val="25000"/>
              </a:spcBef>
              <a:buFont typeface="Times" charset="0"/>
              <a:buNone/>
            </a:pPr>
            <a:r>
              <a:rPr lang="en-US" sz="1800" b="1" dirty="0">
                <a:solidFill>
                  <a:schemeClr val="tx2"/>
                </a:solidFill>
                <a:ea typeface="ヒラギノ角ゴ Pro W3" charset="0"/>
                <a:cs typeface="ヒラギノ角ゴ Pro W3" charset="0"/>
                <a:sym typeface="Symbol" charset="0"/>
              </a:rPr>
              <a:t>Let</a:t>
            </a:r>
            <a:r>
              <a:rPr lang="ja-JP" altLang="en-US" sz="1800" b="1" dirty="0">
                <a:solidFill>
                  <a:schemeClr val="tx2"/>
                </a:solidFill>
                <a:ea typeface="ヒラギノ角ゴ Pro W3" charset="0"/>
                <a:cs typeface="ヒラギノ角ゴ Pro W3" charset="0"/>
                <a:sym typeface="Symbol" charset="0"/>
              </a:rPr>
              <a:t>’</a:t>
            </a:r>
            <a:r>
              <a:rPr lang="en-US" sz="1800" b="1" dirty="0">
                <a:solidFill>
                  <a:schemeClr val="tx2"/>
                </a:solidFill>
                <a:ea typeface="ヒラギノ角ゴ Pro W3" charset="0"/>
                <a:cs typeface="ヒラギノ角ゴ Pro W3" charset="0"/>
                <a:sym typeface="Symbol" charset="0"/>
              </a:rPr>
              <a:t>s build an NFA for </a:t>
            </a:r>
            <a:r>
              <a:rPr lang="en-US" sz="1800" b="1" u="sng" dirty="0">
                <a:solidFill>
                  <a:schemeClr val="tx2"/>
                </a:solidFill>
                <a:ea typeface="ヒラギノ角ゴ Pro W3" charset="0"/>
                <a:cs typeface="ヒラギノ角ゴ Pro W3" charset="0"/>
                <a:sym typeface="Symbol" charset="0"/>
              </a:rPr>
              <a:t>a</a:t>
            </a:r>
            <a:r>
              <a:rPr lang="en-US" sz="1800" b="1" dirty="0">
                <a:solidFill>
                  <a:schemeClr val="tx2"/>
                </a:solidFill>
                <a:ea typeface="ヒラギノ角ゴ Pro W3" charset="0"/>
                <a:cs typeface="ヒラギノ角ゴ Pro W3" charset="0"/>
                <a:sym typeface="Symbol" charset="0"/>
              </a:rPr>
              <a:t> ( </a:t>
            </a:r>
            <a:r>
              <a:rPr lang="en-US" sz="1800" b="1" u="sng" dirty="0">
                <a:solidFill>
                  <a:schemeClr val="tx2"/>
                </a:solidFill>
                <a:ea typeface="ヒラギノ角ゴ Pro W3" charset="0"/>
                <a:cs typeface="ヒラギノ角ゴ Pro W3" charset="0"/>
                <a:sym typeface="Symbol" charset="0"/>
              </a:rPr>
              <a:t>b</a:t>
            </a:r>
            <a:r>
              <a:rPr lang="en-US" sz="1800" b="1" dirty="0">
                <a:solidFill>
                  <a:schemeClr val="tx2"/>
                </a:solidFill>
                <a:ea typeface="ヒラギノ角ゴ Pro W3" charset="0"/>
                <a:cs typeface="ヒラギノ角ゴ Pro W3" charset="0"/>
                <a:sym typeface="Symbol" charset="0"/>
              </a:rPr>
              <a:t> | </a:t>
            </a:r>
            <a:r>
              <a:rPr lang="en-US" sz="1800" b="1" u="sng" dirty="0">
                <a:solidFill>
                  <a:schemeClr val="tx2"/>
                </a:solidFill>
                <a:ea typeface="ヒラギノ角ゴ Pro W3" charset="0"/>
                <a:cs typeface="ヒラギノ角ゴ Pro W3" charset="0"/>
                <a:sym typeface="Symbol" charset="0"/>
              </a:rPr>
              <a:t>c</a:t>
            </a:r>
            <a:r>
              <a:rPr lang="en-US" sz="1800" b="1" dirty="0">
                <a:solidFill>
                  <a:schemeClr val="tx2"/>
                </a:solidFill>
                <a:ea typeface="ヒラギノ角ゴ Pro W3" charset="0"/>
                <a:cs typeface="ヒラギノ角ゴ Pro W3" charset="0"/>
                <a:sym typeface="Symbol" charset="0"/>
              </a:rPr>
              <a:t> )</a:t>
            </a:r>
            <a:r>
              <a:rPr lang="en-US" sz="1800" b="1" baseline="30000" dirty="0">
                <a:solidFill>
                  <a:schemeClr val="tx2"/>
                </a:solidFill>
                <a:ea typeface="ヒラギノ角ゴ Pro W3" charset="0"/>
                <a:cs typeface="ヒラギノ角ゴ Pro W3" charset="0"/>
                <a:sym typeface="Symbol" charset="0"/>
              </a:rPr>
              <a:t>*</a:t>
            </a:r>
            <a:r>
              <a:rPr lang="en-US" sz="1800" b="1" dirty="0">
                <a:solidFill>
                  <a:schemeClr val="tx2"/>
                </a:solidFill>
                <a:ea typeface="ヒラギノ角ゴ Pro W3" charset="0"/>
                <a:cs typeface="ヒラギノ角ゴ Pro W3" charset="0"/>
                <a:sym typeface="Symbol" charset="0"/>
              </a:rPr>
              <a:t> </a:t>
            </a:r>
          </a:p>
          <a:p>
            <a:pPr eaLnBrk="1" hangingPunct="1">
              <a:spcBef>
                <a:spcPct val="60000"/>
              </a:spcBef>
              <a:buFont typeface="Times" charset="0"/>
              <a:buNone/>
            </a:pPr>
            <a:r>
              <a:rPr lang="en-US" sz="1800" dirty="0">
                <a:ea typeface="ヒラギノ角ゴ Pro W3" charset="0"/>
                <a:cs typeface="ヒラギノ角ゴ Pro W3" charset="0"/>
                <a:sym typeface="Symbol" charset="0"/>
              </a:rPr>
              <a:t>1.  </a:t>
            </a:r>
            <a:r>
              <a:rPr lang="en-US" sz="1800" u="sng" dirty="0">
                <a:ea typeface="ヒラギノ角ゴ Pro W3" charset="0"/>
                <a:cs typeface="ヒラギノ角ゴ Pro W3" charset="0"/>
                <a:sym typeface="Symbol" charset="0"/>
              </a:rPr>
              <a:t>a</a:t>
            </a:r>
            <a:r>
              <a:rPr lang="en-US" sz="1800" dirty="0">
                <a:ea typeface="ヒラギノ角ゴ Pro W3" charset="0"/>
                <a:cs typeface="ヒラギノ角ゴ Pro W3" charset="0"/>
                <a:sym typeface="Symbol" charset="0"/>
              </a:rPr>
              <a:t>, </a:t>
            </a:r>
            <a:r>
              <a:rPr lang="en-US" sz="1800" u="sng" dirty="0">
                <a:ea typeface="ヒラギノ角ゴ Pro W3" charset="0"/>
                <a:cs typeface="ヒラギノ角ゴ Pro W3" charset="0"/>
                <a:sym typeface="Symbol" charset="0"/>
              </a:rPr>
              <a:t>b</a:t>
            </a:r>
            <a:r>
              <a:rPr lang="en-US" sz="1800" dirty="0">
                <a:ea typeface="ヒラギノ角ゴ Pro W3" charset="0"/>
                <a:cs typeface="ヒラギノ角ゴ Pro W3" charset="0"/>
                <a:sym typeface="Symbol" charset="0"/>
              </a:rPr>
              <a:t>, &amp; </a:t>
            </a:r>
            <a:r>
              <a:rPr lang="en-US" sz="1800" u="sng" dirty="0">
                <a:ea typeface="ヒラギノ角ゴ Pro W3" charset="0"/>
                <a:cs typeface="ヒラギノ角ゴ Pro W3" charset="0"/>
                <a:sym typeface="Symbol" charset="0"/>
              </a:rPr>
              <a:t>c</a:t>
            </a:r>
            <a:endParaRPr lang="en-US" sz="1800" dirty="0">
              <a:ea typeface="ヒラギノ角ゴ Pro W3" charset="0"/>
              <a:cs typeface="ヒラギノ角ゴ Pro W3" charset="0"/>
              <a:sym typeface="Symbol" charset="0"/>
            </a:endParaRPr>
          </a:p>
          <a:p>
            <a:pPr eaLnBrk="1" hangingPunct="1">
              <a:spcBef>
                <a:spcPct val="265000"/>
              </a:spcBef>
              <a:buFont typeface="Times" charset="0"/>
              <a:buNone/>
            </a:pPr>
            <a:r>
              <a:rPr lang="en-US" sz="1800" dirty="0">
                <a:ea typeface="ヒラギノ角ゴ Pro W3" charset="0"/>
                <a:cs typeface="ヒラギノ角ゴ Pro W3" charset="0"/>
                <a:sym typeface="Symbol" charset="0"/>
              </a:rPr>
              <a:t>2.  </a:t>
            </a:r>
            <a:r>
              <a:rPr lang="en-US" sz="1800" u="sng" dirty="0">
                <a:ea typeface="ヒラギノ角ゴ Pro W3" charset="0"/>
                <a:cs typeface="ヒラギノ角ゴ Pro W3" charset="0"/>
                <a:sym typeface="Symbol" charset="0"/>
              </a:rPr>
              <a:t>b</a:t>
            </a:r>
            <a:r>
              <a:rPr lang="en-US" sz="1800" dirty="0">
                <a:ea typeface="ヒラギノ角ゴ Pro W3" charset="0"/>
                <a:cs typeface="ヒラギノ角ゴ Pro W3" charset="0"/>
                <a:sym typeface="Symbol" charset="0"/>
              </a:rPr>
              <a:t> | </a:t>
            </a:r>
            <a:r>
              <a:rPr lang="en-US" sz="1800" u="sng" dirty="0">
                <a:ea typeface="ヒラギノ角ゴ Pro W3" charset="0"/>
                <a:cs typeface="ヒラギノ角ゴ Pro W3" charset="0"/>
                <a:sym typeface="Symbol" charset="0"/>
              </a:rPr>
              <a:t>c</a:t>
            </a:r>
          </a:p>
          <a:p>
            <a:pPr eaLnBrk="1" hangingPunct="1">
              <a:spcBef>
                <a:spcPct val="350000"/>
              </a:spcBef>
              <a:buFont typeface="Times" charset="0"/>
              <a:buNone/>
            </a:pPr>
            <a:r>
              <a:rPr lang="en-US" sz="1800" dirty="0">
                <a:ea typeface="ヒラギノ角ゴ Pro W3" charset="0"/>
                <a:cs typeface="ヒラギノ角ゴ Pro W3" charset="0"/>
                <a:sym typeface="Symbol" charset="0"/>
              </a:rPr>
              <a:t>3.  ( </a:t>
            </a:r>
            <a:r>
              <a:rPr lang="en-US" sz="1800" u="sng" dirty="0">
                <a:ea typeface="ヒラギノ角ゴ Pro W3" charset="0"/>
                <a:cs typeface="ヒラギノ角ゴ Pro W3" charset="0"/>
                <a:sym typeface="Symbol" charset="0"/>
              </a:rPr>
              <a:t>b</a:t>
            </a:r>
            <a:r>
              <a:rPr lang="en-US" sz="1800" dirty="0">
                <a:ea typeface="ヒラギノ角ゴ Pro W3" charset="0"/>
                <a:cs typeface="ヒラギノ角ゴ Pro W3" charset="0"/>
                <a:sym typeface="Symbol" charset="0"/>
              </a:rPr>
              <a:t> | </a:t>
            </a:r>
            <a:r>
              <a:rPr lang="en-US" sz="1800" u="sng" dirty="0">
                <a:ea typeface="ヒラギノ角ゴ Pro W3" charset="0"/>
                <a:cs typeface="ヒラギノ角ゴ Pro W3" charset="0"/>
                <a:sym typeface="Symbol" charset="0"/>
              </a:rPr>
              <a:t>c</a:t>
            </a:r>
            <a:r>
              <a:rPr lang="en-US" sz="1800" dirty="0">
                <a:ea typeface="ヒラギノ角ゴ Pro W3" charset="0"/>
                <a:cs typeface="ヒラギノ角ゴ Pro W3" charset="0"/>
                <a:sym typeface="Symbol" charset="0"/>
              </a:rPr>
              <a:t> )</a:t>
            </a:r>
            <a:r>
              <a:rPr lang="en-US" sz="1800" baseline="30000" dirty="0">
                <a:ea typeface="ヒラギノ角ゴ Pro W3" charset="0"/>
                <a:cs typeface="ヒラギノ角ゴ Pro W3" charset="0"/>
                <a:sym typeface="Symbol" charset="0"/>
              </a:rPr>
              <a:t>*</a:t>
            </a:r>
            <a:r>
              <a:rPr lang="en-US" sz="1800" dirty="0">
                <a:ea typeface="ヒラギノ角ゴ Pro W3" charset="0"/>
                <a:cs typeface="ヒラギノ角ゴ Pro W3" charset="0"/>
                <a:sym typeface="Symbol" charset="0"/>
              </a:rPr>
              <a:t>  </a:t>
            </a:r>
          </a:p>
        </p:txBody>
      </p:sp>
      <p:grpSp>
        <p:nvGrpSpPr>
          <p:cNvPr id="54278" name="Group 4"/>
          <p:cNvGrpSpPr>
            <a:grpSpLocks/>
          </p:cNvGrpSpPr>
          <p:nvPr/>
        </p:nvGrpSpPr>
        <p:grpSpPr bwMode="auto">
          <a:xfrm>
            <a:off x="4027489" y="1608138"/>
            <a:ext cx="1258887" cy="476250"/>
            <a:chOff x="1577" y="1013"/>
            <a:chExt cx="793" cy="300"/>
          </a:xfrm>
        </p:grpSpPr>
        <p:sp>
          <p:nvSpPr>
            <p:cNvPr id="54337" name="Oval 5"/>
            <p:cNvSpPr>
              <a:spLocks noChangeAspect="1" noChangeArrowheads="1"/>
            </p:cNvSpPr>
            <p:nvPr/>
          </p:nvSpPr>
          <p:spPr bwMode="auto">
            <a:xfrm>
              <a:off x="1577" y="1054"/>
              <a:ext cx="253" cy="25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Calibri Bold"/>
                </a:rPr>
                <a:t>S</a:t>
              </a:r>
              <a:r>
                <a:rPr lang="en-US" sz="1400" i="1" baseline="-25000" dirty="0">
                  <a:latin typeface="Calibri Bold"/>
                </a:rPr>
                <a:t>0 </a:t>
              </a:r>
              <a:endParaRPr lang="en-US" sz="1600" i="1" dirty="0">
                <a:latin typeface="Calibri Bold"/>
              </a:endParaRPr>
            </a:p>
          </p:txBody>
        </p:sp>
        <p:sp>
          <p:nvSpPr>
            <p:cNvPr id="54338" name="Oval 6"/>
            <p:cNvSpPr>
              <a:spLocks noChangeAspect="1" noChangeArrowheads="1"/>
            </p:cNvSpPr>
            <p:nvPr/>
          </p:nvSpPr>
          <p:spPr bwMode="auto">
            <a:xfrm>
              <a:off x="2117" y="1053"/>
              <a:ext cx="253" cy="259"/>
            </a:xfrm>
            <a:prstGeom prst="ellips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Calibri Bold"/>
                </a:rPr>
                <a:t>S</a:t>
              </a:r>
              <a:r>
                <a:rPr lang="en-US" sz="1400" i="1" baseline="-25000" dirty="0">
                  <a:latin typeface="Calibri Bold"/>
                </a:rPr>
                <a:t>1 </a:t>
              </a:r>
              <a:endParaRPr lang="en-US" sz="1600" i="1" dirty="0">
                <a:latin typeface="Calibri Bold"/>
              </a:endParaRPr>
            </a:p>
          </p:txBody>
        </p:sp>
        <p:sp>
          <p:nvSpPr>
            <p:cNvPr id="54339" name="Line 7"/>
            <p:cNvSpPr>
              <a:spLocks noChangeAspect="1" noChangeShapeType="1"/>
            </p:cNvSpPr>
            <p:nvPr/>
          </p:nvSpPr>
          <p:spPr bwMode="auto">
            <a:xfrm>
              <a:off x="1830" y="1183"/>
              <a:ext cx="2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54340" name="Text Box 8"/>
            <p:cNvSpPr txBox="1">
              <a:spLocks noChangeAspect="1" noChangeArrowheads="1"/>
            </p:cNvSpPr>
            <p:nvPr/>
          </p:nvSpPr>
          <p:spPr bwMode="auto">
            <a:xfrm>
              <a:off x="1885" y="1013"/>
              <a:ext cx="16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u="sng" dirty="0">
                  <a:latin typeface="Calibri Bold"/>
                </a:rPr>
                <a:t>a</a:t>
              </a:r>
              <a:endParaRPr lang="en-US" sz="1600" u="sng" dirty="0">
                <a:latin typeface="Calibri Bold"/>
              </a:endParaRPr>
            </a:p>
          </p:txBody>
        </p:sp>
      </p:grpSp>
      <p:grpSp>
        <p:nvGrpSpPr>
          <p:cNvPr id="54279" name="Group 9"/>
          <p:cNvGrpSpPr>
            <a:grpSpLocks/>
          </p:cNvGrpSpPr>
          <p:nvPr/>
        </p:nvGrpSpPr>
        <p:grpSpPr bwMode="auto">
          <a:xfrm>
            <a:off x="5467350" y="1612900"/>
            <a:ext cx="1258888" cy="476250"/>
            <a:chOff x="2484" y="1016"/>
            <a:chExt cx="793" cy="300"/>
          </a:xfrm>
        </p:grpSpPr>
        <p:sp>
          <p:nvSpPr>
            <p:cNvPr id="54333" name="Oval 10"/>
            <p:cNvSpPr>
              <a:spLocks noChangeAspect="1" noChangeArrowheads="1"/>
            </p:cNvSpPr>
            <p:nvPr/>
          </p:nvSpPr>
          <p:spPr bwMode="auto">
            <a:xfrm>
              <a:off x="2484" y="1057"/>
              <a:ext cx="253" cy="25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Calibri Bold"/>
                </a:rPr>
                <a:t>S</a:t>
              </a:r>
              <a:r>
                <a:rPr lang="en-US" sz="1400" i="1" baseline="-25000" dirty="0">
                  <a:latin typeface="Calibri Bold"/>
                </a:rPr>
                <a:t>0 </a:t>
              </a:r>
              <a:endParaRPr lang="en-US" sz="1600" i="1" dirty="0">
                <a:latin typeface="Calibri Bold"/>
              </a:endParaRPr>
            </a:p>
          </p:txBody>
        </p:sp>
        <p:sp>
          <p:nvSpPr>
            <p:cNvPr id="54334" name="Oval 11"/>
            <p:cNvSpPr>
              <a:spLocks noChangeAspect="1" noChangeArrowheads="1"/>
            </p:cNvSpPr>
            <p:nvPr/>
          </p:nvSpPr>
          <p:spPr bwMode="auto">
            <a:xfrm>
              <a:off x="3024" y="1056"/>
              <a:ext cx="253" cy="259"/>
            </a:xfrm>
            <a:prstGeom prst="ellips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Calibri Bold"/>
                </a:rPr>
                <a:t>S</a:t>
              </a:r>
              <a:r>
                <a:rPr lang="en-US" sz="1400" i="1" baseline="-25000" dirty="0">
                  <a:latin typeface="Calibri Bold"/>
                </a:rPr>
                <a:t>1 </a:t>
              </a:r>
              <a:endParaRPr lang="en-US" sz="1600" i="1" dirty="0">
                <a:latin typeface="Calibri Bold"/>
              </a:endParaRPr>
            </a:p>
          </p:txBody>
        </p:sp>
        <p:sp>
          <p:nvSpPr>
            <p:cNvPr id="54335" name="Line 12"/>
            <p:cNvSpPr>
              <a:spLocks noChangeAspect="1" noChangeShapeType="1"/>
            </p:cNvSpPr>
            <p:nvPr/>
          </p:nvSpPr>
          <p:spPr bwMode="auto">
            <a:xfrm>
              <a:off x="2737" y="1186"/>
              <a:ext cx="2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54336" name="Text Box 13"/>
            <p:cNvSpPr txBox="1">
              <a:spLocks noChangeAspect="1" noChangeArrowheads="1"/>
            </p:cNvSpPr>
            <p:nvPr/>
          </p:nvSpPr>
          <p:spPr bwMode="auto">
            <a:xfrm>
              <a:off x="2792" y="1016"/>
              <a:ext cx="16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u="sng" dirty="0">
                  <a:latin typeface="Calibri Bold"/>
                </a:rPr>
                <a:t>b</a:t>
              </a:r>
              <a:endParaRPr lang="en-US" sz="1600" u="sng" dirty="0">
                <a:latin typeface="Calibri Bold"/>
              </a:endParaRPr>
            </a:p>
          </p:txBody>
        </p:sp>
      </p:grpSp>
      <p:grpSp>
        <p:nvGrpSpPr>
          <p:cNvPr id="54280" name="Group 14"/>
          <p:cNvGrpSpPr>
            <a:grpSpLocks/>
          </p:cNvGrpSpPr>
          <p:nvPr/>
        </p:nvGrpSpPr>
        <p:grpSpPr bwMode="auto">
          <a:xfrm>
            <a:off x="6907214" y="1617663"/>
            <a:ext cx="1258887" cy="476250"/>
            <a:chOff x="3391" y="1019"/>
            <a:chExt cx="793" cy="300"/>
          </a:xfrm>
        </p:grpSpPr>
        <p:sp>
          <p:nvSpPr>
            <p:cNvPr id="54329" name="Oval 15"/>
            <p:cNvSpPr>
              <a:spLocks noChangeAspect="1" noChangeArrowheads="1"/>
            </p:cNvSpPr>
            <p:nvPr/>
          </p:nvSpPr>
          <p:spPr bwMode="auto">
            <a:xfrm>
              <a:off x="3391" y="1060"/>
              <a:ext cx="253" cy="25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Calibri Bold"/>
                </a:rPr>
                <a:t>S</a:t>
              </a:r>
              <a:r>
                <a:rPr lang="en-US" sz="1400" i="1" baseline="-25000" dirty="0">
                  <a:latin typeface="Calibri Bold"/>
                </a:rPr>
                <a:t>0 </a:t>
              </a:r>
              <a:endParaRPr lang="en-US" sz="1600" i="1" dirty="0">
                <a:latin typeface="Calibri Bold"/>
              </a:endParaRPr>
            </a:p>
          </p:txBody>
        </p:sp>
        <p:sp>
          <p:nvSpPr>
            <p:cNvPr id="54330" name="Oval 16"/>
            <p:cNvSpPr>
              <a:spLocks noChangeAspect="1" noChangeArrowheads="1"/>
            </p:cNvSpPr>
            <p:nvPr/>
          </p:nvSpPr>
          <p:spPr bwMode="auto">
            <a:xfrm>
              <a:off x="3931" y="1059"/>
              <a:ext cx="253" cy="259"/>
            </a:xfrm>
            <a:prstGeom prst="ellips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Calibri Bold"/>
                </a:rPr>
                <a:t>S</a:t>
              </a:r>
              <a:r>
                <a:rPr lang="en-US" sz="1400" i="1" baseline="-25000" dirty="0">
                  <a:latin typeface="Calibri Bold"/>
                </a:rPr>
                <a:t>1 </a:t>
              </a:r>
              <a:endParaRPr lang="en-US" sz="1600" i="1" dirty="0">
                <a:latin typeface="Calibri Bold"/>
              </a:endParaRPr>
            </a:p>
          </p:txBody>
        </p:sp>
        <p:sp>
          <p:nvSpPr>
            <p:cNvPr id="54331" name="Line 17"/>
            <p:cNvSpPr>
              <a:spLocks noChangeAspect="1" noChangeShapeType="1"/>
            </p:cNvSpPr>
            <p:nvPr/>
          </p:nvSpPr>
          <p:spPr bwMode="auto">
            <a:xfrm>
              <a:off x="3644" y="1189"/>
              <a:ext cx="2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54332" name="Text Box 18"/>
            <p:cNvSpPr txBox="1">
              <a:spLocks noChangeAspect="1" noChangeArrowheads="1"/>
            </p:cNvSpPr>
            <p:nvPr/>
          </p:nvSpPr>
          <p:spPr bwMode="auto">
            <a:xfrm>
              <a:off x="3699" y="1019"/>
              <a:ext cx="16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u="sng" dirty="0">
                  <a:latin typeface="Calibri Bold"/>
                </a:rPr>
                <a:t>c</a:t>
              </a:r>
              <a:endParaRPr lang="en-US" sz="1600" u="sng" dirty="0">
                <a:latin typeface="Calibri Bold"/>
              </a:endParaRPr>
            </a:p>
          </p:txBody>
        </p:sp>
      </p:grpSp>
      <p:grpSp>
        <p:nvGrpSpPr>
          <p:cNvPr id="54281" name="Group 19"/>
          <p:cNvGrpSpPr>
            <a:grpSpLocks/>
          </p:cNvGrpSpPr>
          <p:nvPr/>
        </p:nvGrpSpPr>
        <p:grpSpPr bwMode="auto">
          <a:xfrm>
            <a:off x="4027489" y="3810000"/>
            <a:ext cx="4110037" cy="1784350"/>
            <a:chOff x="1577" y="2400"/>
            <a:chExt cx="2589" cy="1124"/>
          </a:xfrm>
        </p:grpSpPr>
        <p:cxnSp>
          <p:nvCxnSpPr>
            <p:cNvPr id="54301" name="AutoShape 20"/>
            <p:cNvCxnSpPr>
              <a:cxnSpLocks noChangeShapeType="1"/>
              <a:stCxn id="54311" idx="0"/>
              <a:endCxn id="54310" idx="0"/>
            </p:cNvCxnSpPr>
            <p:nvPr/>
          </p:nvCxnSpPr>
          <p:spPr bwMode="auto">
            <a:xfrm rot="5400000" flipH="1">
              <a:off x="2863" y="2225"/>
              <a:ext cx="1" cy="1296"/>
            </a:xfrm>
            <a:prstGeom prst="curvedConnector3">
              <a:avLst>
                <a:gd name="adj1" fmla="val 30399995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54302" name="Oval 21"/>
            <p:cNvSpPr>
              <a:spLocks noChangeAspect="1" noChangeArrowheads="1"/>
            </p:cNvSpPr>
            <p:nvPr/>
          </p:nvSpPr>
          <p:spPr bwMode="auto">
            <a:xfrm>
              <a:off x="2473" y="2681"/>
              <a:ext cx="253" cy="25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Calibri Bold"/>
                </a:rPr>
                <a:t>S</a:t>
              </a:r>
              <a:r>
                <a:rPr lang="en-US" sz="1400" i="1" baseline="-25000" dirty="0">
                  <a:latin typeface="Calibri Bold"/>
                </a:rPr>
                <a:t>2 </a:t>
              </a:r>
              <a:endParaRPr lang="en-US" sz="1600" i="1" dirty="0">
                <a:latin typeface="Calibri Bold"/>
              </a:endParaRPr>
            </a:p>
          </p:txBody>
        </p:sp>
        <p:sp>
          <p:nvSpPr>
            <p:cNvPr id="54303" name="Oval 22"/>
            <p:cNvSpPr>
              <a:spLocks noChangeAspect="1" noChangeArrowheads="1"/>
            </p:cNvSpPr>
            <p:nvPr/>
          </p:nvSpPr>
          <p:spPr bwMode="auto">
            <a:xfrm>
              <a:off x="3013" y="2680"/>
              <a:ext cx="253" cy="25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Calibri Bold"/>
                </a:rPr>
                <a:t>S</a:t>
              </a:r>
              <a:r>
                <a:rPr lang="en-US" sz="1400" i="1" baseline="-25000" dirty="0">
                  <a:latin typeface="Calibri Bold"/>
                </a:rPr>
                <a:t>3 </a:t>
              </a:r>
              <a:endParaRPr lang="en-US" sz="1600" i="1" dirty="0">
                <a:latin typeface="Calibri Bold"/>
              </a:endParaRPr>
            </a:p>
          </p:txBody>
        </p:sp>
        <p:sp>
          <p:nvSpPr>
            <p:cNvPr id="54304" name="Line 23"/>
            <p:cNvSpPr>
              <a:spLocks noChangeAspect="1" noChangeShapeType="1"/>
            </p:cNvSpPr>
            <p:nvPr/>
          </p:nvSpPr>
          <p:spPr bwMode="auto">
            <a:xfrm>
              <a:off x="2726" y="2810"/>
              <a:ext cx="2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54305" name="Text Box 24"/>
            <p:cNvSpPr txBox="1">
              <a:spLocks noChangeAspect="1" noChangeArrowheads="1"/>
            </p:cNvSpPr>
            <p:nvPr/>
          </p:nvSpPr>
          <p:spPr bwMode="auto">
            <a:xfrm>
              <a:off x="2761" y="2640"/>
              <a:ext cx="16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u="sng" dirty="0">
                  <a:latin typeface="Calibri Bold"/>
                </a:rPr>
                <a:t>b</a:t>
              </a:r>
              <a:endParaRPr lang="en-US" sz="1600" u="sng" dirty="0">
                <a:latin typeface="Calibri Bold"/>
              </a:endParaRPr>
            </a:p>
          </p:txBody>
        </p:sp>
        <p:sp>
          <p:nvSpPr>
            <p:cNvPr id="54306" name="Oval 25"/>
            <p:cNvSpPr>
              <a:spLocks noChangeAspect="1" noChangeArrowheads="1"/>
            </p:cNvSpPr>
            <p:nvPr/>
          </p:nvSpPr>
          <p:spPr bwMode="auto">
            <a:xfrm>
              <a:off x="2473" y="3113"/>
              <a:ext cx="253" cy="25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Calibri Bold"/>
                </a:rPr>
                <a:t>S</a:t>
              </a:r>
              <a:r>
                <a:rPr lang="en-US" sz="1400" i="1" baseline="-25000" dirty="0">
                  <a:latin typeface="Calibri Bold"/>
                </a:rPr>
                <a:t>4 </a:t>
              </a:r>
              <a:endParaRPr lang="en-US" sz="1600" i="1" dirty="0">
                <a:latin typeface="Calibri Bold"/>
              </a:endParaRPr>
            </a:p>
          </p:txBody>
        </p:sp>
        <p:sp>
          <p:nvSpPr>
            <p:cNvPr id="54307" name="Oval 26"/>
            <p:cNvSpPr>
              <a:spLocks noChangeAspect="1" noChangeArrowheads="1"/>
            </p:cNvSpPr>
            <p:nvPr/>
          </p:nvSpPr>
          <p:spPr bwMode="auto">
            <a:xfrm>
              <a:off x="3013" y="3112"/>
              <a:ext cx="253" cy="25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Calibri Bold"/>
                </a:rPr>
                <a:t>S</a:t>
              </a:r>
              <a:r>
                <a:rPr lang="en-US" sz="1400" i="1" baseline="-25000" dirty="0">
                  <a:latin typeface="Calibri Bold"/>
                </a:rPr>
                <a:t>5 </a:t>
              </a:r>
              <a:endParaRPr lang="en-US" sz="1600" i="1" dirty="0">
                <a:latin typeface="Calibri Bold"/>
              </a:endParaRPr>
            </a:p>
          </p:txBody>
        </p:sp>
        <p:sp>
          <p:nvSpPr>
            <p:cNvPr id="54308" name="Line 27"/>
            <p:cNvSpPr>
              <a:spLocks noChangeAspect="1" noChangeShapeType="1"/>
            </p:cNvSpPr>
            <p:nvPr/>
          </p:nvSpPr>
          <p:spPr bwMode="auto">
            <a:xfrm>
              <a:off x="2726" y="3242"/>
              <a:ext cx="2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54309" name="Text Box 28"/>
            <p:cNvSpPr txBox="1">
              <a:spLocks noChangeAspect="1" noChangeArrowheads="1"/>
            </p:cNvSpPr>
            <p:nvPr/>
          </p:nvSpPr>
          <p:spPr bwMode="auto">
            <a:xfrm>
              <a:off x="2761" y="3072"/>
              <a:ext cx="16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u="sng" dirty="0">
                  <a:latin typeface="Calibri Bold"/>
                </a:rPr>
                <a:t>c</a:t>
              </a:r>
              <a:endParaRPr lang="en-US" sz="1600" u="sng" dirty="0">
                <a:latin typeface="Calibri Bold"/>
              </a:endParaRPr>
            </a:p>
          </p:txBody>
        </p:sp>
        <p:sp>
          <p:nvSpPr>
            <p:cNvPr id="54310" name="Oval 29"/>
            <p:cNvSpPr>
              <a:spLocks noChangeAspect="1" noChangeArrowheads="1"/>
            </p:cNvSpPr>
            <p:nvPr/>
          </p:nvSpPr>
          <p:spPr bwMode="auto">
            <a:xfrm>
              <a:off x="2089" y="2878"/>
              <a:ext cx="253" cy="25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Calibri Bold"/>
                </a:rPr>
                <a:t>S</a:t>
              </a:r>
              <a:r>
                <a:rPr lang="en-US" sz="1400" i="1" baseline="-25000" dirty="0">
                  <a:latin typeface="Calibri Bold"/>
                </a:rPr>
                <a:t>1</a:t>
              </a:r>
              <a:endParaRPr lang="en-US" sz="1600" i="1" dirty="0">
                <a:latin typeface="Calibri Bold"/>
              </a:endParaRPr>
            </a:p>
          </p:txBody>
        </p:sp>
        <p:sp>
          <p:nvSpPr>
            <p:cNvPr id="54311" name="Oval 30"/>
            <p:cNvSpPr>
              <a:spLocks noChangeAspect="1" noChangeArrowheads="1"/>
            </p:cNvSpPr>
            <p:nvPr/>
          </p:nvSpPr>
          <p:spPr bwMode="auto">
            <a:xfrm>
              <a:off x="3385" y="2879"/>
              <a:ext cx="253" cy="25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Calibri Bold"/>
                </a:rPr>
                <a:t>S</a:t>
              </a:r>
              <a:r>
                <a:rPr lang="en-US" sz="1400" i="1" baseline="-25000" dirty="0">
                  <a:latin typeface="Calibri Bold"/>
                </a:rPr>
                <a:t>6 </a:t>
              </a:r>
              <a:endParaRPr lang="en-US" sz="1600" i="1" dirty="0">
                <a:latin typeface="Calibri Bold"/>
              </a:endParaRPr>
            </a:p>
          </p:txBody>
        </p:sp>
        <p:sp>
          <p:nvSpPr>
            <p:cNvPr id="54312" name="Line 31"/>
            <p:cNvSpPr>
              <a:spLocks noChangeShapeType="1"/>
            </p:cNvSpPr>
            <p:nvPr/>
          </p:nvSpPr>
          <p:spPr bwMode="auto">
            <a:xfrm flipV="1">
              <a:off x="2318" y="2859"/>
              <a:ext cx="160" cy="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54313" name="Line 32"/>
            <p:cNvSpPr>
              <a:spLocks noChangeShapeType="1"/>
            </p:cNvSpPr>
            <p:nvPr/>
          </p:nvSpPr>
          <p:spPr bwMode="auto">
            <a:xfrm>
              <a:off x="2324" y="3077"/>
              <a:ext cx="160" cy="1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54314" name="Line 33"/>
            <p:cNvSpPr>
              <a:spLocks noChangeShapeType="1"/>
            </p:cNvSpPr>
            <p:nvPr/>
          </p:nvSpPr>
          <p:spPr bwMode="auto">
            <a:xfrm>
              <a:off x="3268" y="2853"/>
              <a:ext cx="133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54315" name="Line 34"/>
            <p:cNvSpPr>
              <a:spLocks noChangeShapeType="1"/>
            </p:cNvSpPr>
            <p:nvPr/>
          </p:nvSpPr>
          <p:spPr bwMode="auto">
            <a:xfrm flipV="1">
              <a:off x="3268" y="3093"/>
              <a:ext cx="133" cy="1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54316" name="Oval 35"/>
            <p:cNvSpPr>
              <a:spLocks noChangeAspect="1" noChangeArrowheads="1"/>
            </p:cNvSpPr>
            <p:nvPr/>
          </p:nvSpPr>
          <p:spPr bwMode="auto">
            <a:xfrm>
              <a:off x="1577" y="2878"/>
              <a:ext cx="253" cy="25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Calibri Bold"/>
                </a:rPr>
                <a:t>S</a:t>
              </a:r>
              <a:r>
                <a:rPr lang="en-US" sz="1400" i="1" baseline="-25000" dirty="0">
                  <a:latin typeface="Calibri Bold"/>
                </a:rPr>
                <a:t>0 </a:t>
              </a:r>
              <a:endParaRPr lang="en-US" sz="1600" i="1" dirty="0">
                <a:latin typeface="Calibri Bold"/>
              </a:endParaRPr>
            </a:p>
          </p:txBody>
        </p:sp>
        <p:sp>
          <p:nvSpPr>
            <p:cNvPr id="54317" name="Oval 36"/>
            <p:cNvSpPr>
              <a:spLocks noChangeAspect="1" noChangeArrowheads="1"/>
            </p:cNvSpPr>
            <p:nvPr/>
          </p:nvSpPr>
          <p:spPr bwMode="auto">
            <a:xfrm>
              <a:off x="3913" y="2878"/>
              <a:ext cx="253" cy="259"/>
            </a:xfrm>
            <a:prstGeom prst="ellips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Calibri Bold"/>
                </a:rPr>
                <a:t>S</a:t>
              </a:r>
              <a:r>
                <a:rPr lang="en-US" sz="1400" i="1" baseline="-25000" dirty="0">
                  <a:latin typeface="Calibri Bold"/>
                </a:rPr>
                <a:t>7 </a:t>
              </a:r>
              <a:endParaRPr lang="en-US" sz="1600" i="1" dirty="0">
                <a:latin typeface="Calibri Bold"/>
              </a:endParaRPr>
            </a:p>
          </p:txBody>
        </p:sp>
        <p:sp>
          <p:nvSpPr>
            <p:cNvPr id="54318" name="Line 37"/>
            <p:cNvSpPr>
              <a:spLocks noChangeAspect="1" noChangeShapeType="1"/>
            </p:cNvSpPr>
            <p:nvPr/>
          </p:nvSpPr>
          <p:spPr bwMode="auto">
            <a:xfrm>
              <a:off x="3635" y="3008"/>
              <a:ext cx="2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54319" name="Line 38"/>
            <p:cNvSpPr>
              <a:spLocks noChangeAspect="1" noChangeShapeType="1"/>
            </p:cNvSpPr>
            <p:nvPr/>
          </p:nvSpPr>
          <p:spPr bwMode="auto">
            <a:xfrm>
              <a:off x="1822" y="3008"/>
              <a:ext cx="2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cxnSp>
          <p:nvCxnSpPr>
            <p:cNvPr id="54320" name="AutoShape 39"/>
            <p:cNvCxnSpPr>
              <a:cxnSpLocks noChangeShapeType="1"/>
              <a:stCxn id="54316" idx="5"/>
              <a:endCxn id="54317" idx="3"/>
            </p:cNvCxnSpPr>
            <p:nvPr/>
          </p:nvCxnSpPr>
          <p:spPr bwMode="auto">
            <a:xfrm rot="16200000" flipH="1">
              <a:off x="2869" y="2029"/>
              <a:ext cx="6" cy="2157"/>
            </a:xfrm>
            <a:prstGeom prst="curvedConnector3">
              <a:avLst>
                <a:gd name="adj1" fmla="val 6749995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54321" name="Text Box 40"/>
            <p:cNvSpPr txBox="1">
              <a:spLocks noChangeAspect="1" noChangeArrowheads="1"/>
            </p:cNvSpPr>
            <p:nvPr/>
          </p:nvSpPr>
          <p:spPr bwMode="auto">
            <a:xfrm>
              <a:off x="2761" y="3312"/>
              <a:ext cx="16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dirty="0">
                  <a:latin typeface="Calibri Bold"/>
                  <a:sym typeface="Symbol" charset="0"/>
                </a:rPr>
                <a:t></a:t>
              </a:r>
              <a:endParaRPr lang="en-US" sz="1600" u="sng" dirty="0">
                <a:latin typeface="Calibri Bold"/>
              </a:endParaRPr>
            </a:p>
          </p:txBody>
        </p:sp>
        <p:sp>
          <p:nvSpPr>
            <p:cNvPr id="54322" name="Text Box 41"/>
            <p:cNvSpPr txBox="1">
              <a:spLocks noChangeAspect="1" noChangeArrowheads="1"/>
            </p:cNvSpPr>
            <p:nvPr/>
          </p:nvSpPr>
          <p:spPr bwMode="auto">
            <a:xfrm>
              <a:off x="2761" y="2400"/>
              <a:ext cx="16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dirty="0">
                  <a:latin typeface="Calibri Bold"/>
                  <a:sym typeface="Symbol" charset="0"/>
                </a:rPr>
                <a:t></a:t>
              </a:r>
              <a:endParaRPr lang="en-US" sz="1600" u="sng" dirty="0">
                <a:latin typeface="Calibri Bold"/>
              </a:endParaRPr>
            </a:p>
          </p:txBody>
        </p:sp>
        <p:sp>
          <p:nvSpPr>
            <p:cNvPr id="54323" name="Text Box 42"/>
            <p:cNvSpPr txBox="1">
              <a:spLocks noChangeAspect="1" noChangeArrowheads="1"/>
            </p:cNvSpPr>
            <p:nvPr/>
          </p:nvSpPr>
          <p:spPr bwMode="auto">
            <a:xfrm>
              <a:off x="2287" y="2714"/>
              <a:ext cx="16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dirty="0">
                  <a:latin typeface="Calibri Bold"/>
                  <a:sym typeface="Symbol" charset="0"/>
                </a:rPr>
                <a:t></a:t>
              </a:r>
              <a:endParaRPr lang="en-US" sz="1600" u="sng" dirty="0">
                <a:latin typeface="Calibri Bold"/>
              </a:endParaRPr>
            </a:p>
          </p:txBody>
        </p:sp>
        <p:sp>
          <p:nvSpPr>
            <p:cNvPr id="54324" name="Text Box 43"/>
            <p:cNvSpPr txBox="1">
              <a:spLocks noChangeAspect="1" noChangeArrowheads="1"/>
            </p:cNvSpPr>
            <p:nvPr/>
          </p:nvSpPr>
          <p:spPr bwMode="auto">
            <a:xfrm>
              <a:off x="3264" y="2714"/>
              <a:ext cx="16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dirty="0">
                  <a:latin typeface="Calibri Bold"/>
                  <a:sym typeface="Symbol" charset="0"/>
                </a:rPr>
                <a:t></a:t>
              </a:r>
              <a:endParaRPr lang="en-US" sz="1600" u="sng" dirty="0">
                <a:latin typeface="Calibri Bold"/>
              </a:endParaRPr>
            </a:p>
          </p:txBody>
        </p:sp>
        <p:sp>
          <p:nvSpPr>
            <p:cNvPr id="54325" name="Text Box 44"/>
            <p:cNvSpPr txBox="1">
              <a:spLocks noChangeAspect="1" noChangeArrowheads="1"/>
            </p:cNvSpPr>
            <p:nvPr/>
          </p:nvSpPr>
          <p:spPr bwMode="auto">
            <a:xfrm>
              <a:off x="2286" y="3093"/>
              <a:ext cx="16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dirty="0">
                  <a:latin typeface="Calibri Bold"/>
                  <a:sym typeface="Symbol" charset="0"/>
                </a:rPr>
                <a:t></a:t>
              </a:r>
              <a:endParaRPr lang="en-US" sz="1600" u="sng" dirty="0">
                <a:latin typeface="Calibri Bold"/>
              </a:endParaRPr>
            </a:p>
          </p:txBody>
        </p:sp>
        <p:sp>
          <p:nvSpPr>
            <p:cNvPr id="54326" name="Text Box 45"/>
            <p:cNvSpPr txBox="1">
              <a:spLocks noChangeAspect="1" noChangeArrowheads="1"/>
            </p:cNvSpPr>
            <p:nvPr/>
          </p:nvSpPr>
          <p:spPr bwMode="auto">
            <a:xfrm>
              <a:off x="3264" y="3093"/>
              <a:ext cx="16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dirty="0">
                  <a:latin typeface="Calibri Bold"/>
                  <a:sym typeface="Symbol" charset="0"/>
                </a:rPr>
                <a:t></a:t>
              </a:r>
              <a:endParaRPr lang="en-US" sz="1600" u="sng" dirty="0">
                <a:latin typeface="Calibri Bold"/>
              </a:endParaRPr>
            </a:p>
          </p:txBody>
        </p:sp>
        <p:sp>
          <p:nvSpPr>
            <p:cNvPr id="54327" name="Text Box 46"/>
            <p:cNvSpPr txBox="1">
              <a:spLocks noChangeAspect="1" noChangeArrowheads="1"/>
            </p:cNvSpPr>
            <p:nvPr/>
          </p:nvSpPr>
          <p:spPr bwMode="auto">
            <a:xfrm>
              <a:off x="1872" y="2832"/>
              <a:ext cx="16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dirty="0">
                  <a:latin typeface="Calibri Bold"/>
                  <a:sym typeface="Symbol" charset="0"/>
                </a:rPr>
                <a:t></a:t>
              </a:r>
              <a:endParaRPr lang="en-US" sz="1600" u="sng" dirty="0">
                <a:latin typeface="Calibri Bold"/>
              </a:endParaRPr>
            </a:p>
          </p:txBody>
        </p:sp>
        <p:sp>
          <p:nvSpPr>
            <p:cNvPr id="54328" name="Text Box 47"/>
            <p:cNvSpPr txBox="1">
              <a:spLocks noChangeAspect="1" noChangeArrowheads="1"/>
            </p:cNvSpPr>
            <p:nvPr/>
          </p:nvSpPr>
          <p:spPr bwMode="auto">
            <a:xfrm>
              <a:off x="3673" y="2832"/>
              <a:ext cx="16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dirty="0">
                  <a:latin typeface="Calibri Bold"/>
                  <a:sym typeface="Symbol" charset="0"/>
                </a:rPr>
                <a:t></a:t>
              </a:r>
              <a:endParaRPr lang="en-US" sz="1600" u="sng" dirty="0">
                <a:latin typeface="Calibri Bold"/>
              </a:endParaRPr>
            </a:p>
          </p:txBody>
        </p:sp>
      </p:grpSp>
      <p:grpSp>
        <p:nvGrpSpPr>
          <p:cNvPr id="54282" name="Group 48"/>
          <p:cNvGrpSpPr>
            <a:grpSpLocks/>
          </p:cNvGrpSpPr>
          <p:nvPr/>
        </p:nvGrpSpPr>
        <p:grpSpPr bwMode="auto">
          <a:xfrm>
            <a:off x="4027489" y="2590800"/>
            <a:ext cx="2459037" cy="1162050"/>
            <a:chOff x="1577" y="1632"/>
            <a:chExt cx="1549" cy="732"/>
          </a:xfrm>
        </p:grpSpPr>
        <p:sp>
          <p:nvSpPr>
            <p:cNvPr id="54283" name="Oval 49"/>
            <p:cNvSpPr>
              <a:spLocks noChangeAspect="1" noChangeArrowheads="1"/>
            </p:cNvSpPr>
            <p:nvPr/>
          </p:nvSpPr>
          <p:spPr bwMode="auto">
            <a:xfrm>
              <a:off x="1961" y="1673"/>
              <a:ext cx="253" cy="25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Calibri Bold"/>
                </a:rPr>
                <a:t>S</a:t>
              </a:r>
              <a:r>
                <a:rPr lang="en-US" sz="1400" i="1" baseline="-25000" dirty="0">
                  <a:latin typeface="Calibri Bold"/>
                </a:rPr>
                <a:t>1 </a:t>
              </a:r>
              <a:endParaRPr lang="en-US" sz="1600" i="1" dirty="0">
                <a:latin typeface="Calibri Bold"/>
              </a:endParaRPr>
            </a:p>
          </p:txBody>
        </p:sp>
        <p:sp>
          <p:nvSpPr>
            <p:cNvPr id="54284" name="Oval 50"/>
            <p:cNvSpPr>
              <a:spLocks noChangeAspect="1" noChangeArrowheads="1"/>
            </p:cNvSpPr>
            <p:nvPr/>
          </p:nvSpPr>
          <p:spPr bwMode="auto">
            <a:xfrm>
              <a:off x="2501" y="1672"/>
              <a:ext cx="253" cy="25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Calibri Bold"/>
                </a:rPr>
                <a:t>S</a:t>
              </a:r>
              <a:r>
                <a:rPr lang="en-US" sz="1400" i="1" baseline="-25000" dirty="0">
                  <a:latin typeface="Calibri Bold"/>
                </a:rPr>
                <a:t>2 </a:t>
              </a:r>
              <a:endParaRPr lang="en-US" sz="1600" i="1" dirty="0">
                <a:latin typeface="Calibri Bold"/>
              </a:endParaRPr>
            </a:p>
          </p:txBody>
        </p:sp>
        <p:sp>
          <p:nvSpPr>
            <p:cNvPr id="54285" name="Line 51"/>
            <p:cNvSpPr>
              <a:spLocks noChangeAspect="1" noChangeShapeType="1"/>
            </p:cNvSpPr>
            <p:nvPr/>
          </p:nvSpPr>
          <p:spPr bwMode="auto">
            <a:xfrm>
              <a:off x="2214" y="1802"/>
              <a:ext cx="2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54286" name="Text Box 52"/>
            <p:cNvSpPr txBox="1">
              <a:spLocks noChangeAspect="1" noChangeArrowheads="1"/>
            </p:cNvSpPr>
            <p:nvPr/>
          </p:nvSpPr>
          <p:spPr bwMode="auto">
            <a:xfrm>
              <a:off x="2249" y="1632"/>
              <a:ext cx="16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u="sng" dirty="0">
                  <a:latin typeface="Calibri Bold"/>
                </a:rPr>
                <a:t>b</a:t>
              </a:r>
              <a:endParaRPr lang="en-US" sz="1600" u="sng" dirty="0">
                <a:latin typeface="Calibri Bold"/>
              </a:endParaRPr>
            </a:p>
          </p:txBody>
        </p:sp>
        <p:sp>
          <p:nvSpPr>
            <p:cNvPr id="54287" name="Oval 53"/>
            <p:cNvSpPr>
              <a:spLocks noChangeAspect="1" noChangeArrowheads="1"/>
            </p:cNvSpPr>
            <p:nvPr/>
          </p:nvSpPr>
          <p:spPr bwMode="auto">
            <a:xfrm>
              <a:off x="1961" y="2105"/>
              <a:ext cx="253" cy="25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Calibri Bold"/>
                </a:rPr>
                <a:t>S</a:t>
              </a:r>
              <a:r>
                <a:rPr lang="en-US" sz="1400" i="1" baseline="-25000" dirty="0">
                  <a:latin typeface="Calibri Bold"/>
                </a:rPr>
                <a:t>3 </a:t>
              </a:r>
              <a:endParaRPr lang="en-US" sz="1600" i="1" dirty="0">
                <a:latin typeface="Calibri Bold"/>
              </a:endParaRPr>
            </a:p>
          </p:txBody>
        </p:sp>
        <p:sp>
          <p:nvSpPr>
            <p:cNvPr id="54288" name="Oval 54"/>
            <p:cNvSpPr>
              <a:spLocks noChangeAspect="1" noChangeArrowheads="1"/>
            </p:cNvSpPr>
            <p:nvPr/>
          </p:nvSpPr>
          <p:spPr bwMode="auto">
            <a:xfrm>
              <a:off x="2501" y="2104"/>
              <a:ext cx="253" cy="25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Calibri Bold"/>
                </a:rPr>
                <a:t>S</a:t>
              </a:r>
              <a:r>
                <a:rPr lang="en-US" sz="1400" i="1" baseline="-25000" dirty="0">
                  <a:latin typeface="Calibri Bold"/>
                </a:rPr>
                <a:t>4 </a:t>
              </a:r>
              <a:endParaRPr lang="en-US" sz="1600" i="1" dirty="0">
                <a:latin typeface="Calibri Bold"/>
              </a:endParaRPr>
            </a:p>
          </p:txBody>
        </p:sp>
        <p:sp>
          <p:nvSpPr>
            <p:cNvPr id="54289" name="Line 55"/>
            <p:cNvSpPr>
              <a:spLocks noChangeAspect="1" noChangeShapeType="1"/>
            </p:cNvSpPr>
            <p:nvPr/>
          </p:nvSpPr>
          <p:spPr bwMode="auto">
            <a:xfrm>
              <a:off x="2214" y="2234"/>
              <a:ext cx="2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54290" name="Text Box 56"/>
            <p:cNvSpPr txBox="1">
              <a:spLocks noChangeAspect="1" noChangeArrowheads="1"/>
            </p:cNvSpPr>
            <p:nvPr/>
          </p:nvSpPr>
          <p:spPr bwMode="auto">
            <a:xfrm>
              <a:off x="2249" y="2064"/>
              <a:ext cx="16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u="sng" dirty="0">
                  <a:latin typeface="Calibri Bold"/>
                </a:rPr>
                <a:t>c</a:t>
              </a:r>
              <a:endParaRPr lang="en-US" sz="1600" u="sng" dirty="0">
                <a:latin typeface="Calibri Bold"/>
              </a:endParaRPr>
            </a:p>
          </p:txBody>
        </p:sp>
        <p:sp>
          <p:nvSpPr>
            <p:cNvPr id="54291" name="Oval 57"/>
            <p:cNvSpPr>
              <a:spLocks noChangeAspect="1" noChangeArrowheads="1"/>
            </p:cNvSpPr>
            <p:nvPr/>
          </p:nvSpPr>
          <p:spPr bwMode="auto">
            <a:xfrm>
              <a:off x="1577" y="1872"/>
              <a:ext cx="253" cy="25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Calibri Bold"/>
                </a:rPr>
                <a:t>S</a:t>
              </a:r>
              <a:r>
                <a:rPr lang="en-US" sz="1400" i="1" baseline="-25000" dirty="0">
                  <a:latin typeface="Calibri Bold"/>
                </a:rPr>
                <a:t>0 </a:t>
              </a:r>
              <a:endParaRPr lang="en-US" sz="1600" i="1" dirty="0">
                <a:latin typeface="Calibri Bold"/>
              </a:endParaRPr>
            </a:p>
          </p:txBody>
        </p:sp>
        <p:sp>
          <p:nvSpPr>
            <p:cNvPr id="54292" name="Oval 58"/>
            <p:cNvSpPr>
              <a:spLocks noChangeAspect="1" noChangeArrowheads="1"/>
            </p:cNvSpPr>
            <p:nvPr/>
          </p:nvSpPr>
          <p:spPr bwMode="auto">
            <a:xfrm>
              <a:off x="2873" y="1872"/>
              <a:ext cx="253" cy="259"/>
            </a:xfrm>
            <a:prstGeom prst="ellips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Calibri Bold"/>
                </a:rPr>
                <a:t>S</a:t>
              </a:r>
              <a:r>
                <a:rPr lang="en-US" sz="1400" i="1" baseline="-25000" dirty="0">
                  <a:latin typeface="Calibri Bold"/>
                </a:rPr>
                <a:t>5 </a:t>
              </a:r>
              <a:endParaRPr lang="en-US" sz="1600" i="1" dirty="0">
                <a:latin typeface="Calibri Bold"/>
              </a:endParaRPr>
            </a:p>
          </p:txBody>
        </p:sp>
        <p:sp>
          <p:nvSpPr>
            <p:cNvPr id="54293" name="Line 59"/>
            <p:cNvSpPr>
              <a:spLocks noChangeShapeType="1"/>
            </p:cNvSpPr>
            <p:nvPr/>
          </p:nvSpPr>
          <p:spPr bwMode="auto">
            <a:xfrm flipV="1">
              <a:off x="1806" y="1851"/>
              <a:ext cx="160" cy="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54294" name="Line 60"/>
            <p:cNvSpPr>
              <a:spLocks noChangeShapeType="1"/>
            </p:cNvSpPr>
            <p:nvPr/>
          </p:nvSpPr>
          <p:spPr bwMode="auto">
            <a:xfrm>
              <a:off x="1812" y="2069"/>
              <a:ext cx="160" cy="1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54295" name="Line 61"/>
            <p:cNvSpPr>
              <a:spLocks noChangeShapeType="1"/>
            </p:cNvSpPr>
            <p:nvPr/>
          </p:nvSpPr>
          <p:spPr bwMode="auto">
            <a:xfrm>
              <a:off x="2756" y="1845"/>
              <a:ext cx="133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54296" name="Line 62"/>
            <p:cNvSpPr>
              <a:spLocks noChangeShapeType="1"/>
            </p:cNvSpPr>
            <p:nvPr/>
          </p:nvSpPr>
          <p:spPr bwMode="auto">
            <a:xfrm flipV="1">
              <a:off x="2756" y="2085"/>
              <a:ext cx="133" cy="1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54297" name="Text Box 63"/>
            <p:cNvSpPr txBox="1">
              <a:spLocks noChangeAspect="1" noChangeArrowheads="1"/>
            </p:cNvSpPr>
            <p:nvPr/>
          </p:nvSpPr>
          <p:spPr bwMode="auto">
            <a:xfrm>
              <a:off x="1776" y="1728"/>
              <a:ext cx="16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dirty="0">
                  <a:latin typeface="Calibri Bold"/>
                  <a:sym typeface="Symbol" charset="0"/>
                </a:rPr>
                <a:t></a:t>
              </a:r>
              <a:endParaRPr lang="en-US" sz="1600" u="sng" dirty="0">
                <a:latin typeface="Calibri Bold"/>
              </a:endParaRPr>
            </a:p>
          </p:txBody>
        </p:sp>
        <p:sp>
          <p:nvSpPr>
            <p:cNvPr id="54298" name="Text Box 64"/>
            <p:cNvSpPr txBox="1">
              <a:spLocks noChangeAspect="1" noChangeArrowheads="1"/>
            </p:cNvSpPr>
            <p:nvPr/>
          </p:nvSpPr>
          <p:spPr bwMode="auto">
            <a:xfrm>
              <a:off x="1776" y="2092"/>
              <a:ext cx="16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dirty="0">
                  <a:latin typeface="Calibri Bold"/>
                  <a:sym typeface="Symbol" charset="0"/>
                </a:rPr>
                <a:t></a:t>
              </a:r>
              <a:endParaRPr lang="en-US" sz="1600" u="sng" dirty="0">
                <a:latin typeface="Calibri Bold"/>
              </a:endParaRPr>
            </a:p>
          </p:txBody>
        </p:sp>
        <p:sp>
          <p:nvSpPr>
            <p:cNvPr id="54299" name="Text Box 65"/>
            <p:cNvSpPr txBox="1">
              <a:spLocks noChangeAspect="1" noChangeArrowheads="1"/>
            </p:cNvSpPr>
            <p:nvPr/>
          </p:nvSpPr>
          <p:spPr bwMode="auto">
            <a:xfrm>
              <a:off x="2761" y="1722"/>
              <a:ext cx="16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dirty="0">
                  <a:latin typeface="Calibri Bold"/>
                  <a:sym typeface="Symbol" charset="0"/>
                </a:rPr>
                <a:t></a:t>
              </a:r>
              <a:endParaRPr lang="en-US" sz="1600" u="sng" dirty="0">
                <a:latin typeface="Calibri Bold"/>
              </a:endParaRPr>
            </a:p>
          </p:txBody>
        </p:sp>
        <p:sp>
          <p:nvSpPr>
            <p:cNvPr id="54300" name="Text Box 66"/>
            <p:cNvSpPr txBox="1">
              <a:spLocks noChangeAspect="1" noChangeArrowheads="1"/>
            </p:cNvSpPr>
            <p:nvPr/>
          </p:nvSpPr>
          <p:spPr bwMode="auto">
            <a:xfrm>
              <a:off x="2761" y="2092"/>
              <a:ext cx="16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dirty="0">
                  <a:latin typeface="Calibri Bold"/>
                  <a:sym typeface="Symbol" charset="0"/>
                </a:rPr>
                <a:t></a:t>
              </a:r>
              <a:endParaRPr lang="en-US" sz="1600" u="sng" dirty="0">
                <a:latin typeface="Calibri Bold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895975" y="5816818"/>
            <a:ext cx="4343400" cy="338554"/>
          </a:xfrm>
          <a:prstGeom prst="rect">
            <a:avLst/>
          </a:prstGeom>
          <a:solidFill>
            <a:srgbClr val="BFBFBF"/>
          </a:solidFill>
          <a:ln w="19050" cmpd="sng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3C75"/>
                </a:solidFill>
                <a:latin typeface="Calibri"/>
              </a:rPr>
              <a:t>Note that states are being renamed at each step.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Engieering a compiler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A9E78-C5DC-F94A-B6FB-3E99FB45485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7074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spcBef>
                <a:spcPct val="500000"/>
              </a:spcBef>
            </a:pPr>
            <a:r>
              <a:rPr lang="en-US" dirty="0">
                <a:ea typeface="ヒラギノ角ゴ Pro W3" charset="0"/>
                <a:cs typeface="ヒラギノ角ゴ Pro W3" charset="0"/>
                <a:sym typeface="Symbol" charset="0"/>
              </a:rPr>
              <a:t>Example of Thompson</a:t>
            </a:r>
            <a:r>
              <a:rPr lang="ja-JP" altLang="en-US" dirty="0">
                <a:ea typeface="ヒラギノ角ゴ Pro W3" charset="0"/>
                <a:cs typeface="ヒラギノ角ゴ Pro W3" charset="0"/>
                <a:sym typeface="Symbol" charset="0"/>
              </a:rPr>
              <a:t>’</a:t>
            </a:r>
            <a:r>
              <a:rPr lang="en-US" dirty="0">
                <a:ea typeface="ヒラギノ角ゴ Pro W3" charset="0"/>
                <a:cs typeface="ヒラギノ角ゴ Pro W3" charset="0"/>
                <a:sym typeface="Symbol" charset="0"/>
              </a:rPr>
              <a:t>s Construction</a:t>
            </a:r>
          </a:p>
        </p:txBody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301923"/>
            <a:ext cx="8229600" cy="4525963"/>
          </a:xfrm>
        </p:spPr>
        <p:txBody>
          <a:bodyPr>
            <a:normAutofit/>
          </a:bodyPr>
          <a:lstStyle/>
          <a:p>
            <a:pPr marL="457200" indent="-457200">
              <a:spcBef>
                <a:spcPct val="100000"/>
              </a:spcBef>
              <a:buFont typeface="Times" charset="0"/>
              <a:buAutoNum type="arabicPeriod" startAt="4"/>
            </a:pPr>
            <a:r>
              <a:rPr lang="en-US" sz="2200" u="sng" dirty="0">
                <a:ea typeface="ヒラギノ角ゴ Pro W3" charset="0"/>
                <a:cs typeface="ヒラギノ角ゴ Pro W3" charset="0"/>
                <a:sym typeface="Symbol" charset="0"/>
              </a:rPr>
              <a:t>a</a:t>
            </a:r>
            <a:r>
              <a:rPr lang="en-US" sz="2200" dirty="0">
                <a:ea typeface="ヒラギノ角ゴ Pro W3" charset="0"/>
                <a:cs typeface="ヒラギノ角ゴ Pro W3" charset="0"/>
                <a:sym typeface="Symbol" charset="0"/>
              </a:rPr>
              <a:t> ( </a:t>
            </a:r>
            <a:r>
              <a:rPr lang="en-US" sz="2200" u="sng" dirty="0">
                <a:ea typeface="ヒラギノ角ゴ Pro W3" charset="0"/>
                <a:cs typeface="ヒラギノ角ゴ Pro W3" charset="0"/>
                <a:sym typeface="Symbol" charset="0"/>
              </a:rPr>
              <a:t>b</a:t>
            </a:r>
            <a:r>
              <a:rPr lang="en-US" sz="2200" dirty="0">
                <a:ea typeface="ヒラギノ角ゴ Pro W3" charset="0"/>
                <a:cs typeface="ヒラギノ角ゴ Pro W3" charset="0"/>
                <a:sym typeface="Symbol" charset="0"/>
              </a:rPr>
              <a:t> | </a:t>
            </a:r>
            <a:r>
              <a:rPr lang="en-US" sz="2200" u="sng" dirty="0">
                <a:ea typeface="ヒラギノ角ゴ Pro W3" charset="0"/>
                <a:cs typeface="ヒラギノ角ゴ Pro W3" charset="0"/>
                <a:sym typeface="Symbol" charset="0"/>
              </a:rPr>
              <a:t>c</a:t>
            </a:r>
            <a:r>
              <a:rPr lang="en-US" sz="2200" dirty="0">
                <a:ea typeface="ヒラギノ角ゴ Pro W3" charset="0"/>
                <a:cs typeface="ヒラギノ角ゴ Pro W3" charset="0"/>
                <a:sym typeface="Symbol" charset="0"/>
              </a:rPr>
              <a:t> )</a:t>
            </a:r>
            <a:r>
              <a:rPr lang="en-US" sz="2200" baseline="30000" dirty="0">
                <a:ea typeface="ヒラギノ角ゴ Pro W3" charset="0"/>
                <a:cs typeface="ヒラギノ角ゴ Pro W3" charset="0"/>
                <a:sym typeface="Symbol" charset="0"/>
              </a:rPr>
              <a:t>*</a:t>
            </a:r>
            <a:r>
              <a:rPr lang="en-US" sz="2200" dirty="0">
                <a:ea typeface="ヒラギノ角ゴ Pro W3" charset="0"/>
                <a:cs typeface="ヒラギノ角ゴ Pro W3" charset="0"/>
                <a:sym typeface="Symbol" charset="0"/>
              </a:rPr>
              <a:t> </a:t>
            </a:r>
          </a:p>
          <a:p>
            <a:pPr marL="457200" indent="-457200">
              <a:spcBef>
                <a:spcPct val="500000"/>
              </a:spcBef>
              <a:buFont typeface="Times" charset="0"/>
              <a:buAutoNum type="arabicPeriod" startAt="4"/>
            </a:pPr>
            <a:r>
              <a:rPr lang="en-US" sz="2200" dirty="0">
                <a:ea typeface="ヒラギノ角ゴ Pro W3" charset="0"/>
                <a:cs typeface="ヒラギノ角ゴ Pro W3" charset="0"/>
                <a:sym typeface="Symbol" charset="0"/>
              </a:rPr>
              <a:t>Of course, a human would design something simpler ...</a:t>
            </a:r>
          </a:p>
        </p:txBody>
      </p:sp>
      <p:grpSp>
        <p:nvGrpSpPr>
          <p:cNvPr id="56326" name="Group 4"/>
          <p:cNvGrpSpPr>
            <a:grpSpLocks/>
          </p:cNvGrpSpPr>
          <p:nvPr/>
        </p:nvGrpSpPr>
        <p:grpSpPr bwMode="auto">
          <a:xfrm>
            <a:off x="3276600" y="4419601"/>
            <a:ext cx="1676400" cy="841375"/>
            <a:chOff x="1104" y="2784"/>
            <a:chExt cx="1056" cy="530"/>
          </a:xfrm>
        </p:grpSpPr>
        <p:sp>
          <p:nvSpPr>
            <p:cNvPr id="56363" name="Oval 5"/>
            <p:cNvSpPr>
              <a:spLocks noChangeAspect="1" noChangeArrowheads="1"/>
            </p:cNvSpPr>
            <p:nvPr/>
          </p:nvSpPr>
          <p:spPr bwMode="auto">
            <a:xfrm>
              <a:off x="1104" y="3055"/>
              <a:ext cx="253" cy="25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Calibri Bold"/>
                </a:rPr>
                <a:t>S</a:t>
              </a:r>
              <a:r>
                <a:rPr lang="en-US" sz="1400" i="1" baseline="-25000" dirty="0">
                  <a:latin typeface="Calibri Bold"/>
                </a:rPr>
                <a:t>0 </a:t>
              </a:r>
              <a:endParaRPr lang="en-US" sz="1600" i="1" dirty="0">
                <a:latin typeface="Calibri Bold"/>
              </a:endParaRPr>
            </a:p>
          </p:txBody>
        </p:sp>
        <p:sp>
          <p:nvSpPr>
            <p:cNvPr id="56364" name="Oval 6"/>
            <p:cNvSpPr>
              <a:spLocks noChangeAspect="1" noChangeArrowheads="1"/>
            </p:cNvSpPr>
            <p:nvPr/>
          </p:nvSpPr>
          <p:spPr bwMode="auto">
            <a:xfrm>
              <a:off x="1644" y="3054"/>
              <a:ext cx="253" cy="259"/>
            </a:xfrm>
            <a:prstGeom prst="ellips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Calibri Bold"/>
                </a:rPr>
                <a:t>S</a:t>
              </a:r>
              <a:r>
                <a:rPr lang="en-US" sz="1400" i="1" baseline="-25000" dirty="0">
                  <a:latin typeface="Calibri Bold"/>
                </a:rPr>
                <a:t>1 </a:t>
              </a:r>
              <a:endParaRPr lang="en-US" sz="1600" i="1" dirty="0">
                <a:latin typeface="Calibri Bold"/>
              </a:endParaRPr>
            </a:p>
          </p:txBody>
        </p:sp>
        <p:sp>
          <p:nvSpPr>
            <p:cNvPr id="56365" name="Line 7"/>
            <p:cNvSpPr>
              <a:spLocks noChangeAspect="1" noChangeShapeType="1"/>
            </p:cNvSpPr>
            <p:nvPr/>
          </p:nvSpPr>
          <p:spPr bwMode="auto">
            <a:xfrm>
              <a:off x="1357" y="3184"/>
              <a:ext cx="2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56366" name="Text Box 8"/>
            <p:cNvSpPr txBox="1">
              <a:spLocks noChangeAspect="1" noChangeArrowheads="1"/>
            </p:cNvSpPr>
            <p:nvPr/>
          </p:nvSpPr>
          <p:spPr bwMode="auto">
            <a:xfrm>
              <a:off x="1386" y="2998"/>
              <a:ext cx="16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u="sng" dirty="0">
                  <a:latin typeface="Calibri Bold"/>
                </a:rPr>
                <a:t>a</a:t>
              </a:r>
              <a:endParaRPr lang="en-US" sz="1600" u="sng" dirty="0">
                <a:latin typeface="Calibri Bold"/>
              </a:endParaRPr>
            </a:p>
          </p:txBody>
        </p:sp>
        <p:cxnSp>
          <p:nvCxnSpPr>
            <p:cNvPr id="56367" name="AutoShape 9"/>
            <p:cNvCxnSpPr>
              <a:cxnSpLocks noChangeShapeType="1"/>
              <a:stCxn id="56364" idx="7"/>
              <a:endCxn id="56364" idx="1"/>
            </p:cNvCxnSpPr>
            <p:nvPr/>
          </p:nvCxnSpPr>
          <p:spPr bwMode="auto">
            <a:xfrm rot="-5400000" flipH="1" flipV="1">
              <a:off x="1770" y="2991"/>
              <a:ext cx="1" cy="179"/>
            </a:xfrm>
            <a:prstGeom prst="curvedConnector3">
              <a:avLst>
                <a:gd name="adj1" fmla="val -170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56368" name="Text Box 10"/>
            <p:cNvSpPr txBox="1">
              <a:spLocks noChangeAspect="1" noChangeArrowheads="1"/>
            </p:cNvSpPr>
            <p:nvPr/>
          </p:nvSpPr>
          <p:spPr bwMode="auto">
            <a:xfrm>
              <a:off x="1776" y="2784"/>
              <a:ext cx="3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400" u="sng" dirty="0">
                  <a:latin typeface="Calibri Bold"/>
                </a:rPr>
                <a:t>b,</a:t>
              </a:r>
              <a:r>
                <a:rPr lang="en-US" sz="1400" dirty="0">
                  <a:latin typeface="Calibri Bold"/>
                </a:rPr>
                <a:t> </a:t>
              </a:r>
              <a:r>
                <a:rPr lang="en-US" sz="1400" u="sng" dirty="0">
                  <a:latin typeface="Calibri Bold"/>
                </a:rPr>
                <a:t>c</a:t>
              </a:r>
              <a:endParaRPr lang="en-US" sz="1600" u="sng" dirty="0">
                <a:latin typeface="Calibri Bold"/>
              </a:endParaRPr>
            </a:p>
          </p:txBody>
        </p:sp>
      </p:grpSp>
      <p:sp>
        <p:nvSpPr>
          <p:cNvPr id="56327" name="Text Box 11"/>
          <p:cNvSpPr txBox="1">
            <a:spLocks noChangeArrowheads="1"/>
          </p:cNvSpPr>
          <p:nvPr/>
        </p:nvSpPr>
        <p:spPr bwMode="auto">
          <a:xfrm>
            <a:off x="5867400" y="4648200"/>
            <a:ext cx="3733800" cy="590550"/>
          </a:xfrm>
          <a:prstGeom prst="rect">
            <a:avLst/>
          </a:prstGeom>
          <a:solidFill>
            <a:srgbClr val="BFBFBF"/>
          </a:solidFill>
          <a:ln w="19050" cmpd="sng">
            <a:solidFill>
              <a:srgbClr val="7F7F7F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2pPr>
            <a:lvl3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3pPr>
            <a:lvl4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4pPr>
            <a:lvl5pPr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ヒラギノ角ゴ Pro W3" charset="0"/>
                <a:cs typeface="ヒラギノ角ゴ Pro W3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003C75"/>
                </a:solidFill>
                <a:latin typeface="Calibri"/>
              </a:rPr>
              <a:t>But, we can automate production of the more complex </a:t>
            </a:r>
            <a:r>
              <a:rPr lang="en-US" sz="1400" b="1" dirty="0">
                <a:solidFill>
                  <a:srgbClr val="003C75"/>
                </a:solidFill>
                <a:latin typeface="Calibri"/>
              </a:rPr>
              <a:t>NFA</a:t>
            </a:r>
            <a:r>
              <a:rPr lang="en-US" sz="1600" b="1" dirty="0">
                <a:solidFill>
                  <a:srgbClr val="003C75"/>
                </a:solidFill>
                <a:latin typeface="Calibri"/>
              </a:rPr>
              <a:t> version ...</a:t>
            </a:r>
          </a:p>
        </p:txBody>
      </p:sp>
      <p:grpSp>
        <p:nvGrpSpPr>
          <p:cNvPr id="56328" name="Group 12"/>
          <p:cNvGrpSpPr>
            <a:grpSpLocks/>
          </p:cNvGrpSpPr>
          <p:nvPr/>
        </p:nvGrpSpPr>
        <p:grpSpPr bwMode="auto">
          <a:xfrm>
            <a:off x="3130551" y="1619250"/>
            <a:ext cx="5803900" cy="1784350"/>
            <a:chOff x="1008" y="1056"/>
            <a:chExt cx="3656" cy="1124"/>
          </a:xfrm>
        </p:grpSpPr>
        <p:sp>
          <p:nvSpPr>
            <p:cNvPr id="56329" name="Oval 13"/>
            <p:cNvSpPr>
              <a:spLocks noChangeAspect="1" noChangeArrowheads="1"/>
            </p:cNvSpPr>
            <p:nvPr/>
          </p:nvSpPr>
          <p:spPr bwMode="auto">
            <a:xfrm>
              <a:off x="1008" y="1512"/>
              <a:ext cx="253" cy="25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Calibri Bold"/>
                </a:rPr>
                <a:t>S</a:t>
              </a:r>
              <a:r>
                <a:rPr lang="en-US" sz="1400" i="1" baseline="-25000" dirty="0">
                  <a:latin typeface="Calibri Bold"/>
                </a:rPr>
                <a:t>0 </a:t>
              </a:r>
              <a:endParaRPr lang="en-US" sz="1600" i="1" dirty="0">
                <a:latin typeface="Calibri Bold"/>
              </a:endParaRPr>
            </a:p>
          </p:txBody>
        </p:sp>
        <p:sp>
          <p:nvSpPr>
            <p:cNvPr id="56330" name="Oval 14"/>
            <p:cNvSpPr>
              <a:spLocks noChangeAspect="1" noChangeArrowheads="1"/>
            </p:cNvSpPr>
            <p:nvPr/>
          </p:nvSpPr>
          <p:spPr bwMode="auto">
            <a:xfrm>
              <a:off x="1548" y="1511"/>
              <a:ext cx="253" cy="25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Calibri Bold"/>
                </a:rPr>
                <a:t>S</a:t>
              </a:r>
              <a:r>
                <a:rPr lang="en-US" sz="1400" i="1" baseline="-25000" dirty="0">
                  <a:latin typeface="Calibri Bold"/>
                </a:rPr>
                <a:t>1 </a:t>
              </a:r>
              <a:endParaRPr lang="en-US" sz="1600" i="1" dirty="0">
                <a:latin typeface="Calibri Bold"/>
              </a:endParaRPr>
            </a:p>
          </p:txBody>
        </p:sp>
        <p:sp>
          <p:nvSpPr>
            <p:cNvPr id="56331" name="Line 15"/>
            <p:cNvSpPr>
              <a:spLocks noChangeAspect="1" noChangeShapeType="1"/>
            </p:cNvSpPr>
            <p:nvPr/>
          </p:nvSpPr>
          <p:spPr bwMode="auto">
            <a:xfrm>
              <a:off x="1261" y="1641"/>
              <a:ext cx="2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56332" name="Text Box 16"/>
            <p:cNvSpPr txBox="1">
              <a:spLocks noChangeAspect="1" noChangeArrowheads="1"/>
            </p:cNvSpPr>
            <p:nvPr/>
          </p:nvSpPr>
          <p:spPr bwMode="auto">
            <a:xfrm>
              <a:off x="1296" y="1471"/>
              <a:ext cx="16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u="sng" dirty="0">
                  <a:latin typeface="Calibri Bold"/>
                </a:rPr>
                <a:t>a</a:t>
              </a:r>
              <a:endParaRPr lang="en-US" sz="1600" u="sng" dirty="0">
                <a:latin typeface="Calibri Bold"/>
              </a:endParaRPr>
            </a:p>
          </p:txBody>
        </p:sp>
        <p:sp>
          <p:nvSpPr>
            <p:cNvPr id="56333" name="Line 17"/>
            <p:cNvSpPr>
              <a:spLocks noChangeAspect="1" noChangeShapeType="1"/>
            </p:cNvSpPr>
            <p:nvPr/>
          </p:nvSpPr>
          <p:spPr bwMode="auto">
            <a:xfrm>
              <a:off x="1802" y="1658"/>
              <a:ext cx="2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56334" name="Text Box 18"/>
            <p:cNvSpPr txBox="1">
              <a:spLocks noChangeAspect="1" noChangeArrowheads="1"/>
            </p:cNvSpPr>
            <p:nvPr/>
          </p:nvSpPr>
          <p:spPr bwMode="auto">
            <a:xfrm>
              <a:off x="1824" y="1471"/>
              <a:ext cx="16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dirty="0">
                  <a:latin typeface="Calibri Bold"/>
                  <a:sym typeface="Symbol" charset="0"/>
                </a:rPr>
                <a:t></a:t>
              </a:r>
              <a:endParaRPr lang="en-US" sz="1600" u="sng" dirty="0">
                <a:latin typeface="Calibri Bold"/>
              </a:endParaRPr>
            </a:p>
          </p:txBody>
        </p:sp>
        <p:cxnSp>
          <p:nvCxnSpPr>
            <p:cNvPr id="56335" name="AutoShape 19"/>
            <p:cNvCxnSpPr>
              <a:cxnSpLocks noChangeShapeType="1"/>
              <a:stCxn id="56345" idx="0"/>
              <a:endCxn id="56344" idx="0"/>
            </p:cNvCxnSpPr>
            <p:nvPr/>
          </p:nvCxnSpPr>
          <p:spPr bwMode="auto">
            <a:xfrm rot="5400000" flipH="1">
              <a:off x="3361" y="881"/>
              <a:ext cx="1" cy="1296"/>
            </a:xfrm>
            <a:prstGeom prst="curvedConnector3">
              <a:avLst>
                <a:gd name="adj1" fmla="val 30399995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56336" name="Oval 20"/>
            <p:cNvSpPr>
              <a:spLocks noChangeAspect="1" noChangeArrowheads="1"/>
            </p:cNvSpPr>
            <p:nvPr/>
          </p:nvSpPr>
          <p:spPr bwMode="auto">
            <a:xfrm>
              <a:off x="2971" y="1337"/>
              <a:ext cx="253" cy="25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Calibri Bold"/>
                </a:rPr>
                <a:t>S</a:t>
              </a:r>
              <a:r>
                <a:rPr lang="en-US" sz="1400" i="1" baseline="-25000" dirty="0">
                  <a:latin typeface="Calibri Bold"/>
                </a:rPr>
                <a:t>4 </a:t>
              </a:r>
              <a:endParaRPr lang="en-US" sz="1600" i="1" dirty="0">
                <a:latin typeface="Calibri Bold"/>
              </a:endParaRPr>
            </a:p>
          </p:txBody>
        </p:sp>
        <p:sp>
          <p:nvSpPr>
            <p:cNvPr id="56337" name="Oval 21"/>
            <p:cNvSpPr>
              <a:spLocks noChangeAspect="1" noChangeArrowheads="1"/>
            </p:cNvSpPr>
            <p:nvPr/>
          </p:nvSpPr>
          <p:spPr bwMode="auto">
            <a:xfrm>
              <a:off x="3511" y="1336"/>
              <a:ext cx="253" cy="25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Calibri Bold"/>
                </a:rPr>
                <a:t>S</a:t>
              </a:r>
              <a:r>
                <a:rPr lang="en-US" sz="1400" i="1" baseline="-25000" dirty="0">
                  <a:latin typeface="Calibri Bold"/>
                </a:rPr>
                <a:t>5 </a:t>
              </a:r>
              <a:endParaRPr lang="en-US" sz="1600" i="1" dirty="0">
                <a:latin typeface="Calibri Bold"/>
              </a:endParaRPr>
            </a:p>
          </p:txBody>
        </p:sp>
        <p:sp>
          <p:nvSpPr>
            <p:cNvPr id="56338" name="Line 22"/>
            <p:cNvSpPr>
              <a:spLocks noChangeAspect="1" noChangeShapeType="1"/>
            </p:cNvSpPr>
            <p:nvPr/>
          </p:nvSpPr>
          <p:spPr bwMode="auto">
            <a:xfrm>
              <a:off x="3224" y="1466"/>
              <a:ext cx="2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56339" name="Text Box 23"/>
            <p:cNvSpPr txBox="1">
              <a:spLocks noChangeAspect="1" noChangeArrowheads="1"/>
            </p:cNvSpPr>
            <p:nvPr/>
          </p:nvSpPr>
          <p:spPr bwMode="auto">
            <a:xfrm>
              <a:off x="3259" y="1296"/>
              <a:ext cx="16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u="sng" dirty="0">
                  <a:latin typeface="Calibri Bold"/>
                </a:rPr>
                <a:t>b</a:t>
              </a:r>
              <a:endParaRPr lang="en-US" sz="1600" u="sng" dirty="0">
                <a:latin typeface="Calibri Bold"/>
              </a:endParaRPr>
            </a:p>
          </p:txBody>
        </p:sp>
        <p:sp>
          <p:nvSpPr>
            <p:cNvPr id="56340" name="Oval 24"/>
            <p:cNvSpPr>
              <a:spLocks noChangeAspect="1" noChangeArrowheads="1"/>
            </p:cNvSpPr>
            <p:nvPr/>
          </p:nvSpPr>
          <p:spPr bwMode="auto">
            <a:xfrm>
              <a:off x="2971" y="1769"/>
              <a:ext cx="253" cy="25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Calibri Bold"/>
                </a:rPr>
                <a:t>S</a:t>
              </a:r>
              <a:r>
                <a:rPr lang="en-US" sz="1400" i="1" baseline="-25000" dirty="0">
                  <a:latin typeface="Calibri Bold"/>
                </a:rPr>
                <a:t>6 </a:t>
              </a:r>
              <a:endParaRPr lang="en-US" sz="1600" i="1" dirty="0">
                <a:latin typeface="Calibri Bold"/>
              </a:endParaRPr>
            </a:p>
          </p:txBody>
        </p:sp>
        <p:sp>
          <p:nvSpPr>
            <p:cNvPr id="56341" name="Oval 25"/>
            <p:cNvSpPr>
              <a:spLocks noChangeAspect="1" noChangeArrowheads="1"/>
            </p:cNvSpPr>
            <p:nvPr/>
          </p:nvSpPr>
          <p:spPr bwMode="auto">
            <a:xfrm>
              <a:off x="3511" y="1768"/>
              <a:ext cx="253" cy="25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Calibri Bold"/>
                </a:rPr>
                <a:t>S</a:t>
              </a:r>
              <a:r>
                <a:rPr lang="en-US" sz="1400" i="1" baseline="-25000" dirty="0">
                  <a:latin typeface="Calibri Bold"/>
                </a:rPr>
                <a:t>7 </a:t>
              </a:r>
              <a:endParaRPr lang="en-US" sz="1600" i="1" dirty="0">
                <a:latin typeface="Calibri Bold"/>
              </a:endParaRPr>
            </a:p>
          </p:txBody>
        </p:sp>
        <p:sp>
          <p:nvSpPr>
            <p:cNvPr id="56342" name="Line 26"/>
            <p:cNvSpPr>
              <a:spLocks noChangeAspect="1" noChangeShapeType="1"/>
            </p:cNvSpPr>
            <p:nvPr/>
          </p:nvSpPr>
          <p:spPr bwMode="auto">
            <a:xfrm>
              <a:off x="3224" y="1898"/>
              <a:ext cx="2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56343" name="Text Box 27"/>
            <p:cNvSpPr txBox="1">
              <a:spLocks noChangeAspect="1" noChangeArrowheads="1"/>
            </p:cNvSpPr>
            <p:nvPr/>
          </p:nvSpPr>
          <p:spPr bwMode="auto">
            <a:xfrm>
              <a:off x="3259" y="1728"/>
              <a:ext cx="16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400" u="sng" dirty="0">
                  <a:latin typeface="Calibri Bold"/>
                </a:rPr>
                <a:t>c</a:t>
              </a:r>
              <a:endParaRPr lang="en-US" sz="1600" u="sng" dirty="0">
                <a:latin typeface="Calibri Bold"/>
              </a:endParaRPr>
            </a:p>
          </p:txBody>
        </p:sp>
        <p:sp>
          <p:nvSpPr>
            <p:cNvPr id="56344" name="Oval 28"/>
            <p:cNvSpPr>
              <a:spLocks noChangeAspect="1" noChangeArrowheads="1"/>
            </p:cNvSpPr>
            <p:nvPr/>
          </p:nvSpPr>
          <p:spPr bwMode="auto">
            <a:xfrm>
              <a:off x="2587" y="1534"/>
              <a:ext cx="253" cy="25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Calibri Bold"/>
                </a:rPr>
                <a:t>S</a:t>
              </a:r>
              <a:r>
                <a:rPr lang="en-US" sz="1400" i="1" baseline="-25000" dirty="0">
                  <a:latin typeface="Calibri Bold"/>
                </a:rPr>
                <a:t>3</a:t>
              </a:r>
              <a:endParaRPr lang="en-US" sz="1600" i="1" dirty="0">
                <a:latin typeface="Calibri Bold"/>
              </a:endParaRPr>
            </a:p>
          </p:txBody>
        </p:sp>
        <p:sp>
          <p:nvSpPr>
            <p:cNvPr id="56345" name="Oval 29"/>
            <p:cNvSpPr>
              <a:spLocks noChangeAspect="1" noChangeArrowheads="1"/>
            </p:cNvSpPr>
            <p:nvPr/>
          </p:nvSpPr>
          <p:spPr bwMode="auto">
            <a:xfrm>
              <a:off x="3883" y="1535"/>
              <a:ext cx="253" cy="25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Calibri Bold"/>
                </a:rPr>
                <a:t>S</a:t>
              </a:r>
              <a:r>
                <a:rPr lang="en-US" sz="1400" i="1" baseline="-25000" dirty="0">
                  <a:latin typeface="Calibri Bold"/>
                </a:rPr>
                <a:t>8 </a:t>
              </a:r>
              <a:endParaRPr lang="en-US" sz="1600" i="1" dirty="0">
                <a:latin typeface="Calibri Bold"/>
              </a:endParaRPr>
            </a:p>
          </p:txBody>
        </p:sp>
        <p:sp>
          <p:nvSpPr>
            <p:cNvPr id="56346" name="Line 30"/>
            <p:cNvSpPr>
              <a:spLocks noChangeShapeType="1"/>
            </p:cNvSpPr>
            <p:nvPr/>
          </p:nvSpPr>
          <p:spPr bwMode="auto">
            <a:xfrm flipV="1">
              <a:off x="2816" y="1515"/>
              <a:ext cx="160" cy="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56347" name="Line 31"/>
            <p:cNvSpPr>
              <a:spLocks noChangeShapeType="1"/>
            </p:cNvSpPr>
            <p:nvPr/>
          </p:nvSpPr>
          <p:spPr bwMode="auto">
            <a:xfrm>
              <a:off x="2822" y="1733"/>
              <a:ext cx="160" cy="1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56348" name="Line 32"/>
            <p:cNvSpPr>
              <a:spLocks noChangeShapeType="1"/>
            </p:cNvSpPr>
            <p:nvPr/>
          </p:nvSpPr>
          <p:spPr bwMode="auto">
            <a:xfrm>
              <a:off x="3766" y="1509"/>
              <a:ext cx="133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56349" name="Line 33"/>
            <p:cNvSpPr>
              <a:spLocks noChangeShapeType="1"/>
            </p:cNvSpPr>
            <p:nvPr/>
          </p:nvSpPr>
          <p:spPr bwMode="auto">
            <a:xfrm flipV="1">
              <a:off x="3766" y="1749"/>
              <a:ext cx="133" cy="1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56350" name="Oval 34"/>
            <p:cNvSpPr>
              <a:spLocks noChangeAspect="1" noChangeArrowheads="1"/>
            </p:cNvSpPr>
            <p:nvPr/>
          </p:nvSpPr>
          <p:spPr bwMode="auto">
            <a:xfrm>
              <a:off x="2075" y="1534"/>
              <a:ext cx="253" cy="25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Calibri Bold"/>
                </a:rPr>
                <a:t>S</a:t>
              </a:r>
              <a:r>
                <a:rPr lang="en-US" sz="1400" i="1" baseline="-25000" dirty="0">
                  <a:latin typeface="Calibri Bold"/>
                </a:rPr>
                <a:t>2 </a:t>
              </a:r>
              <a:endParaRPr lang="en-US" sz="1600" i="1" dirty="0">
                <a:latin typeface="Calibri Bold"/>
              </a:endParaRPr>
            </a:p>
          </p:txBody>
        </p:sp>
        <p:sp>
          <p:nvSpPr>
            <p:cNvPr id="56351" name="Oval 35"/>
            <p:cNvSpPr>
              <a:spLocks noChangeAspect="1" noChangeArrowheads="1"/>
            </p:cNvSpPr>
            <p:nvPr/>
          </p:nvSpPr>
          <p:spPr bwMode="auto">
            <a:xfrm>
              <a:off x="4411" y="1534"/>
              <a:ext cx="253" cy="259"/>
            </a:xfrm>
            <a:prstGeom prst="ellips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Calibri Bold"/>
                </a:rPr>
                <a:t>S</a:t>
              </a:r>
              <a:r>
                <a:rPr lang="en-US" sz="1400" i="1" baseline="-25000" dirty="0">
                  <a:latin typeface="Calibri Bold"/>
                </a:rPr>
                <a:t>9 </a:t>
              </a:r>
              <a:endParaRPr lang="en-US" sz="1600" i="1" dirty="0">
                <a:latin typeface="Calibri Bold"/>
              </a:endParaRPr>
            </a:p>
          </p:txBody>
        </p:sp>
        <p:sp>
          <p:nvSpPr>
            <p:cNvPr id="56352" name="Line 36"/>
            <p:cNvSpPr>
              <a:spLocks noChangeAspect="1" noChangeShapeType="1"/>
            </p:cNvSpPr>
            <p:nvPr/>
          </p:nvSpPr>
          <p:spPr bwMode="auto">
            <a:xfrm>
              <a:off x="4133" y="1664"/>
              <a:ext cx="2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56353" name="Line 37"/>
            <p:cNvSpPr>
              <a:spLocks noChangeAspect="1" noChangeShapeType="1"/>
            </p:cNvSpPr>
            <p:nvPr/>
          </p:nvSpPr>
          <p:spPr bwMode="auto">
            <a:xfrm>
              <a:off x="2320" y="1664"/>
              <a:ext cx="2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cxnSp>
          <p:nvCxnSpPr>
            <p:cNvPr id="56354" name="AutoShape 38"/>
            <p:cNvCxnSpPr>
              <a:cxnSpLocks noChangeShapeType="1"/>
              <a:stCxn id="56350" idx="5"/>
              <a:endCxn id="56351" idx="3"/>
            </p:cNvCxnSpPr>
            <p:nvPr/>
          </p:nvCxnSpPr>
          <p:spPr bwMode="auto">
            <a:xfrm rot="16200000" flipH="1">
              <a:off x="3367" y="685"/>
              <a:ext cx="6" cy="2157"/>
            </a:xfrm>
            <a:prstGeom prst="curvedConnector3">
              <a:avLst>
                <a:gd name="adj1" fmla="val 6749995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56355" name="Text Box 39"/>
            <p:cNvSpPr txBox="1">
              <a:spLocks noChangeAspect="1" noChangeArrowheads="1"/>
            </p:cNvSpPr>
            <p:nvPr/>
          </p:nvSpPr>
          <p:spPr bwMode="auto">
            <a:xfrm>
              <a:off x="3259" y="1968"/>
              <a:ext cx="16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dirty="0">
                  <a:latin typeface="Calibri Bold"/>
                  <a:sym typeface="Symbol" charset="0"/>
                </a:rPr>
                <a:t></a:t>
              </a:r>
              <a:endParaRPr lang="en-US" sz="1600" u="sng" dirty="0">
                <a:latin typeface="Calibri Bold"/>
              </a:endParaRPr>
            </a:p>
          </p:txBody>
        </p:sp>
        <p:sp>
          <p:nvSpPr>
            <p:cNvPr id="56356" name="Text Box 40"/>
            <p:cNvSpPr txBox="1">
              <a:spLocks noChangeAspect="1" noChangeArrowheads="1"/>
            </p:cNvSpPr>
            <p:nvPr/>
          </p:nvSpPr>
          <p:spPr bwMode="auto">
            <a:xfrm>
              <a:off x="3259" y="1056"/>
              <a:ext cx="16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dirty="0">
                  <a:latin typeface="Calibri Bold"/>
                  <a:sym typeface="Symbol" charset="0"/>
                </a:rPr>
                <a:t></a:t>
              </a:r>
              <a:endParaRPr lang="en-US" sz="1600" u="sng" dirty="0">
                <a:latin typeface="Calibri Bold"/>
              </a:endParaRPr>
            </a:p>
          </p:txBody>
        </p:sp>
        <p:sp>
          <p:nvSpPr>
            <p:cNvPr id="56357" name="Text Box 41"/>
            <p:cNvSpPr txBox="1">
              <a:spLocks noChangeAspect="1" noChangeArrowheads="1"/>
            </p:cNvSpPr>
            <p:nvPr/>
          </p:nvSpPr>
          <p:spPr bwMode="auto">
            <a:xfrm>
              <a:off x="2785" y="1370"/>
              <a:ext cx="16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dirty="0">
                  <a:latin typeface="Calibri Bold"/>
                  <a:sym typeface="Symbol" charset="0"/>
                </a:rPr>
                <a:t></a:t>
              </a:r>
              <a:endParaRPr lang="en-US" sz="1600" u="sng" dirty="0">
                <a:latin typeface="Calibri Bold"/>
              </a:endParaRPr>
            </a:p>
          </p:txBody>
        </p:sp>
        <p:sp>
          <p:nvSpPr>
            <p:cNvPr id="56358" name="Text Box 42"/>
            <p:cNvSpPr txBox="1">
              <a:spLocks noChangeAspect="1" noChangeArrowheads="1"/>
            </p:cNvSpPr>
            <p:nvPr/>
          </p:nvSpPr>
          <p:spPr bwMode="auto">
            <a:xfrm>
              <a:off x="3762" y="1370"/>
              <a:ext cx="16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dirty="0">
                  <a:latin typeface="Calibri Bold"/>
                  <a:sym typeface="Symbol" charset="0"/>
                </a:rPr>
                <a:t></a:t>
              </a:r>
              <a:endParaRPr lang="en-US" sz="1600" u="sng" dirty="0">
                <a:latin typeface="Calibri Bold"/>
              </a:endParaRPr>
            </a:p>
          </p:txBody>
        </p:sp>
        <p:sp>
          <p:nvSpPr>
            <p:cNvPr id="56359" name="Text Box 43"/>
            <p:cNvSpPr txBox="1">
              <a:spLocks noChangeAspect="1" noChangeArrowheads="1"/>
            </p:cNvSpPr>
            <p:nvPr/>
          </p:nvSpPr>
          <p:spPr bwMode="auto">
            <a:xfrm>
              <a:off x="2784" y="1749"/>
              <a:ext cx="16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dirty="0">
                  <a:latin typeface="Calibri Bold"/>
                  <a:sym typeface="Symbol" charset="0"/>
                </a:rPr>
                <a:t></a:t>
              </a:r>
              <a:endParaRPr lang="en-US" sz="1600" u="sng" dirty="0">
                <a:latin typeface="Calibri Bold"/>
              </a:endParaRPr>
            </a:p>
          </p:txBody>
        </p:sp>
        <p:sp>
          <p:nvSpPr>
            <p:cNvPr id="56360" name="Text Box 44"/>
            <p:cNvSpPr txBox="1">
              <a:spLocks noChangeAspect="1" noChangeArrowheads="1"/>
            </p:cNvSpPr>
            <p:nvPr/>
          </p:nvSpPr>
          <p:spPr bwMode="auto">
            <a:xfrm>
              <a:off x="3762" y="1749"/>
              <a:ext cx="16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dirty="0">
                  <a:latin typeface="Calibri Bold"/>
                  <a:sym typeface="Symbol" charset="0"/>
                </a:rPr>
                <a:t></a:t>
              </a:r>
              <a:endParaRPr lang="en-US" sz="1600" u="sng" dirty="0">
                <a:latin typeface="Calibri Bold"/>
              </a:endParaRPr>
            </a:p>
          </p:txBody>
        </p:sp>
        <p:sp>
          <p:nvSpPr>
            <p:cNvPr id="56361" name="Text Box 45"/>
            <p:cNvSpPr txBox="1">
              <a:spLocks noChangeAspect="1" noChangeArrowheads="1"/>
            </p:cNvSpPr>
            <p:nvPr/>
          </p:nvSpPr>
          <p:spPr bwMode="auto">
            <a:xfrm>
              <a:off x="2352" y="1488"/>
              <a:ext cx="16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dirty="0">
                  <a:latin typeface="Calibri Bold"/>
                  <a:sym typeface="Symbol" charset="0"/>
                </a:rPr>
                <a:t></a:t>
              </a:r>
              <a:endParaRPr lang="en-US" sz="1600" u="sng" dirty="0">
                <a:latin typeface="Calibri Bold"/>
              </a:endParaRPr>
            </a:p>
          </p:txBody>
        </p:sp>
        <p:sp>
          <p:nvSpPr>
            <p:cNvPr id="56362" name="Text Box 46"/>
            <p:cNvSpPr txBox="1">
              <a:spLocks noChangeAspect="1" noChangeArrowheads="1"/>
            </p:cNvSpPr>
            <p:nvPr/>
          </p:nvSpPr>
          <p:spPr bwMode="auto">
            <a:xfrm>
              <a:off x="4176" y="1488"/>
              <a:ext cx="16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dirty="0">
                  <a:latin typeface="Calibri Bold"/>
                  <a:sym typeface="Symbol" charset="0"/>
                </a:rPr>
                <a:t></a:t>
              </a:r>
              <a:endParaRPr lang="en-US" sz="1600" u="sng" dirty="0">
                <a:latin typeface="Calibri Bold"/>
              </a:endParaRPr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Engieering a compiler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A9E78-C5DC-F94A-B6FB-3E99FB45485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44506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DFAs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Engineering a Compiler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9841-AC00-7A4A-A0C2-828D72D8BF8C}" type="slidenum">
              <a:rPr lang="en-US" smtClean="0"/>
              <a:t>2</a:t>
            </a:fld>
            <a:endParaRPr lang="en-US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661F31FC-33BA-41E1-91AF-CFD883EDD9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608" y="1597279"/>
            <a:ext cx="7620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i="1" dirty="0"/>
              <a:t>L</a:t>
            </a:r>
            <a:r>
              <a:rPr lang="en-US" altLang="en-US" sz="2400" dirty="0"/>
              <a:t> = {</a:t>
            </a:r>
            <a:r>
              <a:rPr lang="en-US" altLang="en-US" sz="2400" i="1" dirty="0"/>
              <a:t>w</a:t>
            </a:r>
            <a:r>
              <a:rPr lang="en-US" altLang="en-US" sz="2400" dirty="0"/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</a:t>
            </a:r>
            <a:r>
              <a:rPr lang="en-US" altLang="en-US" sz="2400" dirty="0"/>
              <a:t> {</a:t>
            </a:r>
            <a:r>
              <a:rPr lang="en-US" altLang="en-US" sz="2400" dirty="0">
                <a:latin typeface="Courier New" panose="02070309020205020404" pitchFamily="49" charset="0"/>
              </a:rPr>
              <a:t>a</a:t>
            </a:r>
            <a:r>
              <a:rPr lang="en-US" altLang="en-US" sz="2400" dirty="0"/>
              <a:t>, </a:t>
            </a:r>
            <a:r>
              <a:rPr lang="en-US" altLang="en-US" sz="2400" dirty="0">
                <a:latin typeface="Courier New" panose="02070309020205020404" pitchFamily="49" charset="0"/>
              </a:rPr>
              <a:t>b</a:t>
            </a:r>
            <a:r>
              <a:rPr lang="en-US" altLang="en-US" sz="2400" dirty="0"/>
              <a:t>}* : </a:t>
            </a:r>
            <a:r>
              <a:rPr lang="en-US" altLang="en-US" sz="2400" i="1" dirty="0"/>
              <a:t>w</a:t>
            </a:r>
            <a:r>
              <a:rPr lang="en-US" altLang="en-US" sz="2400" dirty="0"/>
              <a:t> contain the substring </a:t>
            </a:r>
            <a:r>
              <a:rPr lang="en-US" altLang="en-US" sz="2400" dirty="0" err="1">
                <a:latin typeface="Courier New" panose="02070309020205020404" pitchFamily="49" charset="0"/>
              </a:rPr>
              <a:t>aab</a:t>
            </a:r>
            <a:r>
              <a:rPr lang="en-US" altLang="en-US" sz="2400" dirty="0"/>
              <a:t>}.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5A6FD840-3C1B-4476-A116-905A6F9768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7407" y="2148824"/>
            <a:ext cx="4997986" cy="1416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3">
            <a:extLst>
              <a:ext uri="{FF2B5EF4-FFF2-40B4-BE49-F238E27FC236}">
                <a16:creationId xmlns:a16="http://schemas.microsoft.com/office/drawing/2014/main" id="{7B9C394C-BEFD-4B80-B321-6396A2CB78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838" y="3662473"/>
            <a:ext cx="10972800" cy="904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714500" indent="-3429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171700" indent="-3429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628900" indent="-3429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buFont typeface="Arial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3086100" indent="-3429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buFont typeface="Arial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543300" indent="-3429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buFont typeface="Arial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4000500" indent="-3429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buFont typeface="Arial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altLang="en-US" sz="2400" i="1" dirty="0"/>
              <a:t>L</a:t>
            </a:r>
            <a:r>
              <a:rPr lang="en-US" altLang="en-US" sz="2400" dirty="0"/>
              <a:t> = {</a:t>
            </a:r>
            <a:r>
              <a:rPr lang="en-US" altLang="en-US" sz="2400" i="1" dirty="0"/>
              <a:t>w</a:t>
            </a:r>
            <a:r>
              <a:rPr lang="en-US" altLang="en-US" sz="2400" dirty="0"/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</a:t>
            </a:r>
            <a:r>
              <a:rPr lang="en-US" altLang="en-US" sz="2400" dirty="0"/>
              <a:t> {</a:t>
            </a:r>
            <a:r>
              <a:rPr lang="en-US" altLang="en-US" sz="2400" dirty="0">
                <a:latin typeface="Courier New" panose="02070309020205020404" pitchFamily="49" charset="0"/>
              </a:rPr>
              <a:t>a</a:t>
            </a:r>
            <a:r>
              <a:rPr lang="en-US" altLang="en-US" sz="2400" dirty="0"/>
              <a:t>, </a:t>
            </a:r>
            <a:r>
              <a:rPr lang="en-US" altLang="en-US" sz="2400" dirty="0">
                <a:latin typeface="Courier New" panose="02070309020205020404" pitchFamily="49" charset="0"/>
              </a:rPr>
              <a:t>b</a:t>
            </a:r>
            <a:r>
              <a:rPr lang="en-US" altLang="en-US" sz="2400" dirty="0"/>
              <a:t>}* : </a:t>
            </a:r>
            <a:r>
              <a:rPr lang="en-US" altLang="en-US" sz="2400" i="1" dirty="0"/>
              <a:t>w</a:t>
            </a:r>
            <a:r>
              <a:rPr lang="en-US" altLang="en-US" sz="2400" dirty="0"/>
              <a:t> has a postfix </a:t>
            </a:r>
            <a:r>
              <a:rPr lang="en-US" altLang="en-US" sz="2400" dirty="0" err="1">
                <a:latin typeface="Courier New" panose="02070309020205020404" pitchFamily="49" charset="0"/>
              </a:rPr>
              <a:t>aab</a:t>
            </a:r>
            <a:r>
              <a:rPr lang="en-US" altLang="en-US" sz="2400" dirty="0"/>
              <a:t>}.</a:t>
            </a:r>
          </a:p>
          <a:p>
            <a:endParaRPr lang="en-US" altLang="en-US" sz="24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433F749-FCE4-410B-A67F-BE7CD2AEB9DD}"/>
              </a:ext>
            </a:extLst>
          </p:cNvPr>
          <p:cNvGrpSpPr/>
          <p:nvPr/>
        </p:nvGrpSpPr>
        <p:grpSpPr>
          <a:xfrm>
            <a:off x="5588308" y="3979929"/>
            <a:ext cx="4724066" cy="1343516"/>
            <a:chOff x="1691660" y="1942920"/>
            <a:chExt cx="8743799" cy="215538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E937471-70DE-4434-8FDE-7908F0DC3CF6}"/>
                </a:ext>
              </a:extLst>
            </p:cNvPr>
            <p:cNvGrpSpPr/>
            <p:nvPr/>
          </p:nvGrpSpPr>
          <p:grpSpPr>
            <a:xfrm>
              <a:off x="1691660" y="2346374"/>
              <a:ext cx="8743799" cy="1751928"/>
              <a:chOff x="1390035" y="2357055"/>
              <a:chExt cx="8743799" cy="1751928"/>
            </a:xfrm>
          </p:grpSpPr>
          <p:sp>
            <p:nvSpPr>
              <p:cNvPr id="15" name="Oval 2">
                <a:extLst>
                  <a:ext uri="{FF2B5EF4-FFF2-40B4-BE49-F238E27FC236}">
                    <a16:creationId xmlns:a16="http://schemas.microsoft.com/office/drawing/2014/main" id="{E017B0BD-7869-4C88-8A87-27944DDE5E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51036" y="3050164"/>
                <a:ext cx="685800" cy="6858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3200"/>
              </a:p>
            </p:txBody>
          </p:sp>
          <p:sp>
            <p:nvSpPr>
              <p:cNvPr id="16" name="Line 5">
                <a:extLst>
                  <a:ext uri="{FF2B5EF4-FFF2-40B4-BE49-F238E27FC236}">
                    <a16:creationId xmlns:a16="http://schemas.microsoft.com/office/drawing/2014/main" id="{8A406BFF-56E0-4641-8698-A298B2E739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90035" y="3456564"/>
                <a:ext cx="6096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3200"/>
              </a:p>
            </p:txBody>
          </p:sp>
          <p:sp>
            <p:nvSpPr>
              <p:cNvPr id="17" name="Line 7">
                <a:extLst>
                  <a:ext uri="{FF2B5EF4-FFF2-40B4-BE49-F238E27FC236}">
                    <a16:creationId xmlns:a16="http://schemas.microsoft.com/office/drawing/2014/main" id="{83780892-6532-4FFF-93CD-E67FDCBE8A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25135" y="3456564"/>
                <a:ext cx="1143000" cy="24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3200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15330695-4C5A-4B8D-B56A-3E9850AA95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2335" y="2741342"/>
                <a:ext cx="812800" cy="333529"/>
              </a:xfrm>
              <a:custGeom>
                <a:avLst/>
                <a:gdLst>
                  <a:gd name="T0" fmla="*/ 2147483647 w 512"/>
                  <a:gd name="T1" fmla="*/ 2147483647 h 680"/>
                  <a:gd name="T2" fmla="*/ 2147483647 w 512"/>
                  <a:gd name="T3" fmla="*/ 2147483647 h 680"/>
                  <a:gd name="T4" fmla="*/ 2147483647 w 512"/>
                  <a:gd name="T5" fmla="*/ 2147483647 h 680"/>
                  <a:gd name="T6" fmla="*/ 2147483647 w 512"/>
                  <a:gd name="T7" fmla="*/ 2147483647 h 680"/>
                  <a:gd name="T8" fmla="*/ 2147483647 w 512"/>
                  <a:gd name="T9" fmla="*/ 2147483647 h 6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12"/>
                  <a:gd name="T16" fmla="*/ 0 h 680"/>
                  <a:gd name="T17" fmla="*/ 512 w 512"/>
                  <a:gd name="T18" fmla="*/ 680 h 6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12" h="680">
                    <a:moveTo>
                      <a:pt x="160" y="680"/>
                    </a:moveTo>
                    <a:cubicBezTo>
                      <a:pt x="80" y="496"/>
                      <a:pt x="0" y="312"/>
                      <a:pt x="16" y="200"/>
                    </a:cubicBezTo>
                    <a:cubicBezTo>
                      <a:pt x="32" y="88"/>
                      <a:pt x="176" y="16"/>
                      <a:pt x="256" y="8"/>
                    </a:cubicBezTo>
                    <a:cubicBezTo>
                      <a:pt x="336" y="0"/>
                      <a:pt x="480" y="48"/>
                      <a:pt x="496" y="152"/>
                    </a:cubicBezTo>
                    <a:cubicBezTo>
                      <a:pt x="512" y="256"/>
                      <a:pt x="432" y="444"/>
                      <a:pt x="352" y="632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3200"/>
              </a:p>
            </p:txBody>
          </p:sp>
          <p:graphicFrame>
            <p:nvGraphicFramePr>
              <p:cNvPr id="19" name="Object 0">
                <a:extLst>
                  <a:ext uri="{FF2B5EF4-FFF2-40B4-BE49-F238E27FC236}">
                    <a16:creationId xmlns:a16="http://schemas.microsoft.com/office/drawing/2014/main" id="{D29D979A-B6D6-4B3E-8E40-22CDF0D3511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131522" y="3162006"/>
              <a:ext cx="265113" cy="2794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6" name="Equation" r:id="rId4" imgW="266400" imgH="279360" progId="Equation.3">
                      <p:embed/>
                    </p:oleObj>
                  </mc:Choice>
                  <mc:Fallback>
                    <p:oleObj name="Equation" r:id="rId4" imgW="266400" imgH="279360" progId="Equation.3">
                      <p:embed/>
                      <p:pic>
                        <p:nvPicPr>
                          <p:cNvPr id="19" name="Object 0">
                            <a:extLst>
                              <a:ext uri="{FF2B5EF4-FFF2-40B4-BE49-F238E27FC236}">
                                <a16:creationId xmlns:a16="http://schemas.microsoft.com/office/drawing/2014/main" id="{D29D979A-B6D6-4B3E-8E40-22CDF0D3511F}"/>
                              </a:ext>
                            </a:extLst>
                          </p:cNvPr>
                          <p:cNvPicPr preferRelativeResize="0"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31522" y="3162006"/>
                            <a:ext cx="265113" cy="2794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" name="Object 1">
                <a:extLst>
                  <a:ext uri="{FF2B5EF4-FFF2-40B4-BE49-F238E27FC236}">
                    <a16:creationId xmlns:a16="http://schemas.microsoft.com/office/drawing/2014/main" id="{90B00288-FAB1-4FDC-B6CA-CA54C883604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447435" y="3729571"/>
              <a:ext cx="277812" cy="3794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7" name="Equation" r:id="rId6" imgW="279360" imgH="380880" progId="Equation.3">
                      <p:embed/>
                    </p:oleObj>
                  </mc:Choice>
                  <mc:Fallback>
                    <p:oleObj name="Equation" r:id="rId6" imgW="279360" imgH="380880" progId="Equation.3">
                      <p:embed/>
                      <p:pic>
                        <p:nvPicPr>
                          <p:cNvPr id="20" name="Object 1">
                            <a:extLst>
                              <a:ext uri="{FF2B5EF4-FFF2-40B4-BE49-F238E27FC236}">
                                <a16:creationId xmlns:a16="http://schemas.microsoft.com/office/drawing/2014/main" id="{90B00288-FAB1-4FDC-B6CA-CA54C8836046}"/>
                              </a:ext>
                            </a:extLst>
                          </p:cNvPr>
                          <p:cNvPicPr preferRelativeResize="0"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47435" y="3729571"/>
                            <a:ext cx="277812" cy="37941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" name="Object 4">
                <a:extLst>
                  <a:ext uri="{FF2B5EF4-FFF2-40B4-BE49-F238E27FC236}">
                    <a16:creationId xmlns:a16="http://schemas.microsoft.com/office/drawing/2014/main" id="{1ECB506E-F613-4D8C-AB75-8B6F3593B86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248267" y="3249307"/>
              <a:ext cx="340935" cy="38226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8" name="Equation" r:id="rId8" imgW="419040" imgH="469800" progId="Equation.3">
                      <p:embed/>
                    </p:oleObj>
                  </mc:Choice>
                  <mc:Fallback>
                    <p:oleObj name="Equation" r:id="rId8" imgW="419040" imgH="469800" progId="Equation.3">
                      <p:embed/>
                      <p:pic>
                        <p:nvPicPr>
                          <p:cNvPr id="21" name="Object 4">
                            <a:extLst>
                              <a:ext uri="{FF2B5EF4-FFF2-40B4-BE49-F238E27FC236}">
                                <a16:creationId xmlns:a16="http://schemas.microsoft.com/office/drawing/2014/main" id="{1ECB506E-F613-4D8C-AB75-8B6F3593B86F}"/>
                              </a:ext>
                            </a:extLst>
                          </p:cNvPr>
                          <p:cNvPicPr preferRelativeResize="0"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48267" y="3249307"/>
                            <a:ext cx="340935" cy="38226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9DB0C30C-E93E-46E3-A3CE-4C9315152965}"/>
                  </a:ext>
                </a:extLst>
              </p:cNvPr>
              <p:cNvGrpSpPr/>
              <p:nvPr/>
            </p:nvGrpSpPr>
            <p:grpSpPr>
              <a:xfrm>
                <a:off x="3968135" y="3107693"/>
                <a:ext cx="6067725" cy="772180"/>
                <a:chOff x="5715000" y="4191000"/>
                <a:chExt cx="8274170" cy="1143000"/>
              </a:xfrm>
            </p:grpSpPr>
            <p:sp>
              <p:nvSpPr>
                <p:cNvPr id="33" name="Oval 3">
                  <a:extLst>
                    <a:ext uri="{FF2B5EF4-FFF2-40B4-BE49-F238E27FC236}">
                      <a16:creationId xmlns:a16="http://schemas.microsoft.com/office/drawing/2014/main" id="{AE6C0AF4-246B-4AE9-B1A3-8A21BD0CE6D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303370" y="4332062"/>
                  <a:ext cx="685800" cy="68580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3200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3200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3200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3200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3200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3200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3200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3200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3200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en-US" altLang="en-US" sz="3200"/>
                </a:p>
              </p:txBody>
            </p:sp>
            <p:sp>
              <p:nvSpPr>
                <p:cNvPr id="34" name="Oval 6">
                  <a:extLst>
                    <a:ext uri="{FF2B5EF4-FFF2-40B4-BE49-F238E27FC236}">
                      <a16:creationId xmlns:a16="http://schemas.microsoft.com/office/drawing/2014/main" id="{3A7C7668-744E-4744-8C5C-69A9703D91A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715000" y="4191000"/>
                  <a:ext cx="1143000" cy="114300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3200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3200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3200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3200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3200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3200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3200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3200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3200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en-US" altLang="en-US" sz="3200"/>
                </a:p>
              </p:txBody>
            </p:sp>
            <p:graphicFrame>
              <p:nvGraphicFramePr>
                <p:cNvPr id="35" name="Object 5">
                  <a:extLst>
                    <a:ext uri="{FF2B5EF4-FFF2-40B4-BE49-F238E27FC236}">
                      <a16:creationId xmlns:a16="http://schemas.microsoft.com/office/drawing/2014/main" id="{B7D664E9-25C6-4B5B-B854-009DF27F551A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6134966" y="4496481"/>
                <a:ext cx="339870" cy="46997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039" name="Equation" r:id="rId10" imgW="342720" imgH="469800" progId="Equation.3">
                        <p:embed/>
                      </p:oleObj>
                    </mc:Choice>
                    <mc:Fallback>
                      <p:oleObj name="Equation" r:id="rId10" imgW="342720" imgH="469800" progId="Equation.3">
                        <p:embed/>
                        <p:pic>
                          <p:nvPicPr>
                            <p:cNvPr id="35" name="Object 5">
                              <a:extLst>
                                <a:ext uri="{FF2B5EF4-FFF2-40B4-BE49-F238E27FC236}">
                                  <a16:creationId xmlns:a16="http://schemas.microsoft.com/office/drawing/2014/main" id="{B7D664E9-25C6-4B5B-B854-009DF27F551A}"/>
                                </a:ext>
                              </a:extLst>
                            </p:cNvPr>
                            <p:cNvPicPr preferRelativeResize="0"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6134966" y="4496481"/>
                              <a:ext cx="339870" cy="469971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cxnSp>
            <p:nvCxnSpPr>
              <p:cNvPr id="23" name="Connector: Curved 16">
                <a:extLst>
                  <a:ext uri="{FF2B5EF4-FFF2-40B4-BE49-F238E27FC236}">
                    <a16:creationId xmlns:a16="http://schemas.microsoft.com/office/drawing/2014/main" id="{5852000D-A4CE-4285-884D-E833ED63F7AB}"/>
                  </a:ext>
                </a:extLst>
              </p:cNvPr>
              <p:cNvCxnSpPr>
                <a:cxnSpLocks/>
                <a:stCxn id="28" idx="4"/>
                <a:endCxn id="34" idx="5"/>
              </p:cNvCxnSpPr>
              <p:nvPr/>
            </p:nvCxnSpPr>
            <p:spPr>
              <a:xfrm rot="5400000" flipH="1">
                <a:off x="7234704" y="1215670"/>
                <a:ext cx="5110" cy="5107351"/>
              </a:xfrm>
              <a:prstGeom prst="curvedConnector3">
                <a:avLst>
                  <a:gd name="adj1" fmla="val -6586556"/>
                </a:avLst>
              </a:prstGeom>
              <a:ln w="12700">
                <a:tailEnd type="triangle" w="lg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Oval 6">
                <a:extLst>
                  <a:ext uri="{FF2B5EF4-FFF2-40B4-BE49-F238E27FC236}">
                    <a16:creationId xmlns:a16="http://schemas.microsoft.com/office/drawing/2014/main" id="{68560CE2-80C3-4B5F-A827-B338D758FF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9635" y="3070474"/>
                <a:ext cx="838200" cy="7721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3200"/>
              </a:p>
            </p:txBody>
          </p:sp>
          <p:sp>
            <p:nvSpPr>
              <p:cNvPr id="25" name="Line 7">
                <a:extLst>
                  <a:ext uri="{FF2B5EF4-FFF2-40B4-BE49-F238E27FC236}">
                    <a16:creationId xmlns:a16="http://schemas.microsoft.com/office/drawing/2014/main" id="{6CF00FBE-64D9-4390-9D93-AAAED0AEC1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94864" y="3456564"/>
                <a:ext cx="20561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3200"/>
              </a:p>
            </p:txBody>
          </p:sp>
          <p:graphicFrame>
            <p:nvGraphicFramePr>
              <p:cNvPr id="26" name="Object 0">
                <a:extLst>
                  <a:ext uri="{FF2B5EF4-FFF2-40B4-BE49-F238E27FC236}">
                    <a16:creationId xmlns:a16="http://schemas.microsoft.com/office/drawing/2014/main" id="{F20D6663-29C2-4970-9244-4B742AF38B6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608992" y="3110941"/>
              <a:ext cx="265113" cy="2794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40" name="Equation" r:id="rId12" imgW="266400" imgH="279360" progId="Equation.3">
                      <p:embed/>
                    </p:oleObj>
                  </mc:Choice>
                  <mc:Fallback>
                    <p:oleObj name="Equation" r:id="rId12" imgW="266400" imgH="279360" progId="Equation.3">
                      <p:embed/>
                      <p:pic>
                        <p:nvPicPr>
                          <p:cNvPr id="26" name="Object 0">
                            <a:extLst>
                              <a:ext uri="{FF2B5EF4-FFF2-40B4-BE49-F238E27FC236}">
                                <a16:creationId xmlns:a16="http://schemas.microsoft.com/office/drawing/2014/main" id="{F20D6663-29C2-4970-9244-4B742AF38B64}"/>
                              </a:ext>
                            </a:extLst>
                          </p:cNvPr>
                          <p:cNvPicPr preferRelativeResize="0"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608992" y="3110941"/>
                            <a:ext cx="265113" cy="2794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7" name="Object 0">
                <a:extLst>
                  <a:ext uri="{FF2B5EF4-FFF2-40B4-BE49-F238E27FC236}">
                    <a16:creationId xmlns:a16="http://schemas.microsoft.com/office/drawing/2014/main" id="{A79EC289-73F8-4054-B8FF-3570EFCA3DD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110020" y="2469221"/>
              <a:ext cx="265113" cy="26667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41" name="Equation" r:id="rId13" imgW="266400" imgH="279360" progId="Equation.3">
                      <p:embed/>
                    </p:oleObj>
                  </mc:Choice>
                  <mc:Fallback>
                    <p:oleObj name="Equation" r:id="rId13" imgW="266400" imgH="279360" progId="Equation.3">
                      <p:embed/>
                      <p:pic>
                        <p:nvPicPr>
                          <p:cNvPr id="27" name="Object 0">
                            <a:extLst>
                              <a:ext uri="{FF2B5EF4-FFF2-40B4-BE49-F238E27FC236}">
                                <a16:creationId xmlns:a16="http://schemas.microsoft.com/office/drawing/2014/main" id="{A79EC289-73F8-4054-B8FF-3570EFCA3DDD}"/>
                              </a:ext>
                            </a:extLst>
                          </p:cNvPr>
                          <p:cNvPicPr preferRelativeResize="0"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110020" y="2469221"/>
                            <a:ext cx="265113" cy="26667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8" name="Oval 2">
                <a:extLst>
                  <a:ext uri="{FF2B5EF4-FFF2-40B4-BE49-F238E27FC236}">
                    <a16:creationId xmlns:a16="http://schemas.microsoft.com/office/drawing/2014/main" id="{AFF50DBF-7D03-4E43-BE0B-DF3C506D98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48034" y="3086100"/>
                <a:ext cx="685800" cy="6858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3200"/>
              </a:p>
            </p:txBody>
          </p:sp>
          <p:sp>
            <p:nvSpPr>
              <p:cNvPr id="29" name="Line 7">
                <a:extLst>
                  <a:ext uri="{FF2B5EF4-FFF2-40B4-BE49-F238E27FC236}">
                    <a16:creationId xmlns:a16="http://schemas.microsoft.com/office/drawing/2014/main" id="{E16B2335-CAA0-411A-BED8-375AFBCE84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36836" y="3422266"/>
                <a:ext cx="1911198" cy="67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3200"/>
              </a:p>
            </p:txBody>
          </p:sp>
          <p:graphicFrame>
            <p:nvGraphicFramePr>
              <p:cNvPr id="30" name="Object 1">
                <a:extLst>
                  <a:ext uri="{FF2B5EF4-FFF2-40B4-BE49-F238E27FC236}">
                    <a16:creationId xmlns:a16="http://schemas.microsoft.com/office/drawing/2014/main" id="{433AC5F6-242D-4B72-9237-095A754484D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311389" y="2357055"/>
              <a:ext cx="277813" cy="3788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42" name="Equation" r:id="rId14" imgW="279360" imgH="380880" progId="Equation.3">
                      <p:embed/>
                    </p:oleObj>
                  </mc:Choice>
                  <mc:Fallback>
                    <p:oleObj name="Equation" r:id="rId14" imgW="279360" imgH="380880" progId="Equation.3">
                      <p:embed/>
                      <p:pic>
                        <p:nvPicPr>
                          <p:cNvPr id="30" name="Object 1">
                            <a:extLst>
                              <a:ext uri="{FF2B5EF4-FFF2-40B4-BE49-F238E27FC236}">
                                <a16:creationId xmlns:a16="http://schemas.microsoft.com/office/drawing/2014/main" id="{433AC5F6-242D-4B72-9237-095A754484D3}"/>
                              </a:ext>
                            </a:extLst>
                          </p:cNvPr>
                          <p:cNvPicPr preferRelativeResize="0"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11389" y="2357055"/>
                            <a:ext cx="277813" cy="3788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1" name="Object 1">
                <a:extLst>
                  <a:ext uri="{FF2B5EF4-FFF2-40B4-BE49-F238E27FC236}">
                    <a16:creationId xmlns:a16="http://schemas.microsoft.com/office/drawing/2014/main" id="{2566BBB6-655F-4F45-A230-1EECE66CDD3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163999" y="3050164"/>
              <a:ext cx="277813" cy="3788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43" name="Equation" r:id="rId15" imgW="279360" imgH="380880" progId="Equation.3">
                      <p:embed/>
                    </p:oleObj>
                  </mc:Choice>
                  <mc:Fallback>
                    <p:oleObj name="Equation" r:id="rId15" imgW="279360" imgH="380880" progId="Equation.3">
                      <p:embed/>
                      <p:pic>
                        <p:nvPicPr>
                          <p:cNvPr id="31" name="Object 1">
                            <a:extLst>
                              <a:ext uri="{FF2B5EF4-FFF2-40B4-BE49-F238E27FC236}">
                                <a16:creationId xmlns:a16="http://schemas.microsoft.com/office/drawing/2014/main" id="{2566BBB6-655F-4F45-A230-1EECE66CDD3C}"/>
                              </a:ext>
                            </a:extLst>
                          </p:cNvPr>
                          <p:cNvPicPr preferRelativeResize="0"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163999" y="3050164"/>
                            <a:ext cx="277813" cy="3788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32" name="Connector: Curved 25">
                <a:extLst>
                  <a:ext uri="{FF2B5EF4-FFF2-40B4-BE49-F238E27FC236}">
                    <a16:creationId xmlns:a16="http://schemas.microsoft.com/office/drawing/2014/main" id="{34D9ACAF-2612-44BC-BD9D-41183BBED5AA}"/>
                  </a:ext>
                </a:extLst>
              </p:cNvPr>
              <p:cNvCxnSpPr>
                <a:cxnSpLocks/>
                <a:stCxn id="28" idx="0"/>
                <a:endCxn id="24" idx="7"/>
              </p:cNvCxnSpPr>
              <p:nvPr/>
            </p:nvCxnSpPr>
            <p:spPr>
              <a:xfrm rot="16200000" flipH="1" flipV="1">
                <a:off x="6204280" y="-403098"/>
                <a:ext cx="97457" cy="7075851"/>
              </a:xfrm>
              <a:prstGeom prst="curvedConnector3">
                <a:avLst>
                  <a:gd name="adj1" fmla="val -795395"/>
                </a:avLst>
              </a:prstGeom>
              <a:ln w="12700">
                <a:tailEnd type="triangle" w="lg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E5836D6-0EA3-4FCD-91B7-B2678D1FEFDE}"/>
                </a:ext>
              </a:extLst>
            </p:cNvPr>
            <p:cNvSpPr txBox="1"/>
            <p:nvPr/>
          </p:nvSpPr>
          <p:spPr>
            <a:xfrm>
              <a:off x="9772933" y="3088700"/>
              <a:ext cx="3978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q</a:t>
              </a:r>
              <a:r>
                <a:rPr lang="en-US" i="1" baseline="-25000" dirty="0"/>
                <a:t>3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E1C4220-0D00-4E94-819C-8F716E42AC69}"/>
                </a:ext>
              </a:extLst>
            </p:cNvPr>
            <p:cNvSpPr txBox="1"/>
            <p:nvPr/>
          </p:nvSpPr>
          <p:spPr>
            <a:xfrm>
              <a:off x="7284115" y="3185094"/>
              <a:ext cx="3978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q</a:t>
              </a:r>
              <a:r>
                <a:rPr lang="en-US" i="1" baseline="-25000" dirty="0"/>
                <a:t>2</a:t>
              </a:r>
            </a:p>
          </p:txBody>
        </p:sp>
        <p:cxnSp>
          <p:nvCxnSpPr>
            <p:cNvPr id="11" name="Connector: Curved 33">
              <a:extLst>
                <a:ext uri="{FF2B5EF4-FFF2-40B4-BE49-F238E27FC236}">
                  <a16:creationId xmlns:a16="http://schemas.microsoft.com/office/drawing/2014/main" id="{ED046E08-21F3-4F24-83E6-ADDF27F27D8A}"/>
                </a:ext>
              </a:extLst>
            </p:cNvPr>
            <p:cNvCxnSpPr>
              <a:cxnSpLocks/>
              <a:stCxn id="34" idx="3"/>
              <a:endCxn id="24" idx="5"/>
            </p:cNvCxnSpPr>
            <p:nvPr/>
          </p:nvCxnSpPr>
          <p:spPr>
            <a:xfrm rot="5400000" flipH="1">
              <a:off x="3686000" y="3049598"/>
              <a:ext cx="37219" cy="1375804"/>
            </a:xfrm>
            <a:prstGeom prst="curvedConnector3">
              <a:avLst>
                <a:gd name="adj1" fmla="val -918034"/>
              </a:avLst>
            </a:prstGeom>
            <a:ln w="12700">
              <a:tailEnd type="triangle" w="lg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68D4B1C2-28C4-49E5-AEED-B58387FDC709}"/>
                </a:ext>
              </a:extLst>
            </p:cNvPr>
            <p:cNvSpPr>
              <a:spLocks/>
            </p:cNvSpPr>
            <p:nvPr/>
          </p:nvSpPr>
          <p:spPr bwMode="auto">
            <a:xfrm>
              <a:off x="7089161" y="2725241"/>
              <a:ext cx="812800" cy="333529"/>
            </a:xfrm>
            <a:custGeom>
              <a:avLst/>
              <a:gdLst>
                <a:gd name="T0" fmla="*/ 2147483647 w 512"/>
                <a:gd name="T1" fmla="*/ 2147483647 h 680"/>
                <a:gd name="T2" fmla="*/ 2147483647 w 512"/>
                <a:gd name="T3" fmla="*/ 2147483647 h 680"/>
                <a:gd name="T4" fmla="*/ 2147483647 w 512"/>
                <a:gd name="T5" fmla="*/ 2147483647 h 680"/>
                <a:gd name="T6" fmla="*/ 2147483647 w 512"/>
                <a:gd name="T7" fmla="*/ 2147483647 h 680"/>
                <a:gd name="T8" fmla="*/ 2147483647 w 512"/>
                <a:gd name="T9" fmla="*/ 2147483647 h 6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12"/>
                <a:gd name="T16" fmla="*/ 0 h 680"/>
                <a:gd name="T17" fmla="*/ 512 w 512"/>
                <a:gd name="T18" fmla="*/ 680 h 6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12" h="680">
                  <a:moveTo>
                    <a:pt x="160" y="680"/>
                  </a:moveTo>
                  <a:cubicBezTo>
                    <a:pt x="80" y="496"/>
                    <a:pt x="0" y="312"/>
                    <a:pt x="16" y="200"/>
                  </a:cubicBezTo>
                  <a:cubicBezTo>
                    <a:pt x="32" y="88"/>
                    <a:pt x="176" y="16"/>
                    <a:pt x="256" y="8"/>
                  </a:cubicBezTo>
                  <a:cubicBezTo>
                    <a:pt x="336" y="0"/>
                    <a:pt x="480" y="48"/>
                    <a:pt x="496" y="152"/>
                  </a:cubicBezTo>
                  <a:cubicBezTo>
                    <a:pt x="512" y="256"/>
                    <a:pt x="432" y="444"/>
                    <a:pt x="352" y="632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3200"/>
            </a:p>
          </p:txBody>
        </p:sp>
        <p:graphicFrame>
          <p:nvGraphicFramePr>
            <p:cNvPr id="13" name="Object 0">
              <a:extLst>
                <a:ext uri="{FF2B5EF4-FFF2-40B4-BE49-F238E27FC236}">
                  <a16:creationId xmlns:a16="http://schemas.microsoft.com/office/drawing/2014/main" id="{60FAA3EA-1DEB-441D-B0FD-D50C4F38FCF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163696" y="3792046"/>
            <a:ext cx="265113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4" name="Equation" r:id="rId16" imgW="266400" imgH="279360" progId="Equation.3">
                    <p:embed/>
                  </p:oleObj>
                </mc:Choice>
                <mc:Fallback>
                  <p:oleObj name="Equation" r:id="rId16" imgW="266400" imgH="279360" progId="Equation.3">
                    <p:embed/>
                    <p:pic>
                      <p:nvPicPr>
                        <p:cNvPr id="13" name="Object 0">
                          <a:extLst>
                            <a:ext uri="{FF2B5EF4-FFF2-40B4-BE49-F238E27FC236}">
                              <a16:creationId xmlns:a16="http://schemas.microsoft.com/office/drawing/2014/main" id="{60FAA3EA-1DEB-441D-B0FD-D50C4F38FCF4}"/>
                            </a:ext>
                          </a:extLst>
                        </p:cNvPr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63696" y="3792046"/>
                          <a:ext cx="265113" cy="279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Object 1">
              <a:extLst>
                <a:ext uri="{FF2B5EF4-FFF2-40B4-BE49-F238E27FC236}">
                  <a16:creationId xmlns:a16="http://schemas.microsoft.com/office/drawing/2014/main" id="{EF80EFAF-F058-41DA-B931-5AE2460318C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415726" y="1942920"/>
            <a:ext cx="277813" cy="3788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5" name="Equation" r:id="rId17" imgW="279360" imgH="380880" progId="Equation.3">
                    <p:embed/>
                  </p:oleObj>
                </mc:Choice>
                <mc:Fallback>
                  <p:oleObj name="Equation" r:id="rId17" imgW="279360" imgH="380880" progId="Equation.3">
                    <p:embed/>
                    <p:pic>
                      <p:nvPicPr>
                        <p:cNvPr id="14" name="Object 1">
                          <a:extLst>
                            <a:ext uri="{FF2B5EF4-FFF2-40B4-BE49-F238E27FC236}">
                              <a16:creationId xmlns:a16="http://schemas.microsoft.com/office/drawing/2014/main" id="{EF80EFAF-F058-41DA-B931-5AE2460318CA}"/>
                            </a:ext>
                          </a:extLst>
                        </p:cNvPr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15726" y="1942920"/>
                          <a:ext cx="277813" cy="3788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567975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3200"/>
              </a:spcBef>
            </a:pPr>
            <a:r>
              <a:rPr lang="en-US" dirty="0">
                <a:ea typeface="ＭＳ ゴシック"/>
                <a:cs typeface="ＭＳ ゴシック"/>
              </a:rPr>
              <a:t>Can a finite automaton have multiple transitions out of a single state on the same character? </a:t>
            </a:r>
          </a:p>
          <a:p>
            <a:pPr lvl="1">
              <a:spcBef>
                <a:spcPts val="600"/>
              </a:spcBef>
            </a:pPr>
            <a:r>
              <a:rPr lang="en-US" i="1" dirty="0">
                <a:ea typeface="ＭＳ ゴシック"/>
                <a:cs typeface="ＭＳ ゴシック"/>
              </a:rPr>
              <a:t>Yes, we call such an </a:t>
            </a:r>
            <a:r>
              <a:rPr lang="en-US" sz="1600" b="1" i="1" dirty="0">
                <a:ea typeface="ＭＳ ゴシック"/>
                <a:cs typeface="ＭＳ ゴシック"/>
              </a:rPr>
              <a:t>FA</a:t>
            </a:r>
            <a:r>
              <a:rPr lang="en-US" i="1" dirty="0">
                <a:ea typeface="ＭＳ ゴシック"/>
                <a:cs typeface="ＭＳ ゴシック"/>
              </a:rPr>
              <a:t> a </a:t>
            </a:r>
            <a:r>
              <a:rPr lang="en-US" i="1" u="sng" dirty="0">
                <a:ea typeface="ＭＳ ゴシック"/>
                <a:cs typeface="ＭＳ ゴシック"/>
              </a:rPr>
              <a:t>N</a:t>
            </a:r>
            <a:r>
              <a:rPr lang="en-US" i="1" dirty="0">
                <a:ea typeface="ＭＳ ゴシック"/>
                <a:cs typeface="ＭＳ ゴシック"/>
              </a:rPr>
              <a:t>ondeterministic </a:t>
            </a:r>
            <a:r>
              <a:rPr lang="en-US" i="1" u="sng" dirty="0">
                <a:ea typeface="ＭＳ ゴシック"/>
                <a:cs typeface="ＭＳ ゴシック"/>
              </a:rPr>
              <a:t>F</a:t>
            </a:r>
            <a:r>
              <a:rPr lang="en-US" i="1" dirty="0">
                <a:ea typeface="ＭＳ ゴシック"/>
                <a:cs typeface="ＭＳ ゴシック"/>
              </a:rPr>
              <a:t>inite </a:t>
            </a:r>
            <a:r>
              <a:rPr lang="en-US" i="1" u="sng" dirty="0">
                <a:ea typeface="ＭＳ ゴシック"/>
                <a:cs typeface="ＭＳ ゴシック"/>
              </a:rPr>
              <a:t>A</a:t>
            </a:r>
            <a:r>
              <a:rPr lang="en-US" i="1" dirty="0">
                <a:ea typeface="ＭＳ ゴシック"/>
                <a:cs typeface="ＭＳ ゴシック"/>
              </a:rPr>
              <a:t>utomaton </a:t>
            </a:r>
          </a:p>
          <a:p>
            <a:pPr lvl="1">
              <a:spcBef>
                <a:spcPts val="600"/>
              </a:spcBef>
            </a:pPr>
            <a:r>
              <a:rPr lang="en-US" i="1" dirty="0">
                <a:ea typeface="ＭＳ ゴシック"/>
                <a:cs typeface="ＭＳ ゴシック"/>
              </a:rPr>
              <a:t>And, yes, the </a:t>
            </a:r>
            <a:r>
              <a:rPr lang="en-US" sz="1600" b="1" i="1" dirty="0">
                <a:ea typeface="ＭＳ ゴシック"/>
                <a:cs typeface="ＭＳ ゴシック"/>
              </a:rPr>
              <a:t>NFA</a:t>
            </a:r>
            <a:r>
              <a:rPr lang="en-US" i="1" dirty="0">
                <a:ea typeface="ＭＳ ゴシック"/>
                <a:cs typeface="ＭＳ ゴシック"/>
              </a:rPr>
              <a:t> is a truly odd notion … but a useful one</a:t>
            </a:r>
          </a:p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Engineering a Compiler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9841-AC00-7A4A-A0C2-828D72D8BF8C}" type="slidenum">
              <a:rPr lang="en-US" smtClean="0"/>
              <a:t>3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1818991" y="3963247"/>
            <a:ext cx="2166079" cy="2000087"/>
            <a:chOff x="1162987" y="3963247"/>
            <a:chExt cx="2166079" cy="2000087"/>
          </a:xfrm>
        </p:grpSpPr>
        <p:sp>
          <p:nvSpPr>
            <p:cNvPr id="6" name="Oval 13">
              <a:extLst>
                <a:ext uri="{FF2B5EF4-FFF2-40B4-BE49-F238E27FC236}">
                  <a16:creationId xmlns:a16="http://schemas.microsoft.com/office/drawing/2014/main" id="{9EE7A143-1EC3-49A8-AFCD-0D24B0AED8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5692" y="3963247"/>
              <a:ext cx="573374" cy="48650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3200"/>
            </a:p>
          </p:txBody>
        </p:sp>
        <p:sp>
          <p:nvSpPr>
            <p:cNvPr id="7" name="Oval 15">
              <a:extLst>
                <a:ext uri="{FF2B5EF4-FFF2-40B4-BE49-F238E27FC236}">
                  <a16:creationId xmlns:a16="http://schemas.microsoft.com/office/drawing/2014/main" id="{E5AC4A29-9A67-4DDE-99E8-B7C9C6D870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2987" y="4828149"/>
              <a:ext cx="573374" cy="48650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3200"/>
            </a:p>
          </p:txBody>
        </p:sp>
        <p:sp>
          <p:nvSpPr>
            <p:cNvPr id="8" name="Oval 16">
              <a:extLst>
                <a:ext uri="{FF2B5EF4-FFF2-40B4-BE49-F238E27FC236}">
                  <a16:creationId xmlns:a16="http://schemas.microsoft.com/office/drawing/2014/main" id="{D7D48114-2D96-46C6-BD4A-39BDB0C5FD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5692" y="5476826"/>
              <a:ext cx="573374" cy="48650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3200"/>
            </a:p>
          </p:txBody>
        </p:sp>
        <p:sp>
          <p:nvSpPr>
            <p:cNvPr id="9" name="Line 17">
              <a:extLst>
                <a:ext uri="{FF2B5EF4-FFF2-40B4-BE49-F238E27FC236}">
                  <a16:creationId xmlns:a16="http://schemas.microsoft.com/office/drawing/2014/main" id="{6D9479DB-0516-472E-9FC3-68B8483A54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72653" y="4287585"/>
              <a:ext cx="1083039" cy="6486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3200"/>
            </a:p>
          </p:txBody>
        </p:sp>
        <p:sp>
          <p:nvSpPr>
            <p:cNvPr id="10" name="Line 18">
              <a:extLst>
                <a:ext uri="{FF2B5EF4-FFF2-40B4-BE49-F238E27FC236}">
                  <a16:creationId xmlns:a16="http://schemas.microsoft.com/office/drawing/2014/main" id="{1F53F478-09A0-4A80-A5FB-99D0F6E5E7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73981" y="5203166"/>
              <a:ext cx="1085694" cy="4865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3200"/>
            </a:p>
          </p:txBody>
        </p:sp>
        <p:graphicFrame>
          <p:nvGraphicFramePr>
            <p:cNvPr id="13" name="Object 24">
              <a:extLst>
                <a:ext uri="{FF2B5EF4-FFF2-40B4-BE49-F238E27FC236}">
                  <a16:creationId xmlns:a16="http://schemas.microsoft.com/office/drawing/2014/main" id="{C43F4329-B675-40A3-A914-22B5F6D347F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51640888"/>
                </p:ext>
              </p:extLst>
            </p:nvPr>
          </p:nvGraphicFramePr>
          <p:xfrm>
            <a:off x="2883108" y="3963247"/>
            <a:ext cx="339777" cy="4054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5" name="Equation" r:id="rId3" imgW="406080" imgH="571320" progId="Equation.3">
                    <p:embed/>
                  </p:oleObj>
                </mc:Choice>
                <mc:Fallback>
                  <p:oleObj name="Equation" r:id="rId3" imgW="406080" imgH="571320" progId="Equation.3">
                    <p:embed/>
                    <p:pic>
                      <p:nvPicPr>
                        <p:cNvPr id="13" name="Object 24">
                          <a:extLst>
                            <a:ext uri="{FF2B5EF4-FFF2-40B4-BE49-F238E27FC236}">
                              <a16:creationId xmlns:a16="http://schemas.microsoft.com/office/drawing/2014/main" id="{C43F4329-B675-40A3-A914-22B5F6D347F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3108" y="3963247"/>
                          <a:ext cx="339777" cy="4054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Object 27">
              <a:extLst>
                <a:ext uri="{FF2B5EF4-FFF2-40B4-BE49-F238E27FC236}">
                  <a16:creationId xmlns:a16="http://schemas.microsoft.com/office/drawing/2014/main" id="{E750ED1D-4131-4AB9-B117-ADF401B2A26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35888066"/>
                </p:ext>
              </p:extLst>
            </p:nvPr>
          </p:nvGraphicFramePr>
          <p:xfrm>
            <a:off x="2883108" y="5476826"/>
            <a:ext cx="382249" cy="414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6" name="Equation" r:id="rId5" imgW="457200" imgH="583920" progId="Equation.3">
                    <p:embed/>
                  </p:oleObj>
                </mc:Choice>
                <mc:Fallback>
                  <p:oleObj name="Equation" r:id="rId5" imgW="457200" imgH="583920" progId="Equation.3">
                    <p:embed/>
                    <p:pic>
                      <p:nvPicPr>
                        <p:cNvPr id="16" name="Object 27">
                          <a:extLst>
                            <a:ext uri="{FF2B5EF4-FFF2-40B4-BE49-F238E27FC236}">
                              <a16:creationId xmlns:a16="http://schemas.microsoft.com/office/drawing/2014/main" id="{E750ED1D-4131-4AB9-B117-ADF401B2A26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3108" y="5476826"/>
                          <a:ext cx="382249" cy="414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Object 28">
              <a:extLst>
                <a:ext uri="{FF2B5EF4-FFF2-40B4-BE49-F238E27FC236}">
                  <a16:creationId xmlns:a16="http://schemas.microsoft.com/office/drawing/2014/main" id="{52ED6242-4ECC-4192-9EE8-15CF6C67F9B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09590027"/>
                </p:ext>
              </p:extLst>
            </p:nvPr>
          </p:nvGraphicFramePr>
          <p:xfrm>
            <a:off x="2054903" y="4395698"/>
            <a:ext cx="221652" cy="1982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7" name="Equation" r:id="rId7" imgW="266400" imgH="279360" progId="Equation.3">
                    <p:embed/>
                  </p:oleObj>
                </mc:Choice>
                <mc:Fallback>
                  <p:oleObj name="Equation" r:id="rId7" imgW="266400" imgH="279360" progId="Equation.3">
                    <p:embed/>
                    <p:pic>
                      <p:nvPicPr>
                        <p:cNvPr id="17" name="Object 28">
                          <a:extLst>
                            <a:ext uri="{FF2B5EF4-FFF2-40B4-BE49-F238E27FC236}">
                              <a16:creationId xmlns:a16="http://schemas.microsoft.com/office/drawing/2014/main" id="{52ED6242-4ECC-4192-9EE8-15CF6C67F9B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54903" y="4395698"/>
                          <a:ext cx="221652" cy="1982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Object 29">
              <a:extLst>
                <a:ext uri="{FF2B5EF4-FFF2-40B4-BE49-F238E27FC236}">
                  <a16:creationId xmlns:a16="http://schemas.microsoft.com/office/drawing/2014/main" id="{E6CF07A6-7771-4BC7-903E-4831B3A1E9E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84341593"/>
                </p:ext>
              </p:extLst>
            </p:nvPr>
          </p:nvGraphicFramePr>
          <p:xfrm>
            <a:off x="2054903" y="5152488"/>
            <a:ext cx="221652" cy="1982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8" name="Equation" r:id="rId9" imgW="266400" imgH="279360" progId="Equation.3">
                    <p:embed/>
                  </p:oleObj>
                </mc:Choice>
                <mc:Fallback>
                  <p:oleObj name="Equation" r:id="rId9" imgW="266400" imgH="279360" progId="Equation.3">
                    <p:embed/>
                    <p:pic>
                      <p:nvPicPr>
                        <p:cNvPr id="18" name="Object 29">
                          <a:extLst>
                            <a:ext uri="{FF2B5EF4-FFF2-40B4-BE49-F238E27FC236}">
                              <a16:creationId xmlns:a16="http://schemas.microsoft.com/office/drawing/2014/main" id="{E6CF07A6-7771-4BC7-903E-4831B3A1E9E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54903" y="5152488"/>
                          <a:ext cx="221652" cy="1982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Object 33">
              <a:extLst>
                <a:ext uri="{FF2B5EF4-FFF2-40B4-BE49-F238E27FC236}">
                  <a16:creationId xmlns:a16="http://schemas.microsoft.com/office/drawing/2014/main" id="{7C25513A-6FFF-4E7A-9940-588A5C3E867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06233698"/>
                </p:ext>
              </p:extLst>
            </p:nvPr>
          </p:nvGraphicFramePr>
          <p:xfrm>
            <a:off x="1226695" y="4828149"/>
            <a:ext cx="403485" cy="414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9" name="Equation" r:id="rId10" imgW="482400" imgH="583920" progId="Equation.3">
                    <p:embed/>
                  </p:oleObj>
                </mc:Choice>
                <mc:Fallback>
                  <p:oleObj name="Equation" r:id="rId10" imgW="482400" imgH="583920" progId="Equation.3">
                    <p:embed/>
                    <p:pic>
                      <p:nvPicPr>
                        <p:cNvPr id="20" name="Object 33">
                          <a:extLst>
                            <a:ext uri="{FF2B5EF4-FFF2-40B4-BE49-F238E27FC236}">
                              <a16:creationId xmlns:a16="http://schemas.microsoft.com/office/drawing/2014/main" id="{7C25513A-6FFF-4E7A-9940-588A5C3E867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26695" y="4828149"/>
                          <a:ext cx="403485" cy="414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22" name="Picture 6">
            <a:extLst>
              <a:ext uri="{FF2B5EF4-FFF2-40B4-BE49-F238E27FC236}">
                <a16:creationId xmlns:a16="http://schemas.microsoft.com/office/drawing/2014/main" id="{A7CE961B-5C2A-4BBE-B4C6-5FAD96ED6A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6675" y="3593179"/>
            <a:ext cx="2754120" cy="2686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6709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68797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>
                <a:ea typeface="ヒラギノ角ゴ Pro W3" charset="0"/>
                <a:cs typeface="ヒラギノ角ゴ Pro W3" charset="0"/>
              </a:rPr>
              <a:t>Non-deterministic Finite Automata</a:t>
            </a:r>
          </a:p>
        </p:txBody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987" y="1082676"/>
            <a:ext cx="9653046" cy="5013325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dirty="0">
                <a:ea typeface="ヒラギノ角ゴ Pro W3" charset="0"/>
                <a:cs typeface="ヒラギノ角ゴ Pro W3" charset="0"/>
              </a:rPr>
              <a:t>An </a:t>
            </a:r>
            <a:r>
              <a:rPr lang="en-US" sz="1800" b="1" dirty="0">
                <a:ea typeface="ヒラギノ角ゴ Pro W3" charset="0"/>
                <a:cs typeface="ヒラギノ角ゴ Pro W3" charset="0"/>
              </a:rPr>
              <a:t>NFA</a:t>
            </a:r>
            <a:r>
              <a:rPr lang="en-US" dirty="0">
                <a:ea typeface="ヒラギノ角ゴ Pro W3" charset="0"/>
                <a:cs typeface="ヒラギノ角ゴ Pro W3" charset="0"/>
              </a:rPr>
              <a:t> accepts a string </a:t>
            </a:r>
            <a:r>
              <a:rPr lang="en-US" i="1" dirty="0">
                <a:ea typeface="ヒラギノ角ゴ Pro W3" charset="0"/>
                <a:cs typeface="ヒラギノ角ゴ Pro W3" charset="0"/>
              </a:rPr>
              <a:t>x</a:t>
            </a:r>
            <a:r>
              <a:rPr lang="en-US" dirty="0">
                <a:ea typeface="ヒラギノ角ゴ Pro W3" charset="0"/>
                <a:cs typeface="ヒラギノ角ゴ Pro W3" charset="0"/>
              </a:rPr>
              <a:t> </a:t>
            </a:r>
            <a:r>
              <a:rPr lang="en-US" i="1" dirty="0" err="1">
                <a:ea typeface="ヒラギノ角ゴ Pro W3" charset="0"/>
                <a:cs typeface="ヒラギノ角ゴ Pro W3" charset="0"/>
              </a:rPr>
              <a:t>iff</a:t>
            </a:r>
            <a:r>
              <a:rPr lang="en-US" dirty="0">
                <a:ea typeface="ヒラギノ角ゴ Pro W3" charset="0"/>
                <a:cs typeface="ヒラギノ角ゴ Pro W3" charset="0"/>
              </a:rPr>
              <a:t> </a:t>
            </a:r>
            <a:r>
              <a:rPr lang="en-US" sz="1200" dirty="0">
                <a:ea typeface="ヒラギノ角ゴ Pro W3" charset="0"/>
                <a:cs typeface="ヒラギノ角ゴ Pro W3" charset="0"/>
              </a:rPr>
              <a:t> </a:t>
            </a:r>
            <a:r>
              <a:rPr lang="en-US" sz="1800" dirty="0">
                <a:ea typeface="ヒラギノ角ゴ Pro W3" charset="0"/>
                <a:cs typeface="ヒラギノ角ゴ Pro W3" charset="0"/>
                <a:sym typeface="Symbol" charset="0"/>
              </a:rPr>
              <a:t></a:t>
            </a:r>
            <a:r>
              <a:rPr lang="en-US" dirty="0">
                <a:ea typeface="ヒラギノ角ゴ Pro W3" charset="0"/>
                <a:cs typeface="ヒラギノ角ゴ Pro W3" charset="0"/>
                <a:sym typeface="Symbol" charset="0"/>
              </a:rPr>
              <a:t> a path though the transition graph from </a:t>
            </a:r>
            <a:r>
              <a:rPr lang="en-US" i="1" dirty="0">
                <a:ea typeface="ヒラギノ角ゴ Pro W3" charset="0"/>
                <a:cs typeface="ヒラギノ角ゴ Pro W3" charset="0"/>
                <a:sym typeface="Symbol" charset="0"/>
              </a:rPr>
              <a:t>s</a:t>
            </a:r>
            <a:r>
              <a:rPr lang="en-US" i="1" baseline="-25000" dirty="0">
                <a:ea typeface="ヒラギノ角ゴ Pro W3" charset="0"/>
                <a:cs typeface="ヒラギノ角ゴ Pro W3" charset="0"/>
                <a:sym typeface="Symbol" charset="0"/>
              </a:rPr>
              <a:t>0</a:t>
            </a:r>
            <a:r>
              <a:rPr lang="en-US" dirty="0">
                <a:ea typeface="ヒラギノ角ゴ Pro W3" charset="0"/>
                <a:cs typeface="ヒラギノ角ゴ Pro W3" charset="0"/>
                <a:sym typeface="Symbol" charset="0"/>
              </a:rPr>
              <a:t> to a final state such that the edge labels spell </a:t>
            </a:r>
            <a:r>
              <a:rPr lang="en-US" i="1" dirty="0">
                <a:ea typeface="ヒラギノ角ゴ Pro W3" charset="0"/>
                <a:cs typeface="ヒラギノ角ゴ Pro W3" charset="0"/>
                <a:sym typeface="Symbol" charset="0"/>
              </a:rPr>
              <a:t>x, </a:t>
            </a:r>
            <a:r>
              <a:rPr lang="en-US" dirty="0">
                <a:ea typeface="ヒラギノ角ゴ Pro W3" charset="0"/>
                <a:cs typeface="ヒラギノ角ゴ Pro W3" charset="0"/>
                <a:sym typeface="Symbol" charset="0"/>
              </a:rPr>
              <a:t>ignoring </a:t>
            </a:r>
            <a:r>
              <a:rPr lang="en-US" sz="2400" dirty="0">
                <a:ea typeface="ヒラギノ角ゴ Pro W3" charset="0"/>
                <a:cs typeface="ヒラギノ角ゴ Pro W3" charset="0"/>
                <a:sym typeface="Symbol" charset="0"/>
              </a:rPr>
              <a:t></a:t>
            </a:r>
            <a:r>
              <a:rPr lang="ja-JP" altLang="en-US" dirty="0">
                <a:ea typeface="ヒラギノ角ゴ Pro W3" charset="0"/>
                <a:cs typeface="ヒラギノ角ゴ Pro W3" charset="0"/>
                <a:sym typeface="Symbol" charset="0"/>
              </a:rPr>
              <a:t>’</a:t>
            </a:r>
            <a:r>
              <a:rPr lang="en-US" dirty="0">
                <a:ea typeface="ヒラギノ角ゴ Pro W3" charset="0"/>
                <a:cs typeface="ヒラギノ角ゴ Pro W3" charset="0"/>
                <a:sym typeface="Symbol" charset="0"/>
              </a:rPr>
              <a:t>s</a:t>
            </a:r>
            <a:endParaRPr lang="en-US" sz="2400" dirty="0">
              <a:ea typeface="ヒラギノ角ゴ Pro W3" charset="0"/>
              <a:cs typeface="ヒラギノ角ゴ Pro W3" charset="0"/>
              <a:sym typeface="Symbol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dirty="0">
                <a:ea typeface="ヒラギノ角ゴ Pro W3" charset="0"/>
                <a:cs typeface="ヒラギノ角ゴ Pro W3" charset="0"/>
                <a:sym typeface="Symbol" charset="0"/>
              </a:rPr>
              <a:t>Transitions on </a:t>
            </a:r>
            <a:r>
              <a:rPr lang="en-US" sz="2400" dirty="0">
                <a:ea typeface="ヒラギノ角ゴ Pro W3" charset="0"/>
                <a:cs typeface="ヒラギノ角ゴ Pro W3" charset="0"/>
                <a:sym typeface="Symbol" charset="0"/>
              </a:rPr>
              <a:t> </a:t>
            </a:r>
            <a:r>
              <a:rPr lang="en-US" dirty="0">
                <a:ea typeface="ヒラギノ角ゴ Pro W3" charset="0"/>
                <a:cs typeface="ヒラギノ角ゴ Pro W3" charset="0"/>
                <a:sym typeface="Symbol" charset="0"/>
              </a:rPr>
              <a:t>consume no input</a:t>
            </a:r>
          </a:p>
          <a:p>
            <a:pPr eaLnBrk="1" hangingPunct="1">
              <a:lnSpc>
                <a:spcPct val="110000"/>
              </a:lnSpc>
            </a:pPr>
            <a:r>
              <a:rPr lang="en-US" dirty="0">
                <a:ea typeface="ヒラギノ角ゴ Pro W3" charset="0"/>
                <a:cs typeface="ヒラギノ角ゴ Pro W3" charset="0"/>
                <a:sym typeface="Symbol" charset="0"/>
              </a:rPr>
              <a:t>To </a:t>
            </a:r>
            <a:r>
              <a:rPr lang="ja-JP" altLang="en-US" dirty="0">
                <a:ea typeface="ヒラギノ角ゴ Pro W3" charset="0"/>
                <a:cs typeface="ヒラギノ角ゴ Pro W3" charset="0"/>
                <a:sym typeface="Symbol" charset="0"/>
              </a:rPr>
              <a:t>“</a:t>
            </a:r>
            <a:r>
              <a:rPr lang="en-US" dirty="0">
                <a:ea typeface="ヒラギノ角ゴ Pro W3" charset="0"/>
                <a:cs typeface="ヒラギノ角ゴ Pro W3" charset="0"/>
                <a:sym typeface="Symbol" charset="0"/>
              </a:rPr>
              <a:t>run</a:t>
            </a:r>
            <a:r>
              <a:rPr lang="ja-JP" altLang="en-US" dirty="0">
                <a:ea typeface="ヒラギノ角ゴ Pro W3" charset="0"/>
                <a:cs typeface="ヒラギノ角ゴ Pro W3" charset="0"/>
                <a:sym typeface="Symbol" charset="0"/>
              </a:rPr>
              <a:t>”</a:t>
            </a:r>
            <a:r>
              <a:rPr lang="en-US" dirty="0">
                <a:ea typeface="ヒラギノ角ゴ Pro W3" charset="0"/>
                <a:cs typeface="ヒラギノ角ゴ Pro W3" charset="0"/>
                <a:sym typeface="Symbol" charset="0"/>
              </a:rPr>
              <a:t> the </a:t>
            </a:r>
            <a:r>
              <a:rPr lang="en-US" sz="1800" dirty="0">
                <a:ea typeface="ヒラギノ角ゴ Pro W3" charset="0"/>
                <a:cs typeface="ヒラギノ角ゴ Pro W3" charset="0"/>
                <a:sym typeface="Symbol" charset="0"/>
              </a:rPr>
              <a:t>NFA</a:t>
            </a:r>
            <a:r>
              <a:rPr lang="en-US" dirty="0">
                <a:ea typeface="ヒラギノ角ゴ Pro W3" charset="0"/>
                <a:cs typeface="ヒラギノ角ゴ Pro W3" charset="0"/>
                <a:sym typeface="Symbol" charset="0"/>
              </a:rPr>
              <a:t>, start in </a:t>
            </a:r>
            <a:r>
              <a:rPr lang="en-US" i="1" dirty="0">
                <a:ea typeface="ヒラギノ角ゴ Pro W3" charset="0"/>
                <a:cs typeface="ヒラギノ角ゴ Pro W3" charset="0"/>
                <a:sym typeface="Symbol" charset="0"/>
              </a:rPr>
              <a:t>s</a:t>
            </a:r>
            <a:r>
              <a:rPr lang="en-US" i="1" baseline="-25000" dirty="0">
                <a:ea typeface="ヒラギノ角ゴ Pro W3" charset="0"/>
                <a:cs typeface="ヒラギノ角ゴ Pro W3" charset="0"/>
                <a:sym typeface="Symbol" charset="0"/>
              </a:rPr>
              <a:t>0</a:t>
            </a:r>
            <a:r>
              <a:rPr lang="en-US" dirty="0">
                <a:ea typeface="ヒラギノ角ゴ Pro W3" charset="0"/>
                <a:cs typeface="ヒラギノ角ゴ Pro W3" charset="0"/>
                <a:sym typeface="Symbol" charset="0"/>
              </a:rPr>
              <a:t> and </a:t>
            </a:r>
            <a:r>
              <a:rPr lang="en-US" sz="1800" b="1" i="1" dirty="0">
                <a:solidFill>
                  <a:schemeClr val="tx2"/>
                </a:solidFill>
                <a:ea typeface="ヒラギノ角ゴ Pro W3" charset="0"/>
                <a:cs typeface="ヒラギノ角ゴ Pro W3" charset="0"/>
                <a:sym typeface="Symbol" charset="0"/>
              </a:rPr>
              <a:t>guess</a:t>
            </a:r>
            <a:r>
              <a:rPr lang="en-US" sz="1800" dirty="0">
                <a:solidFill>
                  <a:schemeClr val="tx2"/>
                </a:solidFill>
                <a:ea typeface="ヒラギノ角ゴ Pro W3" charset="0"/>
                <a:cs typeface="ヒラギノ角ゴ Pro W3" charset="0"/>
                <a:sym typeface="Symbol" charset="0"/>
              </a:rPr>
              <a:t> </a:t>
            </a:r>
            <a:r>
              <a:rPr lang="en-US" dirty="0">
                <a:ea typeface="ヒラギノ角ゴ Pro W3" charset="0"/>
                <a:cs typeface="ヒラギノ角ゴ Pro W3" charset="0"/>
                <a:sym typeface="Symbol" charset="0"/>
              </a:rPr>
              <a:t>the right transition at each step</a:t>
            </a:r>
          </a:p>
          <a:p>
            <a:pPr lvl="1" eaLnBrk="1" hangingPunct="1">
              <a:lnSpc>
                <a:spcPct val="110000"/>
              </a:lnSpc>
              <a:spcBef>
                <a:spcPct val="10000"/>
              </a:spcBef>
            </a:pPr>
            <a:r>
              <a:rPr lang="en-US" dirty="0">
                <a:ea typeface="ヒラギノ角ゴ Pro W3" charset="0"/>
                <a:cs typeface="ヒラギノ角ゴ Pro W3" charset="0"/>
              </a:rPr>
              <a:t>Always guess correctly</a:t>
            </a:r>
          </a:p>
          <a:p>
            <a:pPr lvl="1" eaLnBrk="1" hangingPunct="1">
              <a:lnSpc>
                <a:spcPct val="110000"/>
              </a:lnSpc>
              <a:spcBef>
                <a:spcPct val="10000"/>
              </a:spcBef>
            </a:pPr>
            <a:r>
              <a:rPr lang="en-US" dirty="0">
                <a:ea typeface="ヒラギノ角ゴ Pro W3" charset="0"/>
                <a:cs typeface="ヒラギノ角ゴ Pro W3" charset="0"/>
              </a:rPr>
              <a:t>If some sequence of correct guesses accepts x then accept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Engieering a compiler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A9E78-C5DC-F94A-B6FB-3E99FB45485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9255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75" name="Rectangle 1026">
            <a:extLst>
              <a:ext uri="{FF2B5EF4-FFF2-40B4-BE49-F238E27FC236}">
                <a16:creationId xmlns:a16="http://schemas.microsoft.com/office/drawing/2014/main" id="{178E6F14-9D53-42FC-96E0-BB503825C5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NFA </a:t>
            </a:r>
            <a:r>
              <a:rPr lang="en-US" altLang="en-US" dirty="0"/>
              <a:t>Example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66CB968-F074-4D42-A792-48E13055C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0674" name="Slide Number Placeholder 4">
            <a:extLst>
              <a:ext uri="{FF2B5EF4-FFF2-40B4-BE49-F238E27FC236}">
                <a16:creationId xmlns:a16="http://schemas.microsoft.com/office/drawing/2014/main" id="{A2A306EB-4C86-4588-853E-91B6A6288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fld id="{4047EF2C-CCFB-4264-8F06-45CA2D059CD7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pPr/>
              <a:t>5</a:t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0676" name="Text Box 1028">
            <a:extLst>
              <a:ext uri="{FF2B5EF4-FFF2-40B4-BE49-F238E27FC236}">
                <a16:creationId xmlns:a16="http://schemas.microsoft.com/office/drawing/2014/main" id="{EDDACDCF-F44F-480D-BCDA-6CE74468DF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9222" y="5623938"/>
            <a:ext cx="586397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3200" dirty="0">
                <a:solidFill>
                  <a:schemeClr val="tx1"/>
                </a:solidFill>
              </a:rPr>
              <a:t>aa</a:t>
            </a:r>
            <a:r>
              <a:rPr lang="en-US" altLang="en-US" sz="3200" dirty="0"/>
              <a:t> is accepted </a:t>
            </a:r>
            <a:r>
              <a:rPr lang="en-US" altLang="en-US" sz="3200" dirty="0">
                <a:solidFill>
                  <a:schemeClr val="tx1"/>
                </a:solidFill>
              </a:rPr>
              <a:t>by the NFA</a:t>
            </a:r>
            <a:endParaRPr lang="en-US" altLang="en-US" sz="3200" dirty="0"/>
          </a:p>
        </p:txBody>
      </p:sp>
      <p:grpSp>
        <p:nvGrpSpPr>
          <p:cNvPr id="70677" name="Group 1063">
            <a:extLst>
              <a:ext uri="{FF2B5EF4-FFF2-40B4-BE49-F238E27FC236}">
                <a16:creationId xmlns:a16="http://schemas.microsoft.com/office/drawing/2014/main" id="{8146899D-1D8C-4E18-AC5A-0B9644D15445}"/>
              </a:ext>
            </a:extLst>
          </p:cNvPr>
          <p:cNvGrpSpPr>
            <a:grpSpLocks/>
          </p:cNvGrpSpPr>
          <p:nvPr/>
        </p:nvGrpSpPr>
        <p:grpSpPr bwMode="auto">
          <a:xfrm>
            <a:off x="3680863" y="3398045"/>
            <a:ext cx="3200400" cy="1752600"/>
            <a:chOff x="672" y="1680"/>
            <a:chExt cx="3264" cy="1872"/>
          </a:xfrm>
        </p:grpSpPr>
        <p:sp>
          <p:nvSpPr>
            <p:cNvPr id="70691" name="Oval 1046">
              <a:extLst>
                <a:ext uri="{FF2B5EF4-FFF2-40B4-BE49-F238E27FC236}">
                  <a16:creationId xmlns:a16="http://schemas.microsoft.com/office/drawing/2014/main" id="{A4B97CEE-7254-474A-ACE7-EFEBB1BCD6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1776"/>
              <a:ext cx="432" cy="432"/>
            </a:xfrm>
            <a:prstGeom prst="ellipse">
              <a:avLst/>
            </a:prstGeom>
            <a:solidFill>
              <a:srgbClr val="FF0000">
                <a:alpha val="50195"/>
              </a:srgbClr>
            </a:solidFill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3200"/>
            </a:p>
          </p:txBody>
        </p:sp>
        <p:sp>
          <p:nvSpPr>
            <p:cNvPr id="70692" name="Oval 1047">
              <a:extLst>
                <a:ext uri="{FF2B5EF4-FFF2-40B4-BE49-F238E27FC236}">
                  <a16:creationId xmlns:a16="http://schemas.microsoft.com/office/drawing/2014/main" id="{65244DEC-3F59-4D3B-B20B-B75348F96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2544"/>
              <a:ext cx="432" cy="432"/>
            </a:xfrm>
            <a:prstGeom prst="ellipse">
              <a:avLst/>
            </a:prstGeom>
            <a:solidFill>
              <a:srgbClr val="FF0000">
                <a:alpha val="50195"/>
              </a:srgbClr>
            </a:solidFill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3200"/>
            </a:p>
          </p:txBody>
        </p:sp>
        <p:sp>
          <p:nvSpPr>
            <p:cNvPr id="70693" name="Oval 1048">
              <a:extLst>
                <a:ext uri="{FF2B5EF4-FFF2-40B4-BE49-F238E27FC236}">
                  <a16:creationId xmlns:a16="http://schemas.microsoft.com/office/drawing/2014/main" id="{7A0CAC0A-35F6-42AF-9F6F-E2CC2A5A2D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3120"/>
              <a:ext cx="432" cy="43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3200"/>
            </a:p>
          </p:txBody>
        </p:sp>
        <p:sp>
          <p:nvSpPr>
            <p:cNvPr id="70694" name="Line 1049">
              <a:extLst>
                <a:ext uri="{FF2B5EF4-FFF2-40B4-BE49-F238E27FC236}">
                  <a16:creationId xmlns:a16="http://schemas.microsoft.com/office/drawing/2014/main" id="{3A42BC28-F45D-4526-BA49-5C2994F71F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92" y="2064"/>
              <a:ext cx="816" cy="57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3200"/>
            </a:p>
          </p:txBody>
        </p:sp>
        <p:sp>
          <p:nvSpPr>
            <p:cNvPr id="70695" name="Line 1050">
              <a:extLst>
                <a:ext uri="{FF2B5EF4-FFF2-40B4-BE49-F238E27FC236}">
                  <a16:creationId xmlns:a16="http://schemas.microsoft.com/office/drawing/2014/main" id="{4B15FBE0-DBEA-4760-A5BB-56F23FF773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3" y="2877"/>
              <a:ext cx="818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3200"/>
            </a:p>
          </p:txBody>
        </p:sp>
        <p:sp>
          <p:nvSpPr>
            <p:cNvPr id="70696" name="Line 1051">
              <a:extLst>
                <a:ext uri="{FF2B5EF4-FFF2-40B4-BE49-F238E27FC236}">
                  <a16:creationId xmlns:a16="http://schemas.microsoft.com/office/drawing/2014/main" id="{9F758511-8934-40BA-BF1E-3E9745D34F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2784"/>
              <a:ext cx="33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3200"/>
            </a:p>
          </p:txBody>
        </p:sp>
        <p:sp>
          <p:nvSpPr>
            <p:cNvPr id="70697" name="Oval 1052">
              <a:extLst>
                <a:ext uri="{FF2B5EF4-FFF2-40B4-BE49-F238E27FC236}">
                  <a16:creationId xmlns:a16="http://schemas.microsoft.com/office/drawing/2014/main" id="{14B72E2A-4DAB-43EE-9972-A1F27E8FF2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1776"/>
              <a:ext cx="432" cy="432"/>
            </a:xfrm>
            <a:prstGeom prst="ellipse">
              <a:avLst/>
            </a:prstGeom>
            <a:solidFill>
              <a:srgbClr val="FF0000">
                <a:alpha val="50195"/>
              </a:srgbClr>
            </a:solidFill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3200"/>
            </a:p>
          </p:txBody>
        </p:sp>
        <p:sp>
          <p:nvSpPr>
            <p:cNvPr id="70698" name="Line 1053">
              <a:extLst>
                <a:ext uri="{FF2B5EF4-FFF2-40B4-BE49-F238E27FC236}">
                  <a16:creationId xmlns:a16="http://schemas.microsoft.com/office/drawing/2014/main" id="{0882B6D9-AC7A-468F-9915-C5A7735734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2016"/>
              <a:ext cx="62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3200"/>
            </a:p>
          </p:txBody>
        </p:sp>
        <p:graphicFrame>
          <p:nvGraphicFramePr>
            <p:cNvPr id="70667" name="Object 1054">
              <a:extLst>
                <a:ext uri="{FF2B5EF4-FFF2-40B4-BE49-F238E27FC236}">
                  <a16:creationId xmlns:a16="http://schemas.microsoft.com/office/drawing/2014/main" id="{24144028-551C-4E77-9F26-432CB4E02C0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56" y="2544"/>
            <a:ext cx="304" cy="3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5" name="Equation" r:id="rId3" imgW="482400" imgH="583920" progId="Equation.3">
                    <p:embed/>
                  </p:oleObj>
                </mc:Choice>
                <mc:Fallback>
                  <p:oleObj name="Equation" r:id="rId3" imgW="482400" imgH="583920" progId="Equation.3">
                    <p:embed/>
                    <p:pic>
                      <p:nvPicPr>
                        <p:cNvPr id="70667" name="Object 1054">
                          <a:extLst>
                            <a:ext uri="{FF2B5EF4-FFF2-40B4-BE49-F238E27FC236}">
                              <a16:creationId xmlns:a16="http://schemas.microsoft.com/office/drawing/2014/main" id="{24144028-551C-4E77-9F26-432CB4E02C0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2544"/>
                          <a:ext cx="304" cy="3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0668" name="Object 1055">
              <a:extLst>
                <a:ext uri="{FF2B5EF4-FFF2-40B4-BE49-F238E27FC236}">
                  <a16:creationId xmlns:a16="http://schemas.microsoft.com/office/drawing/2014/main" id="{FFBF6207-FF35-4E56-A22F-4405F9A02C2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04" y="1776"/>
            <a:ext cx="256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6" name="Equation" r:id="rId5" imgW="406080" imgH="571320" progId="Equation.3">
                    <p:embed/>
                  </p:oleObj>
                </mc:Choice>
                <mc:Fallback>
                  <p:oleObj name="Equation" r:id="rId5" imgW="406080" imgH="571320" progId="Equation.3">
                    <p:embed/>
                    <p:pic>
                      <p:nvPicPr>
                        <p:cNvPr id="70668" name="Object 1055">
                          <a:extLst>
                            <a:ext uri="{FF2B5EF4-FFF2-40B4-BE49-F238E27FC236}">
                              <a16:creationId xmlns:a16="http://schemas.microsoft.com/office/drawing/2014/main" id="{FFBF6207-FF35-4E56-A22F-4405F9A02C2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4" y="1776"/>
                          <a:ext cx="256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0699" name="Oval 1056">
              <a:extLst>
                <a:ext uri="{FF2B5EF4-FFF2-40B4-BE49-F238E27FC236}">
                  <a16:creationId xmlns:a16="http://schemas.microsoft.com/office/drawing/2014/main" id="{A0FB3FBB-D763-423C-8DE7-35F5CE7211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1680"/>
              <a:ext cx="624" cy="62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3200"/>
            </a:p>
          </p:txBody>
        </p:sp>
        <p:graphicFrame>
          <p:nvGraphicFramePr>
            <p:cNvPr id="70669" name="Object 1057">
              <a:extLst>
                <a:ext uri="{FF2B5EF4-FFF2-40B4-BE49-F238E27FC236}">
                  <a16:creationId xmlns:a16="http://schemas.microsoft.com/office/drawing/2014/main" id="{48C9D82F-C0E3-46E6-85B9-38BEF12A4CB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56" y="1776"/>
            <a:ext cx="304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7" name="Equation" r:id="rId7" imgW="482400" imgH="571320" progId="Equation.3">
                    <p:embed/>
                  </p:oleObj>
                </mc:Choice>
                <mc:Fallback>
                  <p:oleObj name="Equation" r:id="rId7" imgW="482400" imgH="571320" progId="Equation.3">
                    <p:embed/>
                    <p:pic>
                      <p:nvPicPr>
                        <p:cNvPr id="70669" name="Object 1057">
                          <a:extLst>
                            <a:ext uri="{FF2B5EF4-FFF2-40B4-BE49-F238E27FC236}">
                              <a16:creationId xmlns:a16="http://schemas.microsoft.com/office/drawing/2014/main" id="{48C9D82F-C0E3-46E6-85B9-38BEF12A4CB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1776"/>
                          <a:ext cx="304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0670" name="Object 1058">
              <a:extLst>
                <a:ext uri="{FF2B5EF4-FFF2-40B4-BE49-F238E27FC236}">
                  <a16:creationId xmlns:a16="http://schemas.microsoft.com/office/drawing/2014/main" id="{3BDDB1BA-4E39-4C6A-9216-A854CB04AE6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04" y="3120"/>
            <a:ext cx="288" cy="3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8" name="Equation" r:id="rId9" imgW="457200" imgH="583920" progId="Equation.3">
                    <p:embed/>
                  </p:oleObj>
                </mc:Choice>
                <mc:Fallback>
                  <p:oleObj name="Equation" r:id="rId9" imgW="457200" imgH="583920" progId="Equation.3">
                    <p:embed/>
                    <p:pic>
                      <p:nvPicPr>
                        <p:cNvPr id="70670" name="Object 1058">
                          <a:extLst>
                            <a:ext uri="{FF2B5EF4-FFF2-40B4-BE49-F238E27FC236}">
                              <a16:creationId xmlns:a16="http://schemas.microsoft.com/office/drawing/2014/main" id="{3BDDB1BA-4E39-4C6A-9216-A854CB04AE6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4" y="3120"/>
                          <a:ext cx="288" cy="3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0671" name="Object 1059">
              <a:extLst>
                <a:ext uri="{FF2B5EF4-FFF2-40B4-BE49-F238E27FC236}">
                  <a16:creationId xmlns:a16="http://schemas.microsoft.com/office/drawing/2014/main" id="{12BE53F2-9362-47FC-8F08-1D22FACB4CC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80" y="2160"/>
            <a:ext cx="167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9" name="Equation" r:id="rId11" imgW="266400" imgH="279360" progId="Equation.3">
                    <p:embed/>
                  </p:oleObj>
                </mc:Choice>
                <mc:Fallback>
                  <p:oleObj name="Equation" r:id="rId11" imgW="266400" imgH="279360" progId="Equation.3">
                    <p:embed/>
                    <p:pic>
                      <p:nvPicPr>
                        <p:cNvPr id="70671" name="Object 1059">
                          <a:extLst>
                            <a:ext uri="{FF2B5EF4-FFF2-40B4-BE49-F238E27FC236}">
                              <a16:creationId xmlns:a16="http://schemas.microsoft.com/office/drawing/2014/main" id="{12BE53F2-9362-47FC-8F08-1D22FACB4CC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2160"/>
                          <a:ext cx="167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0672" name="Object 1060">
              <a:extLst>
                <a:ext uri="{FF2B5EF4-FFF2-40B4-BE49-F238E27FC236}">
                  <a16:creationId xmlns:a16="http://schemas.microsoft.com/office/drawing/2014/main" id="{B72FEDD4-2CD4-4D2F-8212-0D45FFDFE71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80" y="2832"/>
            <a:ext cx="167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0" name="Equation" r:id="rId13" imgW="266400" imgH="279360" progId="Equation.3">
                    <p:embed/>
                  </p:oleObj>
                </mc:Choice>
                <mc:Fallback>
                  <p:oleObj name="Equation" r:id="rId13" imgW="266400" imgH="279360" progId="Equation.3">
                    <p:embed/>
                    <p:pic>
                      <p:nvPicPr>
                        <p:cNvPr id="70672" name="Object 1060">
                          <a:extLst>
                            <a:ext uri="{FF2B5EF4-FFF2-40B4-BE49-F238E27FC236}">
                              <a16:creationId xmlns:a16="http://schemas.microsoft.com/office/drawing/2014/main" id="{B72FEDD4-2CD4-4D2F-8212-0D45FFDFE71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2832"/>
                          <a:ext cx="167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0673" name="Object 1061">
              <a:extLst>
                <a:ext uri="{FF2B5EF4-FFF2-40B4-BE49-F238E27FC236}">
                  <a16:creationId xmlns:a16="http://schemas.microsoft.com/office/drawing/2014/main" id="{4AC1D27A-A978-48FE-8AB3-489EDFCD65E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80" y="1824"/>
            <a:ext cx="167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1" name="Equation" r:id="rId14" imgW="266400" imgH="279360" progId="Equation.3">
                    <p:embed/>
                  </p:oleObj>
                </mc:Choice>
                <mc:Fallback>
                  <p:oleObj name="Equation" r:id="rId14" imgW="266400" imgH="279360" progId="Equation.3">
                    <p:embed/>
                    <p:pic>
                      <p:nvPicPr>
                        <p:cNvPr id="70673" name="Object 1061">
                          <a:extLst>
                            <a:ext uri="{FF2B5EF4-FFF2-40B4-BE49-F238E27FC236}">
                              <a16:creationId xmlns:a16="http://schemas.microsoft.com/office/drawing/2014/main" id="{4AC1D27A-A978-48FE-8AB3-489EDFCD65E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1824"/>
                          <a:ext cx="167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0678" name="Text Box 1062">
            <a:extLst>
              <a:ext uri="{FF2B5EF4-FFF2-40B4-BE49-F238E27FC236}">
                <a16:creationId xmlns:a16="http://schemas.microsoft.com/office/drawing/2014/main" id="{0140AB0B-FB34-4DB6-A0F3-D4848C6354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1" y="2590800"/>
            <a:ext cx="17637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3200" dirty="0"/>
              <a:t>“accept”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508661" y="2486530"/>
            <a:ext cx="3295649" cy="2705391"/>
            <a:chOff x="6672264" y="2319048"/>
            <a:chExt cx="3295649" cy="2705391"/>
          </a:xfrm>
        </p:grpSpPr>
        <p:sp>
          <p:nvSpPr>
            <p:cNvPr id="70679" name="Oval 1064">
              <a:extLst>
                <a:ext uri="{FF2B5EF4-FFF2-40B4-BE49-F238E27FC236}">
                  <a16:creationId xmlns:a16="http://schemas.microsoft.com/office/drawing/2014/main" id="{B2F52370-79D5-4CD6-8636-05DC95A670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62939" y="3230563"/>
              <a:ext cx="427037" cy="43656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3200"/>
            </a:p>
          </p:txBody>
        </p:sp>
        <p:sp>
          <p:nvSpPr>
            <p:cNvPr id="70680" name="Oval 1065">
              <a:extLst>
                <a:ext uri="{FF2B5EF4-FFF2-40B4-BE49-F238E27FC236}">
                  <a16:creationId xmlns:a16="http://schemas.microsoft.com/office/drawing/2014/main" id="{B833813F-A1CA-494A-A85D-C29433C260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0250" y="4006851"/>
              <a:ext cx="425450" cy="436563"/>
            </a:xfrm>
            <a:prstGeom prst="ellipse">
              <a:avLst/>
            </a:prstGeom>
            <a:solidFill>
              <a:srgbClr val="FF0000">
                <a:alpha val="50195"/>
              </a:srgbClr>
            </a:solidFill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3200"/>
            </a:p>
          </p:txBody>
        </p:sp>
        <p:sp>
          <p:nvSpPr>
            <p:cNvPr id="70681" name="Oval 1066">
              <a:extLst>
                <a:ext uri="{FF2B5EF4-FFF2-40B4-BE49-F238E27FC236}">
                  <a16:creationId xmlns:a16="http://schemas.microsoft.com/office/drawing/2014/main" id="{630EB8D8-0A42-4A4E-BD89-9D8E5DD61B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62939" y="4587876"/>
              <a:ext cx="427037" cy="436563"/>
            </a:xfrm>
            <a:prstGeom prst="ellipse">
              <a:avLst/>
            </a:prstGeom>
            <a:solidFill>
              <a:srgbClr val="FF0000">
                <a:alpha val="50195"/>
              </a:srgbClr>
            </a:solidFill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3200"/>
            </a:p>
          </p:txBody>
        </p:sp>
        <p:sp>
          <p:nvSpPr>
            <p:cNvPr id="70682" name="Line 1067">
              <a:extLst>
                <a:ext uri="{FF2B5EF4-FFF2-40B4-BE49-F238E27FC236}">
                  <a16:creationId xmlns:a16="http://schemas.microsoft.com/office/drawing/2014/main" id="{07B77E3B-C2B5-4B68-ABD1-F81C8E45BB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458076" y="3521076"/>
              <a:ext cx="804863" cy="5826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3200"/>
            </a:p>
          </p:txBody>
        </p:sp>
        <p:sp>
          <p:nvSpPr>
            <p:cNvPr id="70683" name="Line 1068">
              <a:extLst>
                <a:ext uri="{FF2B5EF4-FFF2-40B4-BE49-F238E27FC236}">
                  <a16:creationId xmlns:a16="http://schemas.microsoft.com/office/drawing/2014/main" id="{DAEBBBF2-DE95-4829-A119-E776A53035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59663" y="4343401"/>
              <a:ext cx="806450" cy="43497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3200"/>
            </a:p>
          </p:txBody>
        </p:sp>
        <p:sp>
          <p:nvSpPr>
            <p:cNvPr id="70684" name="Line 1069">
              <a:extLst>
                <a:ext uri="{FF2B5EF4-FFF2-40B4-BE49-F238E27FC236}">
                  <a16:creationId xmlns:a16="http://schemas.microsoft.com/office/drawing/2014/main" id="{75DA981F-CDF9-40F5-BC32-D6EFB62016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672264" y="4248151"/>
              <a:ext cx="407987" cy="2857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3200"/>
            </a:p>
          </p:txBody>
        </p:sp>
        <p:sp>
          <p:nvSpPr>
            <p:cNvPr id="70685" name="Oval 1070">
              <a:extLst>
                <a:ext uri="{FF2B5EF4-FFF2-40B4-BE49-F238E27FC236}">
                  <a16:creationId xmlns:a16="http://schemas.microsoft.com/office/drawing/2014/main" id="{4251DAE1-643B-4C86-8100-2CC9138900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47213" y="3230563"/>
              <a:ext cx="425450" cy="43656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3200"/>
            </a:p>
          </p:txBody>
        </p:sp>
        <p:sp>
          <p:nvSpPr>
            <p:cNvPr id="70686" name="Line 1071">
              <a:extLst>
                <a:ext uri="{FF2B5EF4-FFF2-40B4-BE49-F238E27FC236}">
                  <a16:creationId xmlns:a16="http://schemas.microsoft.com/office/drawing/2014/main" id="{1C72AB06-8D7E-4CC3-8E8D-C8CD886613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89975" y="3473450"/>
              <a:ext cx="6619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3200"/>
            </a:p>
          </p:txBody>
        </p:sp>
        <p:graphicFrame>
          <p:nvGraphicFramePr>
            <p:cNvPr id="70659" name="Object 1072">
              <a:extLst>
                <a:ext uri="{FF2B5EF4-FFF2-40B4-BE49-F238E27FC236}">
                  <a16:creationId xmlns:a16="http://schemas.microsoft.com/office/drawing/2014/main" id="{BF74512B-20BC-4C10-9F08-1CFBB95ACC0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60491751"/>
                </p:ext>
              </p:extLst>
            </p:nvPr>
          </p:nvGraphicFramePr>
          <p:xfrm>
            <a:off x="7127875" y="4006851"/>
            <a:ext cx="298450" cy="371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2" name="Equation" r:id="rId15" imgW="482400" imgH="583920" progId="Equation.3">
                    <p:embed/>
                  </p:oleObj>
                </mc:Choice>
                <mc:Fallback>
                  <p:oleObj name="Equation" r:id="rId15" imgW="482400" imgH="583920" progId="Equation.3">
                    <p:embed/>
                    <p:pic>
                      <p:nvPicPr>
                        <p:cNvPr id="70659" name="Object 1072">
                          <a:extLst>
                            <a:ext uri="{FF2B5EF4-FFF2-40B4-BE49-F238E27FC236}">
                              <a16:creationId xmlns:a16="http://schemas.microsoft.com/office/drawing/2014/main" id="{BF74512B-20BC-4C10-9F08-1CFBB95ACC0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27875" y="4006851"/>
                          <a:ext cx="298450" cy="3714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0660" name="Object 1073">
              <a:extLst>
                <a:ext uri="{FF2B5EF4-FFF2-40B4-BE49-F238E27FC236}">
                  <a16:creationId xmlns:a16="http://schemas.microsoft.com/office/drawing/2014/main" id="{FB374EE1-00A2-4371-A646-285C3627335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01757611"/>
                </p:ext>
              </p:extLst>
            </p:nvPr>
          </p:nvGraphicFramePr>
          <p:xfrm>
            <a:off x="8358188" y="3230564"/>
            <a:ext cx="252412" cy="3635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3" name="Equation" r:id="rId16" imgW="406080" imgH="571320" progId="Equation.3">
                    <p:embed/>
                  </p:oleObj>
                </mc:Choice>
                <mc:Fallback>
                  <p:oleObj name="Equation" r:id="rId16" imgW="406080" imgH="571320" progId="Equation.3">
                    <p:embed/>
                    <p:pic>
                      <p:nvPicPr>
                        <p:cNvPr id="70660" name="Object 1073">
                          <a:extLst>
                            <a:ext uri="{FF2B5EF4-FFF2-40B4-BE49-F238E27FC236}">
                              <a16:creationId xmlns:a16="http://schemas.microsoft.com/office/drawing/2014/main" id="{FB374EE1-00A2-4371-A646-285C3627335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58188" y="3230564"/>
                          <a:ext cx="252412" cy="3635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0687" name="Oval 1074">
              <a:extLst>
                <a:ext uri="{FF2B5EF4-FFF2-40B4-BE49-F238E27FC236}">
                  <a16:creationId xmlns:a16="http://schemas.microsoft.com/office/drawing/2014/main" id="{94623FA9-664E-4115-8E6A-FD474777EA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51963" y="3133725"/>
              <a:ext cx="615950" cy="63023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3200"/>
            </a:p>
          </p:txBody>
        </p:sp>
        <p:graphicFrame>
          <p:nvGraphicFramePr>
            <p:cNvPr id="70661" name="Object 1075">
              <a:extLst>
                <a:ext uri="{FF2B5EF4-FFF2-40B4-BE49-F238E27FC236}">
                  <a16:creationId xmlns:a16="http://schemas.microsoft.com/office/drawing/2014/main" id="{8A68FACE-664C-45BD-BFD5-DDC2B78499D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00742088"/>
                </p:ext>
              </p:extLst>
            </p:nvPr>
          </p:nvGraphicFramePr>
          <p:xfrm>
            <a:off x="9493250" y="3230564"/>
            <a:ext cx="300038" cy="3635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4" name="Equation" r:id="rId17" imgW="482400" imgH="571320" progId="Equation.3">
                    <p:embed/>
                  </p:oleObj>
                </mc:Choice>
                <mc:Fallback>
                  <p:oleObj name="Equation" r:id="rId17" imgW="482400" imgH="571320" progId="Equation.3">
                    <p:embed/>
                    <p:pic>
                      <p:nvPicPr>
                        <p:cNvPr id="70661" name="Object 1075">
                          <a:extLst>
                            <a:ext uri="{FF2B5EF4-FFF2-40B4-BE49-F238E27FC236}">
                              <a16:creationId xmlns:a16="http://schemas.microsoft.com/office/drawing/2014/main" id="{8A68FACE-664C-45BD-BFD5-DDC2B78499D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493250" y="3230564"/>
                          <a:ext cx="300038" cy="3635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0662" name="Object 1076">
              <a:extLst>
                <a:ext uri="{FF2B5EF4-FFF2-40B4-BE49-F238E27FC236}">
                  <a16:creationId xmlns:a16="http://schemas.microsoft.com/office/drawing/2014/main" id="{8168981F-ADA3-40D8-A139-76194176190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52038714"/>
                </p:ext>
              </p:extLst>
            </p:nvPr>
          </p:nvGraphicFramePr>
          <p:xfrm>
            <a:off x="7742238" y="3617913"/>
            <a:ext cx="165100" cy="177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5" name="Equation" r:id="rId18" imgW="266400" imgH="279360" progId="Equation.3">
                    <p:embed/>
                  </p:oleObj>
                </mc:Choice>
                <mc:Fallback>
                  <p:oleObj name="Equation" r:id="rId18" imgW="266400" imgH="279360" progId="Equation.3">
                    <p:embed/>
                    <p:pic>
                      <p:nvPicPr>
                        <p:cNvPr id="70662" name="Object 1076">
                          <a:extLst>
                            <a:ext uri="{FF2B5EF4-FFF2-40B4-BE49-F238E27FC236}">
                              <a16:creationId xmlns:a16="http://schemas.microsoft.com/office/drawing/2014/main" id="{8168981F-ADA3-40D8-A139-76194176190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42238" y="3617913"/>
                          <a:ext cx="165100" cy="177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0663" name="Object 1077">
              <a:extLst>
                <a:ext uri="{FF2B5EF4-FFF2-40B4-BE49-F238E27FC236}">
                  <a16:creationId xmlns:a16="http://schemas.microsoft.com/office/drawing/2014/main" id="{833B00A6-1A27-45BE-91DE-EF8F0EE87E6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14164611"/>
                </p:ext>
              </p:extLst>
            </p:nvPr>
          </p:nvGraphicFramePr>
          <p:xfrm>
            <a:off x="7742238" y="4297363"/>
            <a:ext cx="165100" cy="177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6" name="Equation" r:id="rId19" imgW="266400" imgH="279360" progId="Equation.3">
                    <p:embed/>
                  </p:oleObj>
                </mc:Choice>
                <mc:Fallback>
                  <p:oleObj name="Equation" r:id="rId19" imgW="266400" imgH="279360" progId="Equation.3">
                    <p:embed/>
                    <p:pic>
                      <p:nvPicPr>
                        <p:cNvPr id="70663" name="Object 1077">
                          <a:extLst>
                            <a:ext uri="{FF2B5EF4-FFF2-40B4-BE49-F238E27FC236}">
                              <a16:creationId xmlns:a16="http://schemas.microsoft.com/office/drawing/2014/main" id="{833B00A6-1A27-45BE-91DE-EF8F0EE87E6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42238" y="4297363"/>
                          <a:ext cx="165100" cy="177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0664" name="Object 1078">
              <a:extLst>
                <a:ext uri="{FF2B5EF4-FFF2-40B4-BE49-F238E27FC236}">
                  <a16:creationId xmlns:a16="http://schemas.microsoft.com/office/drawing/2014/main" id="{FF66A48C-7AC7-476E-8EC9-7D8A80F3A9B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02840049"/>
                </p:ext>
              </p:extLst>
            </p:nvPr>
          </p:nvGraphicFramePr>
          <p:xfrm>
            <a:off x="8926513" y="3279775"/>
            <a:ext cx="163512" cy="177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7" name="Equation" r:id="rId20" imgW="266400" imgH="279360" progId="Equation.3">
                    <p:embed/>
                  </p:oleObj>
                </mc:Choice>
                <mc:Fallback>
                  <p:oleObj name="Equation" r:id="rId20" imgW="266400" imgH="279360" progId="Equation.3">
                    <p:embed/>
                    <p:pic>
                      <p:nvPicPr>
                        <p:cNvPr id="70664" name="Object 1078">
                          <a:extLst>
                            <a:ext uri="{FF2B5EF4-FFF2-40B4-BE49-F238E27FC236}">
                              <a16:creationId xmlns:a16="http://schemas.microsoft.com/office/drawing/2014/main" id="{FF66A48C-7AC7-476E-8EC9-7D8A80F3A9B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926513" y="3279775"/>
                          <a:ext cx="163512" cy="177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0665" name="Object 1079">
              <a:extLst>
                <a:ext uri="{FF2B5EF4-FFF2-40B4-BE49-F238E27FC236}">
                  <a16:creationId xmlns:a16="http://schemas.microsoft.com/office/drawing/2014/main" id="{88F71866-EBFF-46A9-BAAE-74E239FE4D5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46158757"/>
                </p:ext>
              </p:extLst>
            </p:nvPr>
          </p:nvGraphicFramePr>
          <p:xfrm>
            <a:off x="8358188" y="4587876"/>
            <a:ext cx="284162" cy="371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8" name="Equation" r:id="rId21" imgW="457200" imgH="583920" progId="Equation.3">
                    <p:embed/>
                  </p:oleObj>
                </mc:Choice>
                <mc:Fallback>
                  <p:oleObj name="Equation" r:id="rId21" imgW="457200" imgH="583920" progId="Equation.3">
                    <p:embed/>
                    <p:pic>
                      <p:nvPicPr>
                        <p:cNvPr id="70665" name="Object 1079">
                          <a:extLst>
                            <a:ext uri="{FF2B5EF4-FFF2-40B4-BE49-F238E27FC236}">
                              <a16:creationId xmlns:a16="http://schemas.microsoft.com/office/drawing/2014/main" id="{88F71866-EBFF-46A9-BAAE-74E239FE4D5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58188" y="4587876"/>
                          <a:ext cx="284162" cy="3714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0688" name="Text Box 1080">
              <a:extLst>
                <a:ext uri="{FF2B5EF4-FFF2-40B4-BE49-F238E27FC236}">
                  <a16:creationId xmlns:a16="http://schemas.microsoft.com/office/drawing/2014/main" id="{26441E21-57C9-44C7-BBA9-FC0943DB9C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45400" y="2319048"/>
              <a:ext cx="1709737" cy="579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3200" dirty="0"/>
                <a:t>“reject”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596668" y="1556953"/>
            <a:ext cx="3657600" cy="2268855"/>
            <a:chOff x="655321" y="1647825"/>
            <a:chExt cx="4495800" cy="2819400"/>
          </a:xfrm>
        </p:grpSpPr>
        <p:sp>
          <p:nvSpPr>
            <p:cNvPr id="45" name="Oval 13">
              <a:extLst>
                <a:ext uri="{FF2B5EF4-FFF2-40B4-BE49-F238E27FC236}">
                  <a16:creationId xmlns:a16="http://schemas.microsoft.com/office/drawing/2014/main" id="{9EE7A143-1EC3-49A8-AFCD-0D24B0AED8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0321" y="1647825"/>
              <a:ext cx="685800" cy="685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3200"/>
            </a:p>
          </p:txBody>
        </p:sp>
        <p:sp>
          <p:nvSpPr>
            <p:cNvPr id="46" name="Oval 15">
              <a:extLst>
                <a:ext uri="{FF2B5EF4-FFF2-40B4-BE49-F238E27FC236}">
                  <a16:creationId xmlns:a16="http://schemas.microsoft.com/office/drawing/2014/main" id="{E5AC4A29-9A67-4DDE-99E8-B7C9C6D870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321" y="2867025"/>
              <a:ext cx="685800" cy="685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3200"/>
            </a:p>
          </p:txBody>
        </p:sp>
        <p:sp>
          <p:nvSpPr>
            <p:cNvPr id="47" name="Oval 16">
              <a:extLst>
                <a:ext uri="{FF2B5EF4-FFF2-40B4-BE49-F238E27FC236}">
                  <a16:creationId xmlns:a16="http://schemas.microsoft.com/office/drawing/2014/main" id="{D7D48114-2D96-46C6-BD4A-39BDB0C5FD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0321" y="3781425"/>
              <a:ext cx="685800" cy="685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3200"/>
            </a:p>
          </p:txBody>
        </p:sp>
        <p:sp>
          <p:nvSpPr>
            <p:cNvPr id="48" name="Line 17">
              <a:extLst>
                <a:ext uri="{FF2B5EF4-FFF2-40B4-BE49-F238E27FC236}">
                  <a16:creationId xmlns:a16="http://schemas.microsoft.com/office/drawing/2014/main" id="{6D9479DB-0516-472E-9FC3-68B8483A54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64921" y="2105025"/>
              <a:ext cx="129540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3200"/>
            </a:p>
          </p:txBody>
        </p:sp>
        <p:sp>
          <p:nvSpPr>
            <p:cNvPr id="49" name="Line 18">
              <a:extLst>
                <a:ext uri="{FF2B5EF4-FFF2-40B4-BE49-F238E27FC236}">
                  <a16:creationId xmlns:a16="http://schemas.microsoft.com/office/drawing/2014/main" id="{1F53F478-09A0-4A80-A5FB-99D0F6E5E7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66510" y="3395663"/>
              <a:ext cx="1298575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3200"/>
            </a:p>
          </p:txBody>
        </p:sp>
        <p:sp>
          <p:nvSpPr>
            <p:cNvPr id="50" name="Oval 21">
              <a:extLst>
                <a:ext uri="{FF2B5EF4-FFF2-40B4-BE49-F238E27FC236}">
                  <a16:creationId xmlns:a16="http://schemas.microsoft.com/office/drawing/2014/main" id="{5D0B4CF9-009B-45F7-979E-C1A34DF44C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5321" y="1647825"/>
              <a:ext cx="685800" cy="685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sz="3200">
                  <a:solidFill>
                    <a:schemeClr val="accent2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3200"/>
            </a:p>
          </p:txBody>
        </p:sp>
        <p:sp>
          <p:nvSpPr>
            <p:cNvPr id="51" name="Line 22">
              <a:extLst>
                <a:ext uri="{FF2B5EF4-FFF2-40B4-BE49-F238E27FC236}">
                  <a16:creationId xmlns:a16="http://schemas.microsoft.com/office/drawing/2014/main" id="{ED3549FC-3339-4862-84D3-A04345FA5F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6121" y="2028825"/>
              <a:ext cx="1066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3200"/>
            </a:p>
          </p:txBody>
        </p:sp>
        <p:graphicFrame>
          <p:nvGraphicFramePr>
            <p:cNvPr id="52" name="Object 24">
              <a:extLst>
                <a:ext uri="{FF2B5EF4-FFF2-40B4-BE49-F238E27FC236}">
                  <a16:creationId xmlns:a16="http://schemas.microsoft.com/office/drawing/2014/main" id="{C43F4329-B675-40A3-A914-22B5F6D347F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55936664"/>
                </p:ext>
              </p:extLst>
            </p:nvPr>
          </p:nvGraphicFramePr>
          <p:xfrm>
            <a:off x="2712721" y="1647825"/>
            <a:ext cx="406400" cy="571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9" name="Equation" r:id="rId22" imgW="406080" imgH="571320" progId="Equation.3">
                    <p:embed/>
                  </p:oleObj>
                </mc:Choice>
                <mc:Fallback>
                  <p:oleObj name="Equation" r:id="rId22" imgW="406080" imgH="571320" progId="Equation.3">
                    <p:embed/>
                    <p:pic>
                      <p:nvPicPr>
                        <p:cNvPr id="52" name="Object 24">
                          <a:extLst>
                            <a:ext uri="{FF2B5EF4-FFF2-40B4-BE49-F238E27FC236}">
                              <a16:creationId xmlns:a16="http://schemas.microsoft.com/office/drawing/2014/main" id="{C43F4329-B675-40A3-A914-22B5F6D347F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12721" y="1647825"/>
                          <a:ext cx="406400" cy="571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" name="Object 26">
              <a:extLst>
                <a:ext uri="{FF2B5EF4-FFF2-40B4-BE49-F238E27FC236}">
                  <a16:creationId xmlns:a16="http://schemas.microsoft.com/office/drawing/2014/main" id="{080F6713-E896-4A59-A3F7-86B78036FF8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54698403"/>
                </p:ext>
              </p:extLst>
            </p:nvPr>
          </p:nvGraphicFramePr>
          <p:xfrm>
            <a:off x="4541521" y="1647825"/>
            <a:ext cx="482600" cy="571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0" name="Equation" r:id="rId23" imgW="482400" imgH="571320" progId="Equation.3">
                    <p:embed/>
                  </p:oleObj>
                </mc:Choice>
                <mc:Fallback>
                  <p:oleObj name="Equation" r:id="rId23" imgW="482400" imgH="571320" progId="Equation.3">
                    <p:embed/>
                    <p:pic>
                      <p:nvPicPr>
                        <p:cNvPr id="53" name="Object 26">
                          <a:extLst>
                            <a:ext uri="{FF2B5EF4-FFF2-40B4-BE49-F238E27FC236}">
                              <a16:creationId xmlns:a16="http://schemas.microsoft.com/office/drawing/2014/main" id="{080F6713-E896-4A59-A3F7-86B78036FF8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41521" y="1647825"/>
                          <a:ext cx="482600" cy="571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" name="Object 27">
              <a:extLst>
                <a:ext uri="{FF2B5EF4-FFF2-40B4-BE49-F238E27FC236}">
                  <a16:creationId xmlns:a16="http://schemas.microsoft.com/office/drawing/2014/main" id="{E750ED1D-4131-4AB9-B117-ADF401B2A26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26004286"/>
                </p:ext>
              </p:extLst>
            </p:nvPr>
          </p:nvGraphicFramePr>
          <p:xfrm>
            <a:off x="2712721" y="3781425"/>
            <a:ext cx="457200" cy="584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1" name="Equation" r:id="rId24" imgW="457200" imgH="583920" progId="Equation.3">
                    <p:embed/>
                  </p:oleObj>
                </mc:Choice>
                <mc:Fallback>
                  <p:oleObj name="Equation" r:id="rId24" imgW="457200" imgH="583920" progId="Equation.3">
                    <p:embed/>
                    <p:pic>
                      <p:nvPicPr>
                        <p:cNvPr id="54" name="Object 27">
                          <a:extLst>
                            <a:ext uri="{FF2B5EF4-FFF2-40B4-BE49-F238E27FC236}">
                              <a16:creationId xmlns:a16="http://schemas.microsoft.com/office/drawing/2014/main" id="{E750ED1D-4131-4AB9-B117-ADF401B2A26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12721" y="3781425"/>
                          <a:ext cx="457200" cy="584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" name="Object 28">
              <a:extLst>
                <a:ext uri="{FF2B5EF4-FFF2-40B4-BE49-F238E27FC236}">
                  <a16:creationId xmlns:a16="http://schemas.microsoft.com/office/drawing/2014/main" id="{52ED6242-4ECC-4192-9EE8-15CF6C67F9B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47730520"/>
                </p:ext>
              </p:extLst>
            </p:nvPr>
          </p:nvGraphicFramePr>
          <p:xfrm>
            <a:off x="1722122" y="2257425"/>
            <a:ext cx="265113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2" name="Equation" r:id="rId25" imgW="266400" imgH="279360" progId="Equation.3">
                    <p:embed/>
                  </p:oleObj>
                </mc:Choice>
                <mc:Fallback>
                  <p:oleObj name="Equation" r:id="rId25" imgW="266400" imgH="279360" progId="Equation.3">
                    <p:embed/>
                    <p:pic>
                      <p:nvPicPr>
                        <p:cNvPr id="55" name="Object 28">
                          <a:extLst>
                            <a:ext uri="{FF2B5EF4-FFF2-40B4-BE49-F238E27FC236}">
                              <a16:creationId xmlns:a16="http://schemas.microsoft.com/office/drawing/2014/main" id="{52ED6242-4ECC-4192-9EE8-15CF6C67F9B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2122" y="2257425"/>
                          <a:ext cx="265113" cy="279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" name="Object 29">
              <a:extLst>
                <a:ext uri="{FF2B5EF4-FFF2-40B4-BE49-F238E27FC236}">
                  <a16:creationId xmlns:a16="http://schemas.microsoft.com/office/drawing/2014/main" id="{E6CF07A6-7771-4BC7-903E-4831B3A1E9E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58581435"/>
                </p:ext>
              </p:extLst>
            </p:nvPr>
          </p:nvGraphicFramePr>
          <p:xfrm>
            <a:off x="1722122" y="3324225"/>
            <a:ext cx="265113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3" name="Equation" r:id="rId26" imgW="266400" imgH="279360" progId="Equation.3">
                    <p:embed/>
                  </p:oleObj>
                </mc:Choice>
                <mc:Fallback>
                  <p:oleObj name="Equation" r:id="rId26" imgW="266400" imgH="279360" progId="Equation.3">
                    <p:embed/>
                    <p:pic>
                      <p:nvPicPr>
                        <p:cNvPr id="56" name="Object 29">
                          <a:extLst>
                            <a:ext uri="{FF2B5EF4-FFF2-40B4-BE49-F238E27FC236}">
                              <a16:creationId xmlns:a16="http://schemas.microsoft.com/office/drawing/2014/main" id="{E6CF07A6-7771-4BC7-903E-4831B3A1E9E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2122" y="3324225"/>
                          <a:ext cx="265113" cy="279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" name="Object 30">
              <a:extLst>
                <a:ext uri="{FF2B5EF4-FFF2-40B4-BE49-F238E27FC236}">
                  <a16:creationId xmlns:a16="http://schemas.microsoft.com/office/drawing/2014/main" id="{7BD262D2-FBBC-4FA2-BB42-773EE5B71E5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39725306"/>
                </p:ext>
              </p:extLst>
            </p:nvPr>
          </p:nvGraphicFramePr>
          <p:xfrm>
            <a:off x="3627122" y="1724025"/>
            <a:ext cx="265113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4" name="Equation" r:id="rId27" imgW="266400" imgH="279360" progId="Equation.3">
                    <p:embed/>
                  </p:oleObj>
                </mc:Choice>
                <mc:Fallback>
                  <p:oleObj name="Equation" r:id="rId27" imgW="266400" imgH="279360" progId="Equation.3">
                    <p:embed/>
                    <p:pic>
                      <p:nvPicPr>
                        <p:cNvPr id="57" name="Object 30">
                          <a:extLst>
                            <a:ext uri="{FF2B5EF4-FFF2-40B4-BE49-F238E27FC236}">
                              <a16:creationId xmlns:a16="http://schemas.microsoft.com/office/drawing/2014/main" id="{7BD262D2-FBBC-4FA2-BB42-773EE5B71E5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27122" y="1724025"/>
                          <a:ext cx="265113" cy="279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" name="Object 33">
              <a:extLst>
                <a:ext uri="{FF2B5EF4-FFF2-40B4-BE49-F238E27FC236}">
                  <a16:creationId xmlns:a16="http://schemas.microsoft.com/office/drawing/2014/main" id="{7C25513A-6FFF-4E7A-9940-588A5C3E867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67928402"/>
                </p:ext>
              </p:extLst>
            </p:nvPr>
          </p:nvGraphicFramePr>
          <p:xfrm>
            <a:off x="731521" y="2867025"/>
            <a:ext cx="482600" cy="584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5" name="Equation" r:id="rId28" imgW="482400" imgH="583920" progId="Equation.3">
                    <p:embed/>
                  </p:oleObj>
                </mc:Choice>
                <mc:Fallback>
                  <p:oleObj name="Equation" r:id="rId28" imgW="482400" imgH="583920" progId="Equation.3">
                    <p:embed/>
                    <p:pic>
                      <p:nvPicPr>
                        <p:cNvPr id="58" name="Object 33">
                          <a:extLst>
                            <a:ext uri="{FF2B5EF4-FFF2-40B4-BE49-F238E27FC236}">
                              <a16:creationId xmlns:a16="http://schemas.microsoft.com/office/drawing/2014/main" id="{7C25513A-6FFF-4E7A-9940-588A5C3E867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1521" y="2867025"/>
                          <a:ext cx="482600" cy="584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40524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itle 97"/>
          <p:cNvSpPr>
            <a:spLocks noGrp="1"/>
          </p:cNvSpPr>
          <p:nvPr>
            <p:ph type="title"/>
          </p:nvPr>
        </p:nvSpPr>
        <p:spPr>
          <a:xfrm>
            <a:off x="594680" y="98872"/>
            <a:ext cx="10972800" cy="750687"/>
          </a:xfrm>
        </p:spPr>
        <p:txBody>
          <a:bodyPr>
            <a:normAutofit fontScale="90000"/>
          </a:bodyPr>
          <a:lstStyle/>
          <a:p>
            <a:r>
              <a:rPr lang="en-US" dirty="0"/>
              <a:t>DFA vs NFA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Engineering a Compiler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9841-AC00-7A4A-A0C2-828D72D8BF8C}" type="slidenum">
              <a:rPr lang="en-US" smtClean="0"/>
              <a:t>6</a:t>
            </a:fld>
            <a:endParaRPr lang="en-US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661F31FC-33BA-41E1-91AF-CFD883EDD9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2774" y="835968"/>
            <a:ext cx="7620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i="1" dirty="0"/>
              <a:t>L</a:t>
            </a:r>
            <a:r>
              <a:rPr lang="en-US" altLang="en-US" sz="2400" dirty="0"/>
              <a:t> = {</a:t>
            </a:r>
            <a:r>
              <a:rPr lang="en-US" altLang="en-US" sz="2400" i="1" dirty="0"/>
              <a:t>w</a:t>
            </a:r>
            <a:r>
              <a:rPr lang="en-US" altLang="en-US" sz="2400" dirty="0"/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</a:t>
            </a:r>
            <a:r>
              <a:rPr lang="en-US" altLang="en-US" sz="2400" dirty="0"/>
              <a:t> {</a:t>
            </a:r>
            <a:r>
              <a:rPr lang="en-US" altLang="en-US" sz="2400" dirty="0">
                <a:latin typeface="Courier New" panose="02070309020205020404" pitchFamily="49" charset="0"/>
              </a:rPr>
              <a:t>a</a:t>
            </a:r>
            <a:r>
              <a:rPr lang="en-US" altLang="en-US" sz="2400" dirty="0"/>
              <a:t>, </a:t>
            </a:r>
            <a:r>
              <a:rPr lang="en-US" altLang="en-US" sz="2400" dirty="0">
                <a:latin typeface="Courier New" panose="02070309020205020404" pitchFamily="49" charset="0"/>
              </a:rPr>
              <a:t>b</a:t>
            </a:r>
            <a:r>
              <a:rPr lang="en-US" altLang="en-US" sz="2400" dirty="0"/>
              <a:t>}* : </a:t>
            </a:r>
            <a:r>
              <a:rPr lang="en-US" altLang="en-US" sz="2400" i="1" dirty="0"/>
              <a:t>w</a:t>
            </a:r>
            <a:r>
              <a:rPr lang="en-US" altLang="en-US" sz="2400" dirty="0"/>
              <a:t> contain the substring </a:t>
            </a:r>
            <a:r>
              <a:rPr lang="en-US" altLang="en-US" sz="2400" dirty="0" err="1">
                <a:latin typeface="Courier New" panose="02070309020205020404" pitchFamily="49" charset="0"/>
              </a:rPr>
              <a:t>aab</a:t>
            </a:r>
            <a:r>
              <a:rPr lang="en-US" altLang="en-US" sz="2400" dirty="0"/>
              <a:t>}.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5A6FD840-3C1B-4476-A116-905A6F9768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21" y="1528755"/>
            <a:ext cx="4997986" cy="1416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3">
            <a:extLst>
              <a:ext uri="{FF2B5EF4-FFF2-40B4-BE49-F238E27FC236}">
                <a16:creationId xmlns:a16="http://schemas.microsoft.com/office/drawing/2014/main" id="{7B9C394C-BEFD-4B80-B321-6396A2CB78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1766" y="3353634"/>
            <a:ext cx="10972800" cy="904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714500" indent="-3429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171700" indent="-3429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628900" indent="-3429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buFont typeface="Arial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3086100" indent="-3429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buFont typeface="Arial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543300" indent="-3429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buFont typeface="Arial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4000500" indent="-3429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buFont typeface="Arial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altLang="en-US" sz="2400" i="1"/>
              <a:t>L</a:t>
            </a:r>
            <a:r>
              <a:rPr lang="en-US" altLang="en-US" sz="2400"/>
              <a:t> = {</a:t>
            </a:r>
            <a:r>
              <a:rPr lang="en-US" altLang="en-US" sz="2400" i="1"/>
              <a:t>w</a:t>
            </a:r>
            <a:r>
              <a:rPr lang="en-US" altLang="en-US" sz="2400"/>
              <a:t> </a:t>
            </a:r>
            <a:r>
              <a:rPr lang="en-US" altLang="en-US" sz="2400">
                <a:sym typeface="Symbol" panose="05050102010706020507" pitchFamily="18" charset="2"/>
              </a:rPr>
              <a:t></a:t>
            </a:r>
            <a:r>
              <a:rPr lang="en-US" altLang="en-US" sz="2400"/>
              <a:t> {</a:t>
            </a:r>
            <a:r>
              <a:rPr lang="en-US" altLang="en-US" sz="2400">
                <a:latin typeface="Courier New" panose="02070309020205020404" pitchFamily="49" charset="0"/>
              </a:rPr>
              <a:t>a</a:t>
            </a:r>
            <a:r>
              <a:rPr lang="en-US" altLang="en-US" sz="2400"/>
              <a:t>, </a:t>
            </a:r>
            <a:r>
              <a:rPr lang="en-US" altLang="en-US" sz="2400">
                <a:latin typeface="Courier New" panose="02070309020205020404" pitchFamily="49" charset="0"/>
              </a:rPr>
              <a:t>b</a:t>
            </a:r>
            <a:r>
              <a:rPr lang="en-US" altLang="en-US" sz="2400"/>
              <a:t>}* : </a:t>
            </a:r>
            <a:r>
              <a:rPr lang="en-US" altLang="en-US" sz="2400" i="1"/>
              <a:t>w</a:t>
            </a:r>
            <a:r>
              <a:rPr lang="en-US" altLang="en-US" sz="2400"/>
              <a:t> has a postfix </a:t>
            </a:r>
            <a:r>
              <a:rPr lang="en-US" altLang="en-US" sz="2400">
                <a:latin typeface="Courier New" panose="02070309020205020404" pitchFamily="49" charset="0"/>
              </a:rPr>
              <a:t>aab</a:t>
            </a:r>
            <a:r>
              <a:rPr lang="en-US" altLang="en-US" sz="2400"/>
              <a:t>}.</a:t>
            </a:r>
          </a:p>
          <a:p>
            <a:endParaRPr lang="en-US" altLang="en-US" sz="24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433F749-FCE4-410B-A67F-BE7CD2AEB9DD}"/>
              </a:ext>
            </a:extLst>
          </p:cNvPr>
          <p:cNvGrpSpPr/>
          <p:nvPr/>
        </p:nvGrpSpPr>
        <p:grpSpPr>
          <a:xfrm>
            <a:off x="836928" y="4044868"/>
            <a:ext cx="4724066" cy="1343516"/>
            <a:chOff x="1691660" y="1942920"/>
            <a:chExt cx="8743799" cy="215538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E937471-70DE-4434-8FDE-7908F0DC3CF6}"/>
                </a:ext>
              </a:extLst>
            </p:cNvPr>
            <p:cNvGrpSpPr/>
            <p:nvPr/>
          </p:nvGrpSpPr>
          <p:grpSpPr>
            <a:xfrm>
              <a:off x="1691660" y="2346374"/>
              <a:ext cx="8743799" cy="1751928"/>
              <a:chOff x="1390035" y="2357055"/>
              <a:chExt cx="8743799" cy="1751928"/>
            </a:xfrm>
          </p:grpSpPr>
          <p:sp>
            <p:nvSpPr>
              <p:cNvPr id="15" name="Oval 2">
                <a:extLst>
                  <a:ext uri="{FF2B5EF4-FFF2-40B4-BE49-F238E27FC236}">
                    <a16:creationId xmlns:a16="http://schemas.microsoft.com/office/drawing/2014/main" id="{E017B0BD-7869-4C88-8A87-27944DDE5E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51036" y="3050164"/>
                <a:ext cx="685800" cy="6858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3200"/>
              </a:p>
            </p:txBody>
          </p:sp>
          <p:sp>
            <p:nvSpPr>
              <p:cNvPr id="16" name="Line 5">
                <a:extLst>
                  <a:ext uri="{FF2B5EF4-FFF2-40B4-BE49-F238E27FC236}">
                    <a16:creationId xmlns:a16="http://schemas.microsoft.com/office/drawing/2014/main" id="{8A406BFF-56E0-4641-8698-A298B2E739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90035" y="3456564"/>
                <a:ext cx="6096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3200"/>
              </a:p>
            </p:txBody>
          </p:sp>
          <p:sp>
            <p:nvSpPr>
              <p:cNvPr id="17" name="Line 7">
                <a:extLst>
                  <a:ext uri="{FF2B5EF4-FFF2-40B4-BE49-F238E27FC236}">
                    <a16:creationId xmlns:a16="http://schemas.microsoft.com/office/drawing/2014/main" id="{83780892-6532-4FFF-93CD-E67FDCBE8A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25135" y="3456564"/>
                <a:ext cx="1143000" cy="24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3200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15330695-4C5A-4B8D-B56A-3E9850AA95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2335" y="2741342"/>
                <a:ext cx="812800" cy="333529"/>
              </a:xfrm>
              <a:custGeom>
                <a:avLst/>
                <a:gdLst>
                  <a:gd name="T0" fmla="*/ 2147483647 w 512"/>
                  <a:gd name="T1" fmla="*/ 2147483647 h 680"/>
                  <a:gd name="T2" fmla="*/ 2147483647 w 512"/>
                  <a:gd name="T3" fmla="*/ 2147483647 h 680"/>
                  <a:gd name="T4" fmla="*/ 2147483647 w 512"/>
                  <a:gd name="T5" fmla="*/ 2147483647 h 680"/>
                  <a:gd name="T6" fmla="*/ 2147483647 w 512"/>
                  <a:gd name="T7" fmla="*/ 2147483647 h 680"/>
                  <a:gd name="T8" fmla="*/ 2147483647 w 512"/>
                  <a:gd name="T9" fmla="*/ 2147483647 h 6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12"/>
                  <a:gd name="T16" fmla="*/ 0 h 680"/>
                  <a:gd name="T17" fmla="*/ 512 w 512"/>
                  <a:gd name="T18" fmla="*/ 680 h 6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12" h="680">
                    <a:moveTo>
                      <a:pt x="160" y="680"/>
                    </a:moveTo>
                    <a:cubicBezTo>
                      <a:pt x="80" y="496"/>
                      <a:pt x="0" y="312"/>
                      <a:pt x="16" y="200"/>
                    </a:cubicBezTo>
                    <a:cubicBezTo>
                      <a:pt x="32" y="88"/>
                      <a:pt x="176" y="16"/>
                      <a:pt x="256" y="8"/>
                    </a:cubicBezTo>
                    <a:cubicBezTo>
                      <a:pt x="336" y="0"/>
                      <a:pt x="480" y="48"/>
                      <a:pt x="496" y="152"/>
                    </a:cubicBezTo>
                    <a:cubicBezTo>
                      <a:pt x="512" y="256"/>
                      <a:pt x="432" y="444"/>
                      <a:pt x="352" y="632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3200"/>
              </a:p>
            </p:txBody>
          </p:sp>
          <p:graphicFrame>
            <p:nvGraphicFramePr>
              <p:cNvPr id="19" name="Object 0">
                <a:extLst>
                  <a:ext uri="{FF2B5EF4-FFF2-40B4-BE49-F238E27FC236}">
                    <a16:creationId xmlns:a16="http://schemas.microsoft.com/office/drawing/2014/main" id="{D29D979A-B6D6-4B3E-8E40-22CDF0D3511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131522" y="3162006"/>
              <a:ext cx="265113" cy="2794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08" name="Equation" r:id="rId4" imgW="266400" imgH="279360" progId="Equation.3">
                      <p:embed/>
                    </p:oleObj>
                  </mc:Choice>
                  <mc:Fallback>
                    <p:oleObj name="Equation" r:id="rId4" imgW="266400" imgH="279360" progId="Equation.3">
                      <p:embed/>
                      <p:pic>
                        <p:nvPicPr>
                          <p:cNvPr id="19" name="Object 0">
                            <a:extLst>
                              <a:ext uri="{FF2B5EF4-FFF2-40B4-BE49-F238E27FC236}">
                                <a16:creationId xmlns:a16="http://schemas.microsoft.com/office/drawing/2014/main" id="{D29D979A-B6D6-4B3E-8E40-22CDF0D3511F}"/>
                              </a:ext>
                            </a:extLst>
                          </p:cNvPr>
                          <p:cNvPicPr preferRelativeResize="0"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31522" y="3162006"/>
                            <a:ext cx="265113" cy="2794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" name="Object 1">
                <a:extLst>
                  <a:ext uri="{FF2B5EF4-FFF2-40B4-BE49-F238E27FC236}">
                    <a16:creationId xmlns:a16="http://schemas.microsoft.com/office/drawing/2014/main" id="{90B00288-FAB1-4FDC-B6CA-CA54C883604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447435" y="3729571"/>
              <a:ext cx="277812" cy="3794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09" name="Equation" r:id="rId6" imgW="279360" imgH="380880" progId="Equation.3">
                      <p:embed/>
                    </p:oleObj>
                  </mc:Choice>
                  <mc:Fallback>
                    <p:oleObj name="Equation" r:id="rId6" imgW="279360" imgH="380880" progId="Equation.3">
                      <p:embed/>
                      <p:pic>
                        <p:nvPicPr>
                          <p:cNvPr id="20" name="Object 1">
                            <a:extLst>
                              <a:ext uri="{FF2B5EF4-FFF2-40B4-BE49-F238E27FC236}">
                                <a16:creationId xmlns:a16="http://schemas.microsoft.com/office/drawing/2014/main" id="{90B00288-FAB1-4FDC-B6CA-CA54C8836046}"/>
                              </a:ext>
                            </a:extLst>
                          </p:cNvPr>
                          <p:cNvPicPr preferRelativeResize="0"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47435" y="3729571"/>
                            <a:ext cx="277812" cy="37941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" name="Object 4">
                <a:extLst>
                  <a:ext uri="{FF2B5EF4-FFF2-40B4-BE49-F238E27FC236}">
                    <a16:creationId xmlns:a16="http://schemas.microsoft.com/office/drawing/2014/main" id="{1ECB506E-F613-4D8C-AB75-8B6F3593B86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248267" y="3249307"/>
              <a:ext cx="340935" cy="38226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10" name="Equation" r:id="rId8" imgW="419040" imgH="469800" progId="Equation.3">
                      <p:embed/>
                    </p:oleObj>
                  </mc:Choice>
                  <mc:Fallback>
                    <p:oleObj name="Equation" r:id="rId8" imgW="419040" imgH="469800" progId="Equation.3">
                      <p:embed/>
                      <p:pic>
                        <p:nvPicPr>
                          <p:cNvPr id="21" name="Object 4">
                            <a:extLst>
                              <a:ext uri="{FF2B5EF4-FFF2-40B4-BE49-F238E27FC236}">
                                <a16:creationId xmlns:a16="http://schemas.microsoft.com/office/drawing/2014/main" id="{1ECB506E-F613-4D8C-AB75-8B6F3593B86F}"/>
                              </a:ext>
                            </a:extLst>
                          </p:cNvPr>
                          <p:cNvPicPr preferRelativeResize="0"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48267" y="3249307"/>
                            <a:ext cx="340935" cy="38226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9DB0C30C-E93E-46E3-A3CE-4C9315152965}"/>
                  </a:ext>
                </a:extLst>
              </p:cNvPr>
              <p:cNvGrpSpPr/>
              <p:nvPr/>
            </p:nvGrpSpPr>
            <p:grpSpPr>
              <a:xfrm>
                <a:off x="3968135" y="3107693"/>
                <a:ext cx="6067725" cy="772180"/>
                <a:chOff x="5715000" y="4191000"/>
                <a:chExt cx="8274170" cy="1143000"/>
              </a:xfrm>
            </p:grpSpPr>
            <p:sp>
              <p:nvSpPr>
                <p:cNvPr id="33" name="Oval 3">
                  <a:extLst>
                    <a:ext uri="{FF2B5EF4-FFF2-40B4-BE49-F238E27FC236}">
                      <a16:creationId xmlns:a16="http://schemas.microsoft.com/office/drawing/2014/main" id="{AE6C0AF4-246B-4AE9-B1A3-8A21BD0CE6D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303370" y="4332062"/>
                  <a:ext cx="685800" cy="68580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3200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3200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3200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3200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3200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3200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3200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3200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3200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en-US" altLang="en-US" sz="3200"/>
                </a:p>
              </p:txBody>
            </p:sp>
            <p:sp>
              <p:nvSpPr>
                <p:cNvPr id="34" name="Oval 6">
                  <a:extLst>
                    <a:ext uri="{FF2B5EF4-FFF2-40B4-BE49-F238E27FC236}">
                      <a16:creationId xmlns:a16="http://schemas.microsoft.com/office/drawing/2014/main" id="{3A7C7668-744E-4744-8C5C-69A9703D91A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715000" y="4191000"/>
                  <a:ext cx="1143000" cy="114300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3200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3200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3200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3200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3200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3200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3200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3200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defRPr sz="3200">
                      <a:solidFill>
                        <a:schemeClr val="accent2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en-US" altLang="en-US" sz="3200"/>
                </a:p>
              </p:txBody>
            </p:sp>
            <p:graphicFrame>
              <p:nvGraphicFramePr>
                <p:cNvPr id="35" name="Object 5">
                  <a:extLst>
                    <a:ext uri="{FF2B5EF4-FFF2-40B4-BE49-F238E27FC236}">
                      <a16:creationId xmlns:a16="http://schemas.microsoft.com/office/drawing/2014/main" id="{B7D664E9-25C6-4B5B-B854-009DF27F551A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6134966" y="4496481"/>
                <a:ext cx="339870" cy="46997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111" name="Equation" r:id="rId10" imgW="342720" imgH="469800" progId="Equation.3">
                        <p:embed/>
                      </p:oleObj>
                    </mc:Choice>
                    <mc:Fallback>
                      <p:oleObj name="Equation" r:id="rId10" imgW="342720" imgH="469800" progId="Equation.3">
                        <p:embed/>
                        <p:pic>
                          <p:nvPicPr>
                            <p:cNvPr id="35" name="Object 5">
                              <a:extLst>
                                <a:ext uri="{FF2B5EF4-FFF2-40B4-BE49-F238E27FC236}">
                                  <a16:creationId xmlns:a16="http://schemas.microsoft.com/office/drawing/2014/main" id="{B7D664E9-25C6-4B5B-B854-009DF27F551A}"/>
                                </a:ext>
                              </a:extLst>
                            </p:cNvPr>
                            <p:cNvPicPr preferRelativeResize="0"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6134966" y="4496481"/>
                              <a:ext cx="339870" cy="469971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cxnSp>
            <p:nvCxnSpPr>
              <p:cNvPr id="23" name="Connector: Curved 16">
                <a:extLst>
                  <a:ext uri="{FF2B5EF4-FFF2-40B4-BE49-F238E27FC236}">
                    <a16:creationId xmlns:a16="http://schemas.microsoft.com/office/drawing/2014/main" id="{5852000D-A4CE-4285-884D-E833ED63F7AB}"/>
                  </a:ext>
                </a:extLst>
              </p:cNvPr>
              <p:cNvCxnSpPr>
                <a:cxnSpLocks/>
                <a:stCxn id="28" idx="4"/>
                <a:endCxn id="34" idx="5"/>
              </p:cNvCxnSpPr>
              <p:nvPr/>
            </p:nvCxnSpPr>
            <p:spPr>
              <a:xfrm rot="5400000" flipH="1">
                <a:off x="7234704" y="1215670"/>
                <a:ext cx="5110" cy="5107351"/>
              </a:xfrm>
              <a:prstGeom prst="curvedConnector3">
                <a:avLst>
                  <a:gd name="adj1" fmla="val -6586556"/>
                </a:avLst>
              </a:prstGeom>
              <a:ln w="12700">
                <a:tailEnd type="triangle" w="lg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Oval 6">
                <a:extLst>
                  <a:ext uri="{FF2B5EF4-FFF2-40B4-BE49-F238E27FC236}">
                    <a16:creationId xmlns:a16="http://schemas.microsoft.com/office/drawing/2014/main" id="{68560CE2-80C3-4B5F-A827-B338D758FF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9635" y="3070474"/>
                <a:ext cx="838200" cy="7721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3200"/>
              </a:p>
            </p:txBody>
          </p:sp>
          <p:sp>
            <p:nvSpPr>
              <p:cNvPr id="25" name="Line 7">
                <a:extLst>
                  <a:ext uri="{FF2B5EF4-FFF2-40B4-BE49-F238E27FC236}">
                    <a16:creationId xmlns:a16="http://schemas.microsoft.com/office/drawing/2014/main" id="{6CF00FBE-64D9-4390-9D93-AAAED0AEC1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94864" y="3456564"/>
                <a:ext cx="20561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3200"/>
              </a:p>
            </p:txBody>
          </p:sp>
          <p:graphicFrame>
            <p:nvGraphicFramePr>
              <p:cNvPr id="26" name="Object 0">
                <a:extLst>
                  <a:ext uri="{FF2B5EF4-FFF2-40B4-BE49-F238E27FC236}">
                    <a16:creationId xmlns:a16="http://schemas.microsoft.com/office/drawing/2014/main" id="{F20D6663-29C2-4970-9244-4B742AF38B6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608992" y="3110941"/>
              <a:ext cx="265113" cy="2794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12" name="Equation" r:id="rId12" imgW="266400" imgH="279360" progId="Equation.3">
                      <p:embed/>
                    </p:oleObj>
                  </mc:Choice>
                  <mc:Fallback>
                    <p:oleObj name="Equation" r:id="rId12" imgW="266400" imgH="279360" progId="Equation.3">
                      <p:embed/>
                      <p:pic>
                        <p:nvPicPr>
                          <p:cNvPr id="26" name="Object 0">
                            <a:extLst>
                              <a:ext uri="{FF2B5EF4-FFF2-40B4-BE49-F238E27FC236}">
                                <a16:creationId xmlns:a16="http://schemas.microsoft.com/office/drawing/2014/main" id="{F20D6663-29C2-4970-9244-4B742AF38B64}"/>
                              </a:ext>
                            </a:extLst>
                          </p:cNvPr>
                          <p:cNvPicPr preferRelativeResize="0"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608992" y="3110941"/>
                            <a:ext cx="265113" cy="2794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7" name="Object 0">
                <a:extLst>
                  <a:ext uri="{FF2B5EF4-FFF2-40B4-BE49-F238E27FC236}">
                    <a16:creationId xmlns:a16="http://schemas.microsoft.com/office/drawing/2014/main" id="{A79EC289-73F8-4054-B8FF-3570EFCA3DD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110020" y="2469221"/>
              <a:ext cx="265113" cy="26667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13" name="Equation" r:id="rId13" imgW="266400" imgH="279360" progId="Equation.3">
                      <p:embed/>
                    </p:oleObj>
                  </mc:Choice>
                  <mc:Fallback>
                    <p:oleObj name="Equation" r:id="rId13" imgW="266400" imgH="279360" progId="Equation.3">
                      <p:embed/>
                      <p:pic>
                        <p:nvPicPr>
                          <p:cNvPr id="27" name="Object 0">
                            <a:extLst>
                              <a:ext uri="{FF2B5EF4-FFF2-40B4-BE49-F238E27FC236}">
                                <a16:creationId xmlns:a16="http://schemas.microsoft.com/office/drawing/2014/main" id="{A79EC289-73F8-4054-B8FF-3570EFCA3DDD}"/>
                              </a:ext>
                            </a:extLst>
                          </p:cNvPr>
                          <p:cNvPicPr preferRelativeResize="0"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110020" y="2469221"/>
                            <a:ext cx="265113" cy="26667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8" name="Oval 2">
                <a:extLst>
                  <a:ext uri="{FF2B5EF4-FFF2-40B4-BE49-F238E27FC236}">
                    <a16:creationId xmlns:a16="http://schemas.microsoft.com/office/drawing/2014/main" id="{AFF50DBF-7D03-4E43-BE0B-DF3C506D98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48034" y="3086100"/>
                <a:ext cx="685800" cy="6858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3200"/>
              </a:p>
            </p:txBody>
          </p:sp>
          <p:sp>
            <p:nvSpPr>
              <p:cNvPr id="29" name="Line 7">
                <a:extLst>
                  <a:ext uri="{FF2B5EF4-FFF2-40B4-BE49-F238E27FC236}">
                    <a16:creationId xmlns:a16="http://schemas.microsoft.com/office/drawing/2014/main" id="{E16B2335-CAA0-411A-BED8-375AFBCE84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36836" y="3422266"/>
                <a:ext cx="1911198" cy="67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3200"/>
              </a:p>
            </p:txBody>
          </p:sp>
          <p:graphicFrame>
            <p:nvGraphicFramePr>
              <p:cNvPr id="30" name="Object 1">
                <a:extLst>
                  <a:ext uri="{FF2B5EF4-FFF2-40B4-BE49-F238E27FC236}">
                    <a16:creationId xmlns:a16="http://schemas.microsoft.com/office/drawing/2014/main" id="{433AC5F6-242D-4B72-9237-095A754484D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311389" y="2357055"/>
              <a:ext cx="277813" cy="3788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14" name="Equation" r:id="rId14" imgW="279360" imgH="380880" progId="Equation.3">
                      <p:embed/>
                    </p:oleObj>
                  </mc:Choice>
                  <mc:Fallback>
                    <p:oleObj name="Equation" r:id="rId14" imgW="279360" imgH="380880" progId="Equation.3">
                      <p:embed/>
                      <p:pic>
                        <p:nvPicPr>
                          <p:cNvPr id="30" name="Object 1">
                            <a:extLst>
                              <a:ext uri="{FF2B5EF4-FFF2-40B4-BE49-F238E27FC236}">
                                <a16:creationId xmlns:a16="http://schemas.microsoft.com/office/drawing/2014/main" id="{433AC5F6-242D-4B72-9237-095A754484D3}"/>
                              </a:ext>
                            </a:extLst>
                          </p:cNvPr>
                          <p:cNvPicPr preferRelativeResize="0"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11389" y="2357055"/>
                            <a:ext cx="277813" cy="3788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1" name="Object 1">
                <a:extLst>
                  <a:ext uri="{FF2B5EF4-FFF2-40B4-BE49-F238E27FC236}">
                    <a16:creationId xmlns:a16="http://schemas.microsoft.com/office/drawing/2014/main" id="{2566BBB6-655F-4F45-A230-1EECE66CDD3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163999" y="3050164"/>
              <a:ext cx="277813" cy="3788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15" name="Equation" r:id="rId15" imgW="279360" imgH="380880" progId="Equation.3">
                      <p:embed/>
                    </p:oleObj>
                  </mc:Choice>
                  <mc:Fallback>
                    <p:oleObj name="Equation" r:id="rId15" imgW="279360" imgH="380880" progId="Equation.3">
                      <p:embed/>
                      <p:pic>
                        <p:nvPicPr>
                          <p:cNvPr id="31" name="Object 1">
                            <a:extLst>
                              <a:ext uri="{FF2B5EF4-FFF2-40B4-BE49-F238E27FC236}">
                                <a16:creationId xmlns:a16="http://schemas.microsoft.com/office/drawing/2014/main" id="{2566BBB6-655F-4F45-A230-1EECE66CDD3C}"/>
                              </a:ext>
                            </a:extLst>
                          </p:cNvPr>
                          <p:cNvPicPr preferRelativeResize="0"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163999" y="3050164"/>
                            <a:ext cx="277813" cy="3788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32" name="Connector: Curved 25">
                <a:extLst>
                  <a:ext uri="{FF2B5EF4-FFF2-40B4-BE49-F238E27FC236}">
                    <a16:creationId xmlns:a16="http://schemas.microsoft.com/office/drawing/2014/main" id="{34D9ACAF-2612-44BC-BD9D-41183BBED5AA}"/>
                  </a:ext>
                </a:extLst>
              </p:cNvPr>
              <p:cNvCxnSpPr>
                <a:cxnSpLocks/>
                <a:stCxn id="28" idx="0"/>
                <a:endCxn id="24" idx="7"/>
              </p:cNvCxnSpPr>
              <p:nvPr/>
            </p:nvCxnSpPr>
            <p:spPr>
              <a:xfrm rot="16200000" flipH="1" flipV="1">
                <a:off x="6204280" y="-403098"/>
                <a:ext cx="97457" cy="7075851"/>
              </a:xfrm>
              <a:prstGeom prst="curvedConnector3">
                <a:avLst>
                  <a:gd name="adj1" fmla="val -795395"/>
                </a:avLst>
              </a:prstGeom>
              <a:ln w="12700">
                <a:tailEnd type="triangle" w="lg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E5836D6-0EA3-4FCD-91B7-B2678D1FEFDE}"/>
                </a:ext>
              </a:extLst>
            </p:cNvPr>
            <p:cNvSpPr txBox="1"/>
            <p:nvPr/>
          </p:nvSpPr>
          <p:spPr>
            <a:xfrm>
              <a:off x="9772933" y="3088700"/>
              <a:ext cx="3978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q</a:t>
              </a:r>
              <a:r>
                <a:rPr lang="en-US" i="1" baseline="-25000" dirty="0"/>
                <a:t>3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E1C4220-0D00-4E94-819C-8F716E42AC69}"/>
                </a:ext>
              </a:extLst>
            </p:cNvPr>
            <p:cNvSpPr txBox="1"/>
            <p:nvPr/>
          </p:nvSpPr>
          <p:spPr>
            <a:xfrm>
              <a:off x="7284115" y="3185094"/>
              <a:ext cx="3978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q</a:t>
              </a:r>
              <a:r>
                <a:rPr lang="en-US" i="1" baseline="-25000" dirty="0"/>
                <a:t>2</a:t>
              </a:r>
            </a:p>
          </p:txBody>
        </p:sp>
        <p:cxnSp>
          <p:nvCxnSpPr>
            <p:cNvPr id="11" name="Connector: Curved 33">
              <a:extLst>
                <a:ext uri="{FF2B5EF4-FFF2-40B4-BE49-F238E27FC236}">
                  <a16:creationId xmlns:a16="http://schemas.microsoft.com/office/drawing/2014/main" id="{ED046E08-21F3-4F24-83E6-ADDF27F27D8A}"/>
                </a:ext>
              </a:extLst>
            </p:cNvPr>
            <p:cNvCxnSpPr>
              <a:cxnSpLocks/>
              <a:stCxn id="34" idx="3"/>
              <a:endCxn id="24" idx="5"/>
            </p:cNvCxnSpPr>
            <p:nvPr/>
          </p:nvCxnSpPr>
          <p:spPr>
            <a:xfrm rot="5400000" flipH="1">
              <a:off x="3686000" y="3049598"/>
              <a:ext cx="37219" cy="1375804"/>
            </a:xfrm>
            <a:prstGeom prst="curvedConnector3">
              <a:avLst>
                <a:gd name="adj1" fmla="val -918034"/>
              </a:avLst>
            </a:prstGeom>
            <a:ln w="12700">
              <a:tailEnd type="triangle" w="lg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68D4B1C2-28C4-49E5-AEED-B58387FDC709}"/>
                </a:ext>
              </a:extLst>
            </p:cNvPr>
            <p:cNvSpPr>
              <a:spLocks/>
            </p:cNvSpPr>
            <p:nvPr/>
          </p:nvSpPr>
          <p:spPr bwMode="auto">
            <a:xfrm>
              <a:off x="7089161" y="2725241"/>
              <a:ext cx="812800" cy="333529"/>
            </a:xfrm>
            <a:custGeom>
              <a:avLst/>
              <a:gdLst>
                <a:gd name="T0" fmla="*/ 2147483647 w 512"/>
                <a:gd name="T1" fmla="*/ 2147483647 h 680"/>
                <a:gd name="T2" fmla="*/ 2147483647 w 512"/>
                <a:gd name="T3" fmla="*/ 2147483647 h 680"/>
                <a:gd name="T4" fmla="*/ 2147483647 w 512"/>
                <a:gd name="T5" fmla="*/ 2147483647 h 680"/>
                <a:gd name="T6" fmla="*/ 2147483647 w 512"/>
                <a:gd name="T7" fmla="*/ 2147483647 h 680"/>
                <a:gd name="T8" fmla="*/ 2147483647 w 512"/>
                <a:gd name="T9" fmla="*/ 2147483647 h 6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12"/>
                <a:gd name="T16" fmla="*/ 0 h 680"/>
                <a:gd name="T17" fmla="*/ 512 w 512"/>
                <a:gd name="T18" fmla="*/ 680 h 6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12" h="680">
                  <a:moveTo>
                    <a:pt x="160" y="680"/>
                  </a:moveTo>
                  <a:cubicBezTo>
                    <a:pt x="80" y="496"/>
                    <a:pt x="0" y="312"/>
                    <a:pt x="16" y="200"/>
                  </a:cubicBezTo>
                  <a:cubicBezTo>
                    <a:pt x="32" y="88"/>
                    <a:pt x="176" y="16"/>
                    <a:pt x="256" y="8"/>
                  </a:cubicBezTo>
                  <a:cubicBezTo>
                    <a:pt x="336" y="0"/>
                    <a:pt x="480" y="48"/>
                    <a:pt x="496" y="152"/>
                  </a:cubicBezTo>
                  <a:cubicBezTo>
                    <a:pt x="512" y="256"/>
                    <a:pt x="432" y="444"/>
                    <a:pt x="352" y="632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3200"/>
            </a:p>
          </p:txBody>
        </p:sp>
        <p:graphicFrame>
          <p:nvGraphicFramePr>
            <p:cNvPr id="13" name="Object 0">
              <a:extLst>
                <a:ext uri="{FF2B5EF4-FFF2-40B4-BE49-F238E27FC236}">
                  <a16:creationId xmlns:a16="http://schemas.microsoft.com/office/drawing/2014/main" id="{60FAA3EA-1DEB-441D-B0FD-D50C4F38FCF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163696" y="3792046"/>
            <a:ext cx="265113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6" name="Equation" r:id="rId16" imgW="266400" imgH="279360" progId="Equation.3">
                    <p:embed/>
                  </p:oleObj>
                </mc:Choice>
                <mc:Fallback>
                  <p:oleObj name="Equation" r:id="rId16" imgW="266400" imgH="279360" progId="Equation.3">
                    <p:embed/>
                    <p:pic>
                      <p:nvPicPr>
                        <p:cNvPr id="13" name="Object 0">
                          <a:extLst>
                            <a:ext uri="{FF2B5EF4-FFF2-40B4-BE49-F238E27FC236}">
                              <a16:creationId xmlns:a16="http://schemas.microsoft.com/office/drawing/2014/main" id="{60FAA3EA-1DEB-441D-B0FD-D50C4F38FCF4}"/>
                            </a:ext>
                          </a:extLst>
                        </p:cNvPr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63696" y="3792046"/>
                          <a:ext cx="265113" cy="279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Object 1">
              <a:extLst>
                <a:ext uri="{FF2B5EF4-FFF2-40B4-BE49-F238E27FC236}">
                  <a16:creationId xmlns:a16="http://schemas.microsoft.com/office/drawing/2014/main" id="{EF80EFAF-F058-41DA-B931-5AE2460318C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415726" y="1942920"/>
            <a:ext cx="277813" cy="3788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7" name="Equation" r:id="rId17" imgW="279360" imgH="380880" progId="Equation.3">
                    <p:embed/>
                  </p:oleObj>
                </mc:Choice>
                <mc:Fallback>
                  <p:oleObj name="Equation" r:id="rId17" imgW="279360" imgH="380880" progId="Equation.3">
                    <p:embed/>
                    <p:pic>
                      <p:nvPicPr>
                        <p:cNvPr id="14" name="Object 1">
                          <a:extLst>
                            <a:ext uri="{FF2B5EF4-FFF2-40B4-BE49-F238E27FC236}">
                              <a16:creationId xmlns:a16="http://schemas.microsoft.com/office/drawing/2014/main" id="{EF80EFAF-F058-41DA-B931-5AE2460318CA}"/>
                            </a:ext>
                          </a:extLst>
                        </p:cNvPr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15726" y="1942920"/>
                          <a:ext cx="277813" cy="3788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1" name="Group 70"/>
          <p:cNvGrpSpPr/>
          <p:nvPr/>
        </p:nvGrpSpPr>
        <p:grpSpPr>
          <a:xfrm>
            <a:off x="6484484" y="1459361"/>
            <a:ext cx="5305504" cy="1356520"/>
            <a:chOff x="6484484" y="1459361"/>
            <a:chExt cx="5305504" cy="1356520"/>
          </a:xfrm>
        </p:grpSpPr>
        <p:grpSp>
          <p:nvGrpSpPr>
            <p:cNvPr id="37" name="Group 36"/>
            <p:cNvGrpSpPr/>
            <p:nvPr/>
          </p:nvGrpSpPr>
          <p:grpSpPr>
            <a:xfrm>
              <a:off x="6484484" y="2150705"/>
              <a:ext cx="1232052" cy="547855"/>
              <a:chOff x="1377708" y="4876532"/>
              <a:chExt cx="1295400" cy="685800"/>
            </a:xfrm>
          </p:grpSpPr>
          <p:sp>
            <p:nvSpPr>
              <p:cNvPr id="38" name="Line 5">
                <a:extLst>
                  <a:ext uri="{FF2B5EF4-FFF2-40B4-BE49-F238E27FC236}">
                    <a16:creationId xmlns:a16="http://schemas.microsoft.com/office/drawing/2014/main" id="{FE908CA8-0BA3-444A-AEDE-1F5F78EE5B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77708" y="5194481"/>
                <a:ext cx="6096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3200"/>
              </a:p>
            </p:txBody>
          </p:sp>
          <p:sp>
            <p:nvSpPr>
              <p:cNvPr id="42" name="Oval 2">
                <a:extLst>
                  <a:ext uri="{FF2B5EF4-FFF2-40B4-BE49-F238E27FC236}">
                    <a16:creationId xmlns:a16="http://schemas.microsoft.com/office/drawing/2014/main" id="{7906AD20-CBB2-4ADE-BAA1-3DF094A0A5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7308" y="4876532"/>
                <a:ext cx="685800" cy="6858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3200"/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7692907" y="2072631"/>
              <a:ext cx="1320314" cy="625932"/>
              <a:chOff x="2673108" y="4756604"/>
              <a:chExt cx="1679044" cy="882242"/>
            </a:xfrm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21CEA90F-A56A-4450-B8A4-F11D8C53FB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13952" y="4866666"/>
                <a:ext cx="838200" cy="7721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3200"/>
              </a:p>
            </p:txBody>
          </p: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3894C6BC-0165-4D73-885F-C8445FABE3A8}"/>
                  </a:ext>
                </a:extLst>
              </p:cNvPr>
              <p:cNvGrpSpPr/>
              <p:nvPr/>
            </p:nvGrpSpPr>
            <p:grpSpPr>
              <a:xfrm>
                <a:off x="2673108" y="4756604"/>
                <a:ext cx="807766" cy="563950"/>
                <a:chOff x="3126760" y="2949731"/>
                <a:chExt cx="807766" cy="563950"/>
              </a:xfrm>
            </p:grpSpPr>
            <p:sp>
              <p:nvSpPr>
                <p:cNvPr id="47" name="Line 7">
                  <a:extLst>
                    <a:ext uri="{FF2B5EF4-FFF2-40B4-BE49-F238E27FC236}">
                      <a16:creationId xmlns:a16="http://schemas.microsoft.com/office/drawing/2014/main" id="{24901557-210A-46DF-9580-FD6462D0EF9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126760" y="3448340"/>
                  <a:ext cx="80776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3200"/>
                </a:p>
              </p:txBody>
            </p:sp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10DB2743-BE1E-4A3A-BAF1-78384FF0DDDA}"/>
                    </a:ext>
                  </a:extLst>
                </p:cNvPr>
                <p:cNvSpPr txBox="1"/>
                <p:nvPr/>
              </p:nvSpPr>
              <p:spPr>
                <a:xfrm>
                  <a:off x="3335246" y="2949731"/>
                  <a:ext cx="328961" cy="56395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b="1" dirty="0">
                      <a:solidFill>
                        <a:srgbClr val="FF0000"/>
                      </a:solidFill>
                    </a:rPr>
                    <a:t>a</a:t>
                  </a:r>
                </a:p>
              </p:txBody>
            </p:sp>
          </p:grpSp>
        </p:grpSp>
        <p:sp>
          <p:nvSpPr>
            <p:cNvPr id="50" name="Line 7">
              <a:extLst>
                <a:ext uri="{FF2B5EF4-FFF2-40B4-BE49-F238E27FC236}">
                  <a16:creationId xmlns:a16="http://schemas.microsoft.com/office/drawing/2014/main" id="{24901557-210A-46DF-9580-FD6462D0EF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71425" y="2489128"/>
              <a:ext cx="659612" cy="75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320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0DB2743-BE1E-4A3A-BAF1-78384FF0DDDA}"/>
                </a:ext>
              </a:extLst>
            </p:cNvPr>
            <p:cNvSpPr txBox="1"/>
            <p:nvPr/>
          </p:nvSpPr>
          <p:spPr>
            <a:xfrm>
              <a:off x="10478544" y="2115179"/>
              <a:ext cx="2881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b</a:t>
              </a:r>
            </a:p>
          </p:txBody>
        </p:sp>
        <p:grpSp>
          <p:nvGrpSpPr>
            <p:cNvPr id="55" name="Group 54"/>
            <p:cNvGrpSpPr/>
            <p:nvPr/>
          </p:nvGrpSpPr>
          <p:grpSpPr>
            <a:xfrm>
              <a:off x="10830007" y="1471880"/>
              <a:ext cx="959981" cy="710825"/>
              <a:chOff x="5810210" y="4187831"/>
              <a:chExt cx="856194" cy="710825"/>
            </a:xfrm>
          </p:grpSpPr>
          <p:sp>
            <p:nvSpPr>
              <p:cNvPr id="56" name="Freeform 9">
                <a:extLst>
                  <a:ext uri="{FF2B5EF4-FFF2-40B4-BE49-F238E27FC236}">
                    <a16:creationId xmlns:a16="http://schemas.microsoft.com/office/drawing/2014/main" id="{F30D00EE-64E3-41B6-ACE7-B7281CB854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10210" y="4565127"/>
                <a:ext cx="812800" cy="333529"/>
              </a:xfrm>
              <a:custGeom>
                <a:avLst/>
                <a:gdLst>
                  <a:gd name="T0" fmla="*/ 2147483647 w 512"/>
                  <a:gd name="T1" fmla="*/ 2147483647 h 680"/>
                  <a:gd name="T2" fmla="*/ 2147483647 w 512"/>
                  <a:gd name="T3" fmla="*/ 2147483647 h 680"/>
                  <a:gd name="T4" fmla="*/ 2147483647 w 512"/>
                  <a:gd name="T5" fmla="*/ 2147483647 h 680"/>
                  <a:gd name="T6" fmla="*/ 2147483647 w 512"/>
                  <a:gd name="T7" fmla="*/ 2147483647 h 680"/>
                  <a:gd name="T8" fmla="*/ 2147483647 w 512"/>
                  <a:gd name="T9" fmla="*/ 2147483647 h 6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12"/>
                  <a:gd name="T16" fmla="*/ 0 h 680"/>
                  <a:gd name="T17" fmla="*/ 512 w 512"/>
                  <a:gd name="T18" fmla="*/ 680 h 6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12" h="680">
                    <a:moveTo>
                      <a:pt x="160" y="680"/>
                    </a:moveTo>
                    <a:cubicBezTo>
                      <a:pt x="80" y="496"/>
                      <a:pt x="0" y="312"/>
                      <a:pt x="16" y="200"/>
                    </a:cubicBezTo>
                    <a:cubicBezTo>
                      <a:pt x="32" y="88"/>
                      <a:pt x="176" y="16"/>
                      <a:pt x="256" y="8"/>
                    </a:cubicBezTo>
                    <a:cubicBezTo>
                      <a:pt x="336" y="0"/>
                      <a:pt x="480" y="48"/>
                      <a:pt x="496" y="152"/>
                    </a:cubicBezTo>
                    <a:cubicBezTo>
                      <a:pt x="512" y="256"/>
                      <a:pt x="432" y="444"/>
                      <a:pt x="352" y="632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3200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E4BBB26-6251-430C-A627-BE663111C120}"/>
                  </a:ext>
                </a:extLst>
              </p:cNvPr>
              <p:cNvSpPr txBox="1"/>
              <p:nvPr/>
            </p:nvSpPr>
            <p:spPr>
              <a:xfrm>
                <a:off x="6072066" y="4187831"/>
                <a:ext cx="59433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a, b</a:t>
                </a:r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B781DDC5-622A-43D6-93B6-1EA1276B434E}"/>
                </a:ext>
              </a:extLst>
            </p:cNvPr>
            <p:cNvGrpSpPr/>
            <p:nvPr/>
          </p:nvGrpSpPr>
          <p:grpSpPr>
            <a:xfrm>
              <a:off x="10998991" y="2118110"/>
              <a:ext cx="719458" cy="697771"/>
              <a:chOff x="9749659" y="3075419"/>
              <a:chExt cx="685800" cy="685800"/>
            </a:xfrm>
          </p:grpSpPr>
          <p:sp>
            <p:nvSpPr>
              <p:cNvPr id="61" name="Oval 3">
                <a:extLst>
                  <a:ext uri="{FF2B5EF4-FFF2-40B4-BE49-F238E27FC236}">
                    <a16:creationId xmlns:a16="http://schemas.microsoft.com/office/drawing/2014/main" id="{79CD3A3C-CBA2-43C7-B6E1-5D87E8979E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34565" y="3192310"/>
                <a:ext cx="502920" cy="46330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3200"/>
              </a:p>
            </p:txBody>
          </p:sp>
          <p:sp>
            <p:nvSpPr>
              <p:cNvPr id="62" name="Oval 2">
                <a:extLst>
                  <a:ext uri="{FF2B5EF4-FFF2-40B4-BE49-F238E27FC236}">
                    <a16:creationId xmlns:a16="http://schemas.microsoft.com/office/drawing/2014/main" id="{7906AD20-CBB2-4ADE-BAA1-3DF094A0A5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49659" y="3075419"/>
                <a:ext cx="685800" cy="6858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3200"/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9006185" y="2103681"/>
              <a:ext cx="1342355" cy="604756"/>
              <a:chOff x="2673108" y="4776393"/>
              <a:chExt cx="1981200" cy="862453"/>
            </a:xfrm>
          </p:grpSpPr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21CEA90F-A56A-4450-B8A4-F11D8C53FB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6108" y="4866666"/>
                <a:ext cx="838200" cy="7721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3200"/>
              </a:p>
            </p:txBody>
          </p: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3894C6BC-0165-4D73-885F-C8445FABE3A8}"/>
                  </a:ext>
                </a:extLst>
              </p:cNvPr>
              <p:cNvGrpSpPr/>
              <p:nvPr/>
            </p:nvGrpSpPr>
            <p:grpSpPr>
              <a:xfrm>
                <a:off x="2673108" y="4776393"/>
                <a:ext cx="1143000" cy="570604"/>
                <a:chOff x="3126760" y="2969520"/>
                <a:chExt cx="1143000" cy="570604"/>
              </a:xfrm>
            </p:grpSpPr>
            <p:sp>
              <p:nvSpPr>
                <p:cNvPr id="66" name="Line 7">
                  <a:extLst>
                    <a:ext uri="{FF2B5EF4-FFF2-40B4-BE49-F238E27FC236}">
                      <a16:creationId xmlns:a16="http://schemas.microsoft.com/office/drawing/2014/main" id="{24901557-210A-46DF-9580-FD6462D0EF9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126760" y="3445883"/>
                  <a:ext cx="1143000" cy="245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3200"/>
                </a:p>
              </p:txBody>
            </p:sp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10DB2743-BE1E-4A3A-BAF1-78384FF0DDDA}"/>
                    </a:ext>
                  </a:extLst>
                </p:cNvPr>
                <p:cNvSpPr txBox="1"/>
                <p:nvPr/>
              </p:nvSpPr>
              <p:spPr>
                <a:xfrm>
                  <a:off x="3459593" y="2969520"/>
                  <a:ext cx="328960" cy="5706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b="1" dirty="0"/>
                    <a:t>a</a:t>
                  </a:r>
                </a:p>
              </p:txBody>
            </p:sp>
          </p:grpSp>
        </p:grpSp>
        <p:grpSp>
          <p:nvGrpSpPr>
            <p:cNvPr id="68" name="Group 67"/>
            <p:cNvGrpSpPr/>
            <p:nvPr/>
          </p:nvGrpSpPr>
          <p:grpSpPr>
            <a:xfrm>
              <a:off x="6896288" y="1459361"/>
              <a:ext cx="959981" cy="710825"/>
              <a:chOff x="5810210" y="4187831"/>
              <a:chExt cx="856194" cy="710825"/>
            </a:xfrm>
          </p:grpSpPr>
          <p:sp>
            <p:nvSpPr>
              <p:cNvPr id="69" name="Freeform 9">
                <a:extLst>
                  <a:ext uri="{FF2B5EF4-FFF2-40B4-BE49-F238E27FC236}">
                    <a16:creationId xmlns:a16="http://schemas.microsoft.com/office/drawing/2014/main" id="{F30D00EE-64E3-41B6-ACE7-B7281CB854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10210" y="4565127"/>
                <a:ext cx="812800" cy="333529"/>
              </a:xfrm>
              <a:custGeom>
                <a:avLst/>
                <a:gdLst>
                  <a:gd name="T0" fmla="*/ 2147483647 w 512"/>
                  <a:gd name="T1" fmla="*/ 2147483647 h 680"/>
                  <a:gd name="T2" fmla="*/ 2147483647 w 512"/>
                  <a:gd name="T3" fmla="*/ 2147483647 h 680"/>
                  <a:gd name="T4" fmla="*/ 2147483647 w 512"/>
                  <a:gd name="T5" fmla="*/ 2147483647 h 680"/>
                  <a:gd name="T6" fmla="*/ 2147483647 w 512"/>
                  <a:gd name="T7" fmla="*/ 2147483647 h 680"/>
                  <a:gd name="T8" fmla="*/ 2147483647 w 512"/>
                  <a:gd name="T9" fmla="*/ 2147483647 h 6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12"/>
                  <a:gd name="T16" fmla="*/ 0 h 680"/>
                  <a:gd name="T17" fmla="*/ 512 w 512"/>
                  <a:gd name="T18" fmla="*/ 680 h 6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12" h="680">
                    <a:moveTo>
                      <a:pt x="160" y="680"/>
                    </a:moveTo>
                    <a:cubicBezTo>
                      <a:pt x="80" y="496"/>
                      <a:pt x="0" y="312"/>
                      <a:pt x="16" y="200"/>
                    </a:cubicBezTo>
                    <a:cubicBezTo>
                      <a:pt x="32" y="88"/>
                      <a:pt x="176" y="16"/>
                      <a:pt x="256" y="8"/>
                    </a:cubicBezTo>
                    <a:cubicBezTo>
                      <a:pt x="336" y="0"/>
                      <a:pt x="480" y="48"/>
                      <a:pt x="496" y="152"/>
                    </a:cubicBezTo>
                    <a:cubicBezTo>
                      <a:pt x="512" y="256"/>
                      <a:pt x="432" y="444"/>
                      <a:pt x="352" y="632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3200"/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E4BBB26-6251-430C-A627-BE663111C120}"/>
                  </a:ext>
                </a:extLst>
              </p:cNvPr>
              <p:cNvSpPr txBox="1"/>
              <p:nvPr/>
            </p:nvSpPr>
            <p:spPr>
              <a:xfrm>
                <a:off x="6072066" y="4187831"/>
                <a:ext cx="59433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solidFill>
                      <a:srgbClr val="FF0000"/>
                    </a:solidFill>
                  </a:rPr>
                  <a:t>a</a:t>
                </a:r>
                <a:r>
                  <a:rPr lang="en-US" sz="2000" b="1" dirty="0"/>
                  <a:t>, b</a:t>
                </a:r>
              </a:p>
            </p:txBody>
          </p:sp>
        </p:grpSp>
      </p:grpSp>
      <p:grpSp>
        <p:nvGrpSpPr>
          <p:cNvPr id="97" name="Group 96"/>
          <p:cNvGrpSpPr/>
          <p:nvPr/>
        </p:nvGrpSpPr>
        <p:grpSpPr>
          <a:xfrm>
            <a:off x="6682036" y="4145391"/>
            <a:ext cx="5233965" cy="1356520"/>
            <a:chOff x="6682036" y="4145391"/>
            <a:chExt cx="5233965" cy="1356520"/>
          </a:xfrm>
        </p:grpSpPr>
        <p:grpSp>
          <p:nvGrpSpPr>
            <p:cNvPr id="73" name="Group 72"/>
            <p:cNvGrpSpPr/>
            <p:nvPr/>
          </p:nvGrpSpPr>
          <p:grpSpPr>
            <a:xfrm>
              <a:off x="6682036" y="4836735"/>
              <a:ext cx="1232052" cy="547855"/>
              <a:chOff x="1377708" y="4876532"/>
              <a:chExt cx="1295400" cy="685800"/>
            </a:xfrm>
          </p:grpSpPr>
          <p:sp>
            <p:nvSpPr>
              <p:cNvPr id="95" name="Line 5">
                <a:extLst>
                  <a:ext uri="{FF2B5EF4-FFF2-40B4-BE49-F238E27FC236}">
                    <a16:creationId xmlns:a16="http://schemas.microsoft.com/office/drawing/2014/main" id="{FE908CA8-0BA3-444A-AEDE-1F5F78EE5B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77708" y="5194481"/>
                <a:ext cx="6096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3200"/>
              </a:p>
            </p:txBody>
          </p:sp>
          <p:sp>
            <p:nvSpPr>
              <p:cNvPr id="96" name="Oval 2">
                <a:extLst>
                  <a:ext uri="{FF2B5EF4-FFF2-40B4-BE49-F238E27FC236}">
                    <a16:creationId xmlns:a16="http://schemas.microsoft.com/office/drawing/2014/main" id="{7906AD20-CBB2-4ADE-BAA1-3DF094A0A5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7308" y="4876532"/>
                <a:ext cx="685800" cy="6858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3200"/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7890459" y="4758661"/>
              <a:ext cx="1320314" cy="625932"/>
              <a:chOff x="2673108" y="4756604"/>
              <a:chExt cx="1679044" cy="882242"/>
            </a:xfrm>
          </p:grpSpPr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21CEA90F-A56A-4450-B8A4-F11D8C53FB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13952" y="4866666"/>
                <a:ext cx="838200" cy="7721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3200"/>
              </a:p>
            </p:txBody>
          </p:sp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3894C6BC-0165-4D73-885F-C8445FABE3A8}"/>
                  </a:ext>
                </a:extLst>
              </p:cNvPr>
              <p:cNvGrpSpPr/>
              <p:nvPr/>
            </p:nvGrpSpPr>
            <p:grpSpPr>
              <a:xfrm>
                <a:off x="2673108" y="4756604"/>
                <a:ext cx="807766" cy="563950"/>
                <a:chOff x="3126760" y="2949731"/>
                <a:chExt cx="807766" cy="563950"/>
              </a:xfrm>
            </p:grpSpPr>
            <p:sp>
              <p:nvSpPr>
                <p:cNvPr id="93" name="Line 7">
                  <a:extLst>
                    <a:ext uri="{FF2B5EF4-FFF2-40B4-BE49-F238E27FC236}">
                      <a16:creationId xmlns:a16="http://schemas.microsoft.com/office/drawing/2014/main" id="{24901557-210A-46DF-9580-FD6462D0EF9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126760" y="3448340"/>
                  <a:ext cx="80776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3200"/>
                </a:p>
              </p:txBody>
            </p:sp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10DB2743-BE1E-4A3A-BAF1-78384FF0DDDA}"/>
                    </a:ext>
                  </a:extLst>
                </p:cNvPr>
                <p:cNvSpPr txBox="1"/>
                <p:nvPr/>
              </p:nvSpPr>
              <p:spPr>
                <a:xfrm>
                  <a:off x="3335246" y="2949731"/>
                  <a:ext cx="328961" cy="56395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b="1" dirty="0"/>
                    <a:t>a</a:t>
                  </a:r>
                </a:p>
              </p:txBody>
            </p:sp>
          </p:grpSp>
        </p:grpSp>
        <p:sp>
          <p:nvSpPr>
            <p:cNvPr id="75" name="Line 7">
              <a:extLst>
                <a:ext uri="{FF2B5EF4-FFF2-40B4-BE49-F238E27FC236}">
                  <a16:creationId xmlns:a16="http://schemas.microsoft.com/office/drawing/2014/main" id="{24901557-210A-46DF-9580-FD6462D0EF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8977" y="5175158"/>
              <a:ext cx="659612" cy="75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320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10DB2743-BE1E-4A3A-BAF1-78384FF0DDDA}"/>
                </a:ext>
              </a:extLst>
            </p:cNvPr>
            <p:cNvSpPr txBox="1"/>
            <p:nvPr/>
          </p:nvSpPr>
          <p:spPr>
            <a:xfrm>
              <a:off x="10676096" y="4801209"/>
              <a:ext cx="2881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b</a:t>
              </a:r>
            </a:p>
          </p:txBody>
        </p: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B781DDC5-622A-43D6-93B6-1EA1276B434E}"/>
                </a:ext>
              </a:extLst>
            </p:cNvPr>
            <p:cNvGrpSpPr/>
            <p:nvPr/>
          </p:nvGrpSpPr>
          <p:grpSpPr>
            <a:xfrm>
              <a:off x="11196543" y="4804140"/>
              <a:ext cx="719458" cy="697771"/>
              <a:chOff x="9749659" y="3075419"/>
              <a:chExt cx="685800" cy="685800"/>
            </a:xfrm>
          </p:grpSpPr>
          <p:sp>
            <p:nvSpPr>
              <p:cNvPr id="87" name="Oval 3">
                <a:extLst>
                  <a:ext uri="{FF2B5EF4-FFF2-40B4-BE49-F238E27FC236}">
                    <a16:creationId xmlns:a16="http://schemas.microsoft.com/office/drawing/2014/main" id="{79CD3A3C-CBA2-43C7-B6E1-5D87E8979E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34565" y="3192310"/>
                <a:ext cx="502920" cy="46330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3200"/>
              </a:p>
            </p:txBody>
          </p:sp>
          <p:sp>
            <p:nvSpPr>
              <p:cNvPr id="88" name="Oval 2">
                <a:extLst>
                  <a:ext uri="{FF2B5EF4-FFF2-40B4-BE49-F238E27FC236}">
                    <a16:creationId xmlns:a16="http://schemas.microsoft.com/office/drawing/2014/main" id="{7906AD20-CBB2-4ADE-BAA1-3DF094A0A5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49659" y="3075419"/>
                <a:ext cx="685800" cy="6858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3200"/>
              </a:p>
            </p:txBody>
          </p:sp>
        </p:grpSp>
        <p:grpSp>
          <p:nvGrpSpPr>
            <p:cNvPr id="79" name="Group 78"/>
            <p:cNvGrpSpPr/>
            <p:nvPr/>
          </p:nvGrpSpPr>
          <p:grpSpPr>
            <a:xfrm>
              <a:off x="9203737" y="4789711"/>
              <a:ext cx="1342355" cy="604756"/>
              <a:chOff x="2673108" y="4776393"/>
              <a:chExt cx="1981200" cy="862453"/>
            </a:xfrm>
          </p:grpSpPr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21CEA90F-A56A-4450-B8A4-F11D8C53FB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6108" y="4866666"/>
                <a:ext cx="838200" cy="77218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3200"/>
              </a:p>
            </p:txBody>
          </p:sp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3894C6BC-0165-4D73-885F-C8445FABE3A8}"/>
                  </a:ext>
                </a:extLst>
              </p:cNvPr>
              <p:cNvGrpSpPr/>
              <p:nvPr/>
            </p:nvGrpSpPr>
            <p:grpSpPr>
              <a:xfrm>
                <a:off x="2673108" y="4776393"/>
                <a:ext cx="1143000" cy="570604"/>
                <a:chOff x="3126760" y="2969520"/>
                <a:chExt cx="1143000" cy="570604"/>
              </a:xfrm>
            </p:grpSpPr>
            <p:sp>
              <p:nvSpPr>
                <p:cNvPr id="85" name="Line 7">
                  <a:extLst>
                    <a:ext uri="{FF2B5EF4-FFF2-40B4-BE49-F238E27FC236}">
                      <a16:creationId xmlns:a16="http://schemas.microsoft.com/office/drawing/2014/main" id="{24901557-210A-46DF-9580-FD6462D0EF9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126760" y="3445883"/>
                  <a:ext cx="1143000" cy="245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3200"/>
                </a:p>
              </p:txBody>
            </p:sp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10DB2743-BE1E-4A3A-BAF1-78384FF0DDDA}"/>
                    </a:ext>
                  </a:extLst>
                </p:cNvPr>
                <p:cNvSpPr txBox="1"/>
                <p:nvPr/>
              </p:nvSpPr>
              <p:spPr>
                <a:xfrm>
                  <a:off x="3459593" y="2969520"/>
                  <a:ext cx="328960" cy="5706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b="1" dirty="0"/>
                    <a:t>a</a:t>
                  </a:r>
                </a:p>
              </p:txBody>
            </p:sp>
          </p:grpSp>
        </p:grpSp>
        <p:grpSp>
          <p:nvGrpSpPr>
            <p:cNvPr id="80" name="Group 79"/>
            <p:cNvGrpSpPr/>
            <p:nvPr/>
          </p:nvGrpSpPr>
          <p:grpSpPr>
            <a:xfrm>
              <a:off x="7093840" y="4145391"/>
              <a:ext cx="959981" cy="710825"/>
              <a:chOff x="5810210" y="4187831"/>
              <a:chExt cx="856194" cy="710825"/>
            </a:xfrm>
          </p:grpSpPr>
          <p:sp>
            <p:nvSpPr>
              <p:cNvPr id="81" name="Freeform 9">
                <a:extLst>
                  <a:ext uri="{FF2B5EF4-FFF2-40B4-BE49-F238E27FC236}">
                    <a16:creationId xmlns:a16="http://schemas.microsoft.com/office/drawing/2014/main" id="{F30D00EE-64E3-41B6-ACE7-B7281CB854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10210" y="4565127"/>
                <a:ext cx="812800" cy="333529"/>
              </a:xfrm>
              <a:custGeom>
                <a:avLst/>
                <a:gdLst>
                  <a:gd name="T0" fmla="*/ 2147483647 w 512"/>
                  <a:gd name="T1" fmla="*/ 2147483647 h 680"/>
                  <a:gd name="T2" fmla="*/ 2147483647 w 512"/>
                  <a:gd name="T3" fmla="*/ 2147483647 h 680"/>
                  <a:gd name="T4" fmla="*/ 2147483647 w 512"/>
                  <a:gd name="T5" fmla="*/ 2147483647 h 680"/>
                  <a:gd name="T6" fmla="*/ 2147483647 w 512"/>
                  <a:gd name="T7" fmla="*/ 2147483647 h 680"/>
                  <a:gd name="T8" fmla="*/ 2147483647 w 512"/>
                  <a:gd name="T9" fmla="*/ 2147483647 h 6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12"/>
                  <a:gd name="T16" fmla="*/ 0 h 680"/>
                  <a:gd name="T17" fmla="*/ 512 w 512"/>
                  <a:gd name="T18" fmla="*/ 680 h 6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12" h="680">
                    <a:moveTo>
                      <a:pt x="160" y="680"/>
                    </a:moveTo>
                    <a:cubicBezTo>
                      <a:pt x="80" y="496"/>
                      <a:pt x="0" y="312"/>
                      <a:pt x="16" y="200"/>
                    </a:cubicBezTo>
                    <a:cubicBezTo>
                      <a:pt x="32" y="88"/>
                      <a:pt x="176" y="16"/>
                      <a:pt x="256" y="8"/>
                    </a:cubicBezTo>
                    <a:cubicBezTo>
                      <a:pt x="336" y="0"/>
                      <a:pt x="480" y="48"/>
                      <a:pt x="496" y="152"/>
                    </a:cubicBezTo>
                    <a:cubicBezTo>
                      <a:pt x="512" y="256"/>
                      <a:pt x="432" y="444"/>
                      <a:pt x="352" y="632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3200"/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5E4BBB26-6251-430C-A627-BE663111C120}"/>
                  </a:ext>
                </a:extLst>
              </p:cNvPr>
              <p:cNvSpPr txBox="1"/>
              <p:nvPr/>
            </p:nvSpPr>
            <p:spPr>
              <a:xfrm>
                <a:off x="6072066" y="4187831"/>
                <a:ext cx="59433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a, b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78508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4">
            <a:extLst>
              <a:ext uri="{FF2B5EF4-FFF2-40B4-BE49-F238E27FC236}">
                <a16:creationId xmlns:a16="http://schemas.microsoft.com/office/drawing/2014/main" id="{F0808CF4-4BDC-4B61-A958-E50E541E3C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3" y="228600"/>
            <a:ext cx="925596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3600" b="1" dirty="0"/>
              <a:t>NFA</a:t>
            </a:r>
            <a:endParaRPr lang="en-US" altLang="en-US" sz="3600" b="1" dirty="0">
              <a:solidFill>
                <a:schemeClr val="tx2"/>
              </a:solidFill>
            </a:endParaRPr>
          </a:p>
        </p:txBody>
      </p:sp>
      <p:sp>
        <p:nvSpPr>
          <p:cNvPr id="53251" name="Text Box 5">
            <a:extLst>
              <a:ext uri="{FF2B5EF4-FFF2-40B4-BE49-F238E27FC236}">
                <a16:creationId xmlns:a16="http://schemas.microsoft.com/office/drawing/2014/main" id="{513F2770-1ABE-435B-8DA5-B58F9A7ECE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8212" y="1505639"/>
            <a:ext cx="9050694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dirty="0"/>
              <a:t>Let </a:t>
            </a:r>
            <a:r>
              <a:rPr lang="en-US" altLang="en-US" sz="2800" dirty="0">
                <a:sym typeface="Symbol" panose="05050102010706020507" pitchFamily="18" charset="2"/>
              </a:rPr>
              <a:t></a:t>
            </a:r>
            <a:r>
              <a:rPr lang="en-US" altLang="en-US" sz="2800" dirty="0"/>
              <a:t> = {</a:t>
            </a:r>
            <a:r>
              <a:rPr lang="en-US" altLang="en-US" sz="2800" dirty="0">
                <a:latin typeface="Courier New" panose="02070309020205020404" pitchFamily="49" charset="0"/>
              </a:rPr>
              <a:t>a</a:t>
            </a:r>
            <a:r>
              <a:rPr lang="en-US" altLang="en-US" sz="2800" dirty="0"/>
              <a:t>, </a:t>
            </a:r>
            <a:r>
              <a:rPr lang="en-US" altLang="en-US" sz="2800" dirty="0">
                <a:latin typeface="Courier New" panose="02070309020205020404" pitchFamily="49" charset="0"/>
              </a:rPr>
              <a:t>b</a:t>
            </a:r>
            <a:r>
              <a:rPr lang="en-US" altLang="en-US" sz="2800" dirty="0"/>
              <a:t>, </a:t>
            </a:r>
            <a:r>
              <a:rPr lang="en-US" altLang="en-US" sz="2800" dirty="0">
                <a:latin typeface="Courier New" panose="02070309020205020404" pitchFamily="49" charset="0"/>
              </a:rPr>
              <a:t>c</a:t>
            </a:r>
            <a:r>
              <a:rPr lang="en-US" altLang="en-US" sz="2800" dirty="0"/>
              <a:t>, </a:t>
            </a:r>
            <a:r>
              <a:rPr lang="en-US" altLang="en-US" sz="2800" dirty="0">
                <a:latin typeface="Courier New" panose="02070309020205020404" pitchFamily="49" charset="0"/>
              </a:rPr>
              <a:t>d</a:t>
            </a:r>
            <a:r>
              <a:rPr lang="en-US" altLang="en-US" sz="2800" dirty="0"/>
              <a:t>}.  Let </a:t>
            </a:r>
            <a:r>
              <a:rPr lang="en-US" altLang="en-US" sz="2800" i="1" dirty="0" err="1"/>
              <a:t>L</a:t>
            </a:r>
            <a:r>
              <a:rPr lang="en-US" altLang="en-US" sz="2800" i="1" baseline="-25000" dirty="0" err="1"/>
              <a:t>Missing</a:t>
            </a:r>
            <a:r>
              <a:rPr lang="en-US" altLang="en-US" sz="2800" i="1" dirty="0"/>
              <a:t> </a:t>
            </a:r>
            <a:r>
              <a:rPr lang="en-US" altLang="en-US" sz="2800" dirty="0"/>
              <a:t>= {</a:t>
            </a:r>
            <a:r>
              <a:rPr lang="en-US" altLang="en-US" sz="2800" i="1" dirty="0"/>
              <a:t>w</a:t>
            </a:r>
            <a:r>
              <a:rPr lang="en-US" altLang="en-US" sz="2800" dirty="0"/>
              <a:t> : there is a symbol </a:t>
            </a:r>
            <a:r>
              <a:rPr lang="en-US" altLang="en-US" sz="2800" i="1" dirty="0"/>
              <a:t>a</a:t>
            </a:r>
            <a:r>
              <a:rPr lang="en-US" altLang="en-US" sz="2800" i="1" baseline="-25000" dirty="0"/>
              <a:t>i</a:t>
            </a:r>
            <a:r>
              <a:rPr lang="en-US" altLang="en-US" sz="2800" dirty="0"/>
              <a:t> </a:t>
            </a:r>
            <a:r>
              <a:rPr lang="en-US" altLang="en-US" sz="2800" dirty="0">
                <a:sym typeface="Symbol" panose="05050102010706020507" pitchFamily="18" charset="2"/>
              </a:rPr>
              <a:t></a:t>
            </a:r>
            <a:r>
              <a:rPr lang="en-US" altLang="en-US" sz="2800" dirty="0"/>
              <a:t> </a:t>
            </a:r>
            <a:r>
              <a:rPr lang="en-US" altLang="en-US" sz="2800" dirty="0">
                <a:sym typeface="Symbol" panose="05050102010706020507" pitchFamily="18" charset="2"/>
              </a:rPr>
              <a:t></a:t>
            </a:r>
            <a:r>
              <a:rPr lang="en-US" altLang="en-US" sz="2800" dirty="0"/>
              <a:t> not appearing in </a:t>
            </a:r>
            <a:r>
              <a:rPr lang="en-US" altLang="en-US" sz="2800" i="1" dirty="0"/>
              <a:t>w</a:t>
            </a:r>
            <a:r>
              <a:rPr lang="en-US" altLang="en-US" sz="2800" dirty="0"/>
              <a:t>}</a:t>
            </a:r>
          </a:p>
        </p:txBody>
      </p:sp>
      <p:pic>
        <p:nvPicPr>
          <p:cNvPr id="2" name="Picture 5">
            <a:extLst>
              <a:ext uri="{FF2B5EF4-FFF2-40B4-BE49-F238E27FC236}">
                <a16:creationId xmlns:a16="http://schemas.microsoft.com/office/drawing/2014/main" id="{8641DA31-082C-443A-ABCC-70DACB1230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0984" y="2328668"/>
            <a:ext cx="5566616" cy="4210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EBCF4C74-98AE-4F18-853A-8CD4F0F7E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465DB312-3856-4D8C-BE7B-9468D9AC1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DA20D3-68CA-4DF7-B81C-935349E19786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8521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A37EE6AB-B6E5-4137-B5B8-3B08633708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44347" y="0"/>
            <a:ext cx="10972800" cy="1143000"/>
          </a:xfrm>
        </p:spPr>
        <p:txBody>
          <a:bodyPr/>
          <a:lstStyle/>
          <a:p>
            <a:pPr eaLnBrk="1" hangingPunct="1"/>
            <a:r>
              <a:rPr lang="en-US" altLang="en-US" sz="3600" b="1" dirty="0"/>
              <a:t>NFA Example: Multiple Keywords</a:t>
            </a: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002A4728-ADB4-407D-8B1C-3DCB2C225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E69664BD-C03F-4566-8C27-09E75324D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DA20D3-68CA-4DF7-B81C-935349E19786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58371" name="Text Box 4">
            <a:extLst>
              <a:ext uri="{FF2B5EF4-FFF2-40B4-BE49-F238E27FC236}">
                <a16:creationId xmlns:a16="http://schemas.microsoft.com/office/drawing/2014/main" id="{4C0441D3-697A-479A-9A47-6BAF254CF2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0175" y="1533693"/>
            <a:ext cx="8639175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i="1" dirty="0"/>
              <a:t>L</a:t>
            </a:r>
            <a:r>
              <a:rPr lang="en-US" altLang="en-US" sz="2400" dirty="0"/>
              <a:t> = {</a:t>
            </a:r>
            <a:r>
              <a:rPr lang="en-US" altLang="en-US" sz="2400" i="1" dirty="0"/>
              <a:t>w</a:t>
            </a:r>
            <a:r>
              <a:rPr lang="en-US" altLang="en-US" sz="2400" dirty="0"/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</a:t>
            </a:r>
            <a:r>
              <a:rPr lang="en-US" altLang="en-US" sz="2400" dirty="0"/>
              <a:t> {</a:t>
            </a:r>
            <a:r>
              <a:rPr lang="en-US" altLang="en-US" sz="2400" dirty="0">
                <a:latin typeface="Courier New" panose="02070309020205020404" pitchFamily="49" charset="0"/>
              </a:rPr>
              <a:t>a</a:t>
            </a:r>
            <a:r>
              <a:rPr lang="en-US" altLang="en-US" sz="2400" dirty="0"/>
              <a:t>, </a:t>
            </a:r>
            <a:r>
              <a:rPr lang="en-US" altLang="en-US" sz="2400" dirty="0">
                <a:latin typeface="Courier New" panose="02070309020205020404" pitchFamily="49" charset="0"/>
              </a:rPr>
              <a:t>b</a:t>
            </a:r>
            <a:r>
              <a:rPr lang="en-US" altLang="en-US" sz="2400" dirty="0"/>
              <a:t>}* : </a:t>
            </a:r>
            <a:r>
              <a:rPr lang="en-US" altLang="en-US" sz="2400" dirty="0">
                <a:sym typeface="Symbol" panose="05050102010706020507" pitchFamily="18" charset="2"/>
              </a:rPr>
              <a:t></a:t>
            </a:r>
            <a:r>
              <a:rPr lang="en-US" altLang="en-US" sz="2400" i="1" dirty="0"/>
              <a:t>x, y</a:t>
            </a:r>
            <a:r>
              <a:rPr lang="en-US" altLang="en-US" sz="2400" dirty="0"/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</a:t>
            </a:r>
            <a:r>
              <a:rPr lang="en-US" altLang="en-US" sz="2400" dirty="0"/>
              <a:t> {a, </a:t>
            </a:r>
            <a:r>
              <a:rPr lang="en-US" altLang="en-US" sz="2400" dirty="0">
                <a:latin typeface="Courier New" panose="02070309020205020404" pitchFamily="49" charset="0"/>
              </a:rPr>
              <a:t>b</a:t>
            </a:r>
            <a:r>
              <a:rPr lang="en-US" altLang="en-US" sz="2400" dirty="0"/>
              <a:t>}*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400" dirty="0"/>
              <a:t>	((</a:t>
            </a:r>
            <a:r>
              <a:rPr lang="en-US" altLang="en-US" sz="2400" i="1" dirty="0"/>
              <a:t>w</a:t>
            </a:r>
            <a:r>
              <a:rPr lang="en-US" altLang="en-US" sz="2400" dirty="0"/>
              <a:t> = </a:t>
            </a:r>
            <a:r>
              <a:rPr lang="en-US" altLang="en-US" sz="2400" i="1" dirty="0"/>
              <a:t>x</a:t>
            </a:r>
            <a:r>
              <a:rPr lang="en-US" altLang="en-US" sz="2400" dirty="0"/>
              <a:t> </a:t>
            </a:r>
            <a:r>
              <a:rPr lang="en-US" altLang="en-US" sz="2400" dirty="0" err="1">
                <a:latin typeface="Courier New" panose="02070309020205020404" pitchFamily="49" charset="0"/>
              </a:rPr>
              <a:t>abbaa</a:t>
            </a:r>
            <a:r>
              <a:rPr lang="en-US" altLang="en-US" sz="2400" dirty="0"/>
              <a:t> </a:t>
            </a:r>
            <a:r>
              <a:rPr lang="en-US" altLang="en-US" sz="2400" i="1" dirty="0"/>
              <a:t>y</a:t>
            </a:r>
            <a:r>
              <a:rPr lang="en-US" altLang="en-US" sz="2400" dirty="0"/>
              <a:t>) </a:t>
            </a:r>
            <a:r>
              <a:rPr lang="en-US" altLang="en-US" sz="2400" dirty="0">
                <a:solidFill>
                  <a:srgbClr val="FF0000"/>
                </a:solidFill>
                <a:sym typeface="Symbol" panose="05050102010706020507" pitchFamily="18" charset="2"/>
              </a:rPr>
              <a:t></a:t>
            </a:r>
            <a:r>
              <a:rPr lang="en-US" altLang="en-US" sz="2400" dirty="0"/>
              <a:t> (</a:t>
            </a:r>
            <a:r>
              <a:rPr lang="en-US" altLang="en-US" sz="2400" i="1" dirty="0"/>
              <a:t>w</a:t>
            </a:r>
            <a:r>
              <a:rPr lang="en-US" altLang="en-US" sz="2400" dirty="0"/>
              <a:t> =  </a:t>
            </a:r>
            <a:r>
              <a:rPr lang="en-US" altLang="en-US" sz="2400" i="1" dirty="0"/>
              <a:t>x</a:t>
            </a:r>
            <a:r>
              <a:rPr lang="en-US" altLang="en-US" sz="2400" dirty="0"/>
              <a:t> </a:t>
            </a:r>
            <a:r>
              <a:rPr lang="en-US" altLang="en-US" sz="2400" dirty="0">
                <a:latin typeface="Courier New" panose="02070309020205020404" pitchFamily="49" charset="0"/>
              </a:rPr>
              <a:t>baba</a:t>
            </a:r>
            <a:r>
              <a:rPr lang="en-US" altLang="en-US" sz="2400" dirty="0"/>
              <a:t> </a:t>
            </a:r>
            <a:r>
              <a:rPr lang="en-US" altLang="en-US" sz="2400" i="1" dirty="0"/>
              <a:t>y</a:t>
            </a:r>
            <a:r>
              <a:rPr lang="en-US" altLang="en-US" sz="2400" dirty="0"/>
              <a:t>))}. </a:t>
            </a:r>
          </a:p>
        </p:txBody>
      </p:sp>
      <p:pic>
        <p:nvPicPr>
          <p:cNvPr id="58372" name="Picture 6">
            <a:extLst>
              <a:ext uri="{FF2B5EF4-FFF2-40B4-BE49-F238E27FC236}">
                <a16:creationId xmlns:a16="http://schemas.microsoft.com/office/drawing/2014/main" id="{8C40CA59-09E8-4828-844B-C21F40B052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667001"/>
            <a:ext cx="8305800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3161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74022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>
                <a:ea typeface="ヒラギノ角ゴ Pro W3" charset="0"/>
                <a:cs typeface="ヒラギノ角ゴ Pro W3" charset="0"/>
              </a:rPr>
              <a:t>Non-deterministic Finite Automata</a:t>
            </a:r>
          </a:p>
        </p:txBody>
      </p:sp>
      <p:sp>
        <p:nvSpPr>
          <p:cNvPr id="419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8805" y="1112742"/>
            <a:ext cx="9694843" cy="4897437"/>
          </a:xfrm>
        </p:spPr>
        <p:txBody>
          <a:bodyPr>
            <a:normAutofit/>
          </a:bodyPr>
          <a:lstStyle/>
          <a:p>
            <a:pPr>
              <a:spcBef>
                <a:spcPct val="600000"/>
              </a:spcBef>
            </a:pPr>
            <a:r>
              <a:rPr lang="en-US" dirty="0">
                <a:ea typeface="ヒラギノ角ゴ Pro W3" charset="0"/>
                <a:cs typeface="ヒラギノ角ゴ Pro W3" charset="0"/>
              </a:rPr>
              <a:t>NFAs are more intuitive</a:t>
            </a:r>
          </a:p>
          <a:p>
            <a:r>
              <a:rPr lang="en-US" altLang="en-US" dirty="0">
                <a:solidFill>
                  <a:srgbClr val="0033CC"/>
                </a:solidFill>
                <a:sym typeface="Symbol" panose="05050102010706020507" pitchFamily="18" charset="2"/>
              </a:rPr>
              <a:t>NFAs can make a transition without consuming an input symbol</a:t>
            </a:r>
            <a:endParaRPr lang="en-US" dirty="0">
              <a:ea typeface="ヒラギノ角ゴ Pro W3" charset="0"/>
              <a:cs typeface="ヒラギノ角ゴ Pro W3" charset="0"/>
            </a:endParaRPr>
          </a:p>
          <a:p>
            <a:pPr eaLnBrk="1" hangingPunct="1"/>
            <a:r>
              <a:rPr lang="en-US" i="1" dirty="0">
                <a:ea typeface="ヒラギノ角ゴ Pro W3" charset="0"/>
                <a:cs typeface="ヒラギノ角ゴ Pro W3" charset="0"/>
              </a:rPr>
              <a:t>A state in NFA can have </a:t>
            </a:r>
            <a:r>
              <a:rPr lang="en-US" dirty="0">
                <a:ea typeface="ヒラギノ角ゴ Pro W3" charset="0"/>
                <a:cs typeface="ヒラギノ角ゴ Pro W3" charset="0"/>
                <a:sym typeface="Symbol" charset="0"/>
              </a:rPr>
              <a:t>two or more transitions on an input symbol</a:t>
            </a:r>
          </a:p>
          <a:p>
            <a:pPr eaLnBrk="1" hangingPunct="1">
              <a:spcBef>
                <a:spcPct val="50000"/>
              </a:spcBef>
              <a:buFont typeface="Times" charset="0"/>
              <a:buNone/>
            </a:pPr>
            <a:r>
              <a:rPr lang="en-US" dirty="0">
                <a:ea typeface="ヒラギノ角ゴ Pro W3" charset="0"/>
                <a:cs typeface="ヒラギノ角ゴ Pro W3" charset="0"/>
                <a:sym typeface="Symbol" charset="0"/>
              </a:rPr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Engieering a compiler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A9E78-C5DC-F94A-B6FB-3E99FB45485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7330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9052</TotalTime>
  <Words>986</Words>
  <Application>Microsoft Office PowerPoint</Application>
  <PresentationFormat>Widescreen</PresentationFormat>
  <Paragraphs>271</Paragraphs>
  <Slides>16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9" baseType="lpstr">
      <vt:lpstr>MS Gothic</vt:lpstr>
      <vt:lpstr>ヒラギノ角ゴ Pro W3</vt:lpstr>
      <vt:lpstr>Arial</vt:lpstr>
      <vt:lpstr>Calibri</vt:lpstr>
      <vt:lpstr>Calibri Bold</vt:lpstr>
      <vt:lpstr>Comic Sans MS</vt:lpstr>
      <vt:lpstr>Courier New</vt:lpstr>
      <vt:lpstr>Symbol</vt:lpstr>
      <vt:lpstr>Times</vt:lpstr>
      <vt:lpstr>Times New Roman</vt:lpstr>
      <vt:lpstr>Wingdings</vt:lpstr>
      <vt:lpstr>Office Theme</vt:lpstr>
      <vt:lpstr>Equation</vt:lpstr>
      <vt:lpstr>Construct Scanners  </vt:lpstr>
      <vt:lpstr>Design DFAs</vt:lpstr>
      <vt:lpstr>NFA</vt:lpstr>
      <vt:lpstr>Non-deterministic Finite Automata</vt:lpstr>
      <vt:lpstr>NFA Example</vt:lpstr>
      <vt:lpstr>DFA vs NFA</vt:lpstr>
      <vt:lpstr>PowerPoint Presentation</vt:lpstr>
      <vt:lpstr>NFA Example: Multiple Keywords</vt:lpstr>
      <vt:lpstr>Non-deterministic Finite Automata</vt:lpstr>
      <vt:lpstr>Relationship between NFAs and DFAs</vt:lpstr>
      <vt:lpstr>Non-deterministic Finite Automata</vt:lpstr>
      <vt:lpstr>Automating Scanner Construction</vt:lpstr>
      <vt:lpstr>The Plan for Scanner Construction</vt:lpstr>
      <vt:lpstr>RE  NFA using Thompson’s Construction</vt:lpstr>
      <vt:lpstr>Example of Thompson’s Construction</vt:lpstr>
      <vt:lpstr>Example of Thompson’s Construction</vt:lpstr>
    </vt:vector>
  </TitlesOfParts>
  <Company>Myself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Shuhui Yang</dc:creator>
  <cp:lastModifiedBy>Hairong Zhao</cp:lastModifiedBy>
  <cp:revision>56</cp:revision>
  <dcterms:created xsi:type="dcterms:W3CDTF">2015-08-23T14:27:08Z</dcterms:created>
  <dcterms:modified xsi:type="dcterms:W3CDTF">2023-01-24T16:31:13Z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44bd30-2ed7-4c9d-9d12-46200872a97b_Enabled">
    <vt:lpwstr>true</vt:lpwstr>
  </property>
  <property fmtid="{D5CDD505-2E9C-101B-9397-08002B2CF9AE}" pid="3" name="MSIP_Label_4044bd30-2ed7-4c9d-9d12-46200872a97b_SetDate">
    <vt:lpwstr>2023-01-19T12:43:08Z</vt:lpwstr>
  </property>
  <property fmtid="{D5CDD505-2E9C-101B-9397-08002B2CF9AE}" pid="4" name="MSIP_Label_4044bd30-2ed7-4c9d-9d12-46200872a97b_Method">
    <vt:lpwstr>Standard</vt:lpwstr>
  </property>
  <property fmtid="{D5CDD505-2E9C-101B-9397-08002B2CF9AE}" pid="5" name="MSIP_Label_4044bd30-2ed7-4c9d-9d12-46200872a97b_Name">
    <vt:lpwstr>defa4170-0d19-0005-0004-bc88714345d2</vt:lpwstr>
  </property>
  <property fmtid="{D5CDD505-2E9C-101B-9397-08002B2CF9AE}" pid="6" name="MSIP_Label_4044bd30-2ed7-4c9d-9d12-46200872a97b_SiteId">
    <vt:lpwstr>4130bd39-7c53-419c-b1e5-8758d6d63f21</vt:lpwstr>
  </property>
  <property fmtid="{D5CDD505-2E9C-101B-9397-08002B2CF9AE}" pid="7" name="MSIP_Label_4044bd30-2ed7-4c9d-9d12-46200872a97b_ActionId">
    <vt:lpwstr>7fd93902-6b29-4950-9736-c1b92d178aed</vt:lpwstr>
  </property>
  <property fmtid="{D5CDD505-2E9C-101B-9397-08002B2CF9AE}" pid="8" name="MSIP_Label_4044bd30-2ed7-4c9d-9d12-46200872a97b_ContentBits">
    <vt:lpwstr>0</vt:lpwstr>
  </property>
</Properties>
</file>