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0" r:id="rId2"/>
    <p:sldId id="278" r:id="rId3"/>
    <p:sldId id="32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24" r:id="rId23"/>
    <p:sldId id="4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7A187-947C-4BB7-8485-9924EE7E45C7}" v="33" dt="2023-01-25T17:14:5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 snapToObjects="1">
      <p:cViewPr varScale="1">
        <p:scale>
          <a:sx n="87" d="100"/>
          <a:sy n="87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80C7A187-947C-4BB7-8485-9924EE7E45C7}"/>
    <pc:docChg chg="custSel addSld delSld modSld">
      <pc:chgData name="Zhao, Hairong" userId="836876fe-804d-4bd9-9d0e-c259ce8ab2ed" providerId="ADAL" clId="{80C7A187-947C-4BB7-8485-9924EE7E45C7}" dt="2023-01-25T17:16:16.981" v="81" actId="47"/>
      <pc:docMkLst>
        <pc:docMk/>
      </pc:docMkLst>
      <pc:sldChg chg="addSp delSp modSp mod modAnim">
        <pc:chgData name="Zhao, Hairong" userId="836876fe-804d-4bd9-9d0e-c259ce8ab2ed" providerId="ADAL" clId="{80C7A187-947C-4BB7-8485-9924EE7E45C7}" dt="2023-01-25T17:14:58.327" v="74" actId="1076"/>
        <pc:sldMkLst>
          <pc:docMk/>
          <pc:sldMk cId="2518033652" sldId="324"/>
        </pc:sldMkLst>
        <pc:spChg chg="del mod">
          <ac:chgData name="Zhao, Hairong" userId="836876fe-804d-4bd9-9d0e-c259ce8ab2ed" providerId="ADAL" clId="{80C7A187-947C-4BB7-8485-9924EE7E45C7}" dt="2023-01-25T17:11:08.501" v="41" actId="478"/>
          <ac:spMkLst>
            <pc:docMk/>
            <pc:sldMk cId="2518033652" sldId="324"/>
            <ac:spMk id="4" creationId="{00000000-0000-0000-0000-000000000000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8" creationId="{B38E419D-9324-D467-A4E5-AA0359E99474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9" creationId="{191ACCF6-7503-384D-686D-E0281B45AB49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0" creationId="{1C5020BB-E5B2-2637-33CC-90BA59CFF668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" creationId="{EE7E5AE7-FE7D-A3D1-33A5-C4240FDB03FB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2" creationId="{AC9CAF52-16A7-A032-CB26-1A6E8E3940C4}"/>
          </ac:spMkLst>
        </pc:spChg>
        <pc:spChg chg="add 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6" creationId="{3ABF3689-B750-9B25-715F-17BEE2EE2626}"/>
          </ac:spMkLst>
        </pc:spChg>
        <pc:spChg chg="add 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7" creationId="{A73ED5CF-ADFC-59AE-39BC-63B6AD09758C}"/>
          </ac:spMkLst>
        </pc:spChg>
        <pc:spChg chg="add 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8" creationId="{4E59C21F-62DD-C8E0-AAC2-FA0984B5CB9A}"/>
          </ac:spMkLst>
        </pc:spChg>
        <pc:spChg chg="add 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9" creationId="{7581EB56-E9E9-DBF4-AE84-D6F18259B685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83" creationId="{BCE7A781-FF44-4776-8083-39D49EE05A0C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84" creationId="{17AC626D-78E5-495C-865A-07A67CF78CBE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85" creationId="{6C0DF657-168A-4CFC-A993-75C955175F72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94" creationId="{F47B1FF3-12EA-4A06-ABAD-94B269893480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95" creationId="{8967FC6B-1074-4630-81CB-3DFF54D46E7C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97" creationId="{19C44C33-26B9-40AA-BF27-209BE1740E42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99" creationId="{25D6D699-668C-4A00-8FB1-A2B98225985B}"/>
          </ac:spMkLst>
        </pc:spChg>
        <pc:spChg chg="mod">
          <ac:chgData name="Zhao, Hairong" userId="836876fe-804d-4bd9-9d0e-c259ce8ab2ed" providerId="ADAL" clId="{80C7A187-947C-4BB7-8485-9924EE7E45C7}" dt="2023-01-25T17:06:46.480" v="1" actId="165"/>
          <ac:spMkLst>
            <pc:docMk/>
            <pc:sldMk cId="2518033652" sldId="324"/>
            <ac:spMk id="106" creationId="{34B8CFF0-C111-4B9C-8CD1-A861A023B343}"/>
          </ac:spMkLst>
        </pc:spChg>
        <pc:spChg chg="mod">
          <ac:chgData name="Zhao, Hairong" userId="836876fe-804d-4bd9-9d0e-c259ce8ab2ed" providerId="ADAL" clId="{80C7A187-947C-4BB7-8485-9924EE7E45C7}" dt="2023-01-25T17:06:46.480" v="1" actId="165"/>
          <ac:spMkLst>
            <pc:docMk/>
            <pc:sldMk cId="2518033652" sldId="324"/>
            <ac:spMk id="107" creationId="{3115B472-CDAE-4F56-8B60-D5C9364EDC15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08" creationId="{86FF6EDE-0267-47A7-B486-ADA4ECCE287F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0" creationId="{8F32336E-E35F-425A-8EA9-C888E3E84405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1" creationId="{AC3EB228-CF2A-43DC-B75C-87DC0A241ECA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2" creationId="{F487A93E-8314-466C-A7BA-D0B51619E5E8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3" creationId="{62F004C9-E6C0-4748-8303-B487B925F261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4" creationId="{710AF1C1-689A-4EDD-877C-22D4ED2CE519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5" creationId="{A3E14ED8-0316-4B12-891E-E5E7883F3F48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6" creationId="{21D1B9A9-C943-419E-BC00-A65AC71AE472}"/>
          </ac:spMkLst>
        </pc:spChg>
        <pc:spChg chg="mod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7" creationId="{72518347-894A-4217-8335-E264DA15BF0E}"/>
          </ac:spMkLst>
        </pc:spChg>
        <pc:spChg chg="mod topLvl">
          <ac:chgData name="Zhao, Hairong" userId="836876fe-804d-4bd9-9d0e-c259ce8ab2ed" providerId="ADAL" clId="{80C7A187-947C-4BB7-8485-9924EE7E45C7}" dt="2023-01-25T17:14:52.408" v="72" actId="1076"/>
          <ac:spMkLst>
            <pc:docMk/>
            <pc:sldMk cId="2518033652" sldId="324"/>
            <ac:spMk id="118" creationId="{6E709D34-425C-49D1-B60F-25B6D56D116E}"/>
          </ac:spMkLst>
        </pc:spChg>
        <pc:grpChg chg="add 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3" creationId="{028628E4-2AAE-F919-DD13-2808ED2DFC07}"/>
          </ac:grpSpMkLst>
        </pc:grpChg>
        <pc:grpChg chg="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7" creationId="{97AC707E-770E-7619-1F34-965432E7E845}"/>
          </ac:grpSpMkLst>
        </pc:grpChg>
        <pc:grpChg chg="add 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13" creationId="{BA049662-2791-A827-C619-44F4E9322858}"/>
          </ac:grpSpMkLst>
        </pc:grpChg>
        <pc:grpChg chg="add 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14" creationId="{9F3EF237-C6CA-CDA5-250A-01EEDF6C2648}"/>
          </ac:grpSpMkLst>
        </pc:grpChg>
        <pc:grpChg chg="add 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15" creationId="{F0079875-E03C-DDE4-7A3E-8290E9C66A6E}"/>
          </ac:grpSpMkLst>
        </pc:grpChg>
        <pc:grpChg chg="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82" creationId="{0C194F89-B9E4-43C6-8BE4-CAF99B325CD2}"/>
          </ac:grpSpMkLst>
        </pc:grpChg>
        <pc:grpChg chg="mod topLvl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92" creationId="{1B1BB29A-4341-47E6-80B3-72D4D4A734F4}"/>
          </ac:grpSpMkLst>
        </pc:grpChg>
        <pc:grpChg chg="del mod">
          <ac:chgData name="Zhao, Hairong" userId="836876fe-804d-4bd9-9d0e-c259ce8ab2ed" providerId="ADAL" clId="{80C7A187-947C-4BB7-8485-9924EE7E45C7}" dt="2023-01-25T17:06:46.480" v="1" actId="165"/>
          <ac:grpSpMkLst>
            <pc:docMk/>
            <pc:sldMk cId="2518033652" sldId="324"/>
            <ac:grpSpMk id="103" creationId="{987564DB-4962-477E-A9A5-80C91A13B21F}"/>
          </ac:grpSpMkLst>
        </pc:grpChg>
        <pc:grpChg chg="mod topLvl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104" creationId="{221529B5-27FC-4917-9E40-56B53CFAEC45}"/>
          </ac:grpSpMkLst>
        </pc:grpChg>
        <pc:grpChg chg="del mod topLvl">
          <ac:chgData name="Zhao, Hairong" userId="836876fe-804d-4bd9-9d0e-c259ce8ab2ed" providerId="ADAL" clId="{80C7A187-947C-4BB7-8485-9924EE7E45C7}" dt="2023-01-25T17:06:50.695" v="2" actId="478"/>
          <ac:grpSpMkLst>
            <pc:docMk/>
            <pc:sldMk cId="2518033652" sldId="324"/>
            <ac:grpSpMk id="105" creationId="{2F6C5A18-C26A-45EF-BFB9-9E0573F1FD0B}"/>
          </ac:grpSpMkLst>
        </pc:grpChg>
        <pc:grpChg chg="mod">
          <ac:chgData name="Zhao, Hairong" userId="836876fe-804d-4bd9-9d0e-c259ce8ab2ed" providerId="ADAL" clId="{80C7A187-947C-4BB7-8485-9924EE7E45C7}" dt="2023-01-25T17:14:52.408" v="72" actId="1076"/>
          <ac:grpSpMkLst>
            <pc:docMk/>
            <pc:sldMk cId="2518033652" sldId="324"/>
            <ac:grpSpMk id="109" creationId="{19DCEF94-A6EA-466A-A49E-1C5E2BA2D3B8}"/>
          </ac:grpSpMkLst>
        </pc:grpChg>
        <pc:grpChg chg="del mod">
          <ac:chgData name="Zhao, Hairong" userId="836876fe-804d-4bd9-9d0e-c259ce8ab2ed" providerId="ADAL" clId="{80C7A187-947C-4BB7-8485-9924EE7E45C7}" dt="2023-01-25T17:10:01.331" v="33" actId="165"/>
          <ac:grpSpMkLst>
            <pc:docMk/>
            <pc:sldMk cId="2518033652" sldId="324"/>
            <ac:grpSpMk id="121" creationId="{00000000-0000-0000-0000-000000000000}"/>
          </ac:grpSpMkLst>
        </pc:grpChg>
        <pc:picChg chg="mod">
          <ac:chgData name="Zhao, Hairong" userId="836876fe-804d-4bd9-9d0e-c259ce8ab2ed" providerId="ADAL" clId="{80C7A187-947C-4BB7-8485-9924EE7E45C7}" dt="2023-01-25T17:14:58.327" v="74" actId="1076"/>
          <ac:picMkLst>
            <pc:docMk/>
            <pc:sldMk cId="2518033652" sldId="324"/>
            <ac:picMk id="6" creationId="{FB0FCA59-CA69-485E-B1A9-53579E0DDE61}"/>
          </ac:picMkLst>
        </pc:picChg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3920779519" sldId="331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1143906629" sldId="332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718804964" sldId="333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1368433704" sldId="334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820313508" sldId="335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473044549" sldId="336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1473911073" sldId="337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3959169159" sldId="338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364026101" sldId="339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2686058447" sldId="340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1015095647" sldId="341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4212156371" sldId="343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3514913105" sldId="344"/>
        </pc:sldMkLst>
      </pc:sldChg>
      <pc:sldChg chg="del">
        <pc:chgData name="Zhao, Hairong" userId="836876fe-804d-4bd9-9d0e-c259ce8ab2ed" providerId="ADAL" clId="{80C7A187-947C-4BB7-8485-9924EE7E45C7}" dt="2023-01-25T17:16:16.981" v="81" actId="47"/>
        <pc:sldMkLst>
          <pc:docMk/>
          <pc:sldMk cId="3665151278" sldId="345"/>
        </pc:sldMkLst>
      </pc:sldChg>
      <pc:sldChg chg="new del">
        <pc:chgData name="Zhao, Hairong" userId="836876fe-804d-4bd9-9d0e-c259ce8ab2ed" providerId="ADAL" clId="{80C7A187-947C-4BB7-8485-9924EE7E45C7}" dt="2023-01-25T17:12:57.158" v="51" actId="47"/>
        <pc:sldMkLst>
          <pc:docMk/>
          <pc:sldMk cId="3826127872" sldId="346"/>
        </pc:sldMkLst>
      </pc:sldChg>
      <pc:sldChg chg="modSp add mod">
        <pc:chgData name="Zhao, Hairong" userId="836876fe-804d-4bd9-9d0e-c259ce8ab2ed" providerId="ADAL" clId="{80C7A187-947C-4BB7-8485-9924EE7E45C7}" dt="2023-01-25T17:15:51.009" v="80" actId="1076"/>
        <pc:sldMkLst>
          <pc:docMk/>
          <pc:sldMk cId="340666038" sldId="492"/>
        </pc:sldMkLst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5" creationId="{ECC70C55-7E1E-75BC-C072-8CC74080FF54}"/>
          </ac:spMkLst>
        </pc:spChg>
        <pc:spChg chg="mod">
          <ac:chgData name="Zhao, Hairong" userId="836876fe-804d-4bd9-9d0e-c259ce8ab2ed" providerId="ADAL" clId="{80C7A187-947C-4BB7-8485-9924EE7E45C7}" dt="2023-01-25T17:15:51.009" v="80" actId="1076"/>
          <ac:spMkLst>
            <pc:docMk/>
            <pc:sldMk cId="340666038" sldId="492"/>
            <ac:spMk id="7" creationId="{3CA61EF5-33DB-40D7-C459-12672A954DDD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31" creationId="{FFBE90D9-DEB4-3CB3-7A4E-EC234EDF2308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33" creationId="{4407F5BB-D5B6-1577-FB54-825E876B7790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49" creationId="{881E2620-C0DB-76B6-7AFF-EC44F0AB9187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53" creationId="{A4FC7434-8E2A-45F1-4DDD-C2CA9A4168AF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56" creationId="{B72DD2E3-5A77-91C0-0DCE-9F7556A14422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59" creationId="{16CE5E77-5049-1E86-B747-4844D9947790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0" creationId="{41156428-A11D-8F34-0655-FE7D67E6EE89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2" creationId="{11499F52-D7F7-31A4-1F4C-65F93B31ABB0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4" creationId="{2C46DDB7-44BE-FA1D-BE59-59000EE752F4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6" creationId="{B372A1AF-901A-A224-9865-002055A297C7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7" creationId="{4DE1051D-DA68-9DBB-1AA4-DE77134ECF52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68" creationId="{8C5C29F5-DB09-2164-AE5A-D9E7CA432B33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73" creationId="{1E23B793-DB7B-9080-8B40-00CBDA71B273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75" creationId="{091E08E0-EE6E-6A7B-EBA1-DDB7A4F90BB9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77" creationId="{7909171A-51F3-8B39-81D3-A0B62E4EBA43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78" creationId="{B6EFBFB8-9EF6-2E6A-2351-0DFA63B73282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79" creationId="{8D792995-B071-CC6B-E7B3-6DAACD887C9B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0" creationId="{148FC65A-3D8D-8177-B3D3-0C45157A70CD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2" creationId="{A529DB26-078E-75DC-07CB-441F0E575909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4" creationId="{BA5993C8-361E-4D9F-1FC7-714E14530FD3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6" creationId="{BA472126-145C-36FD-AC59-16F5AA8D7F88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8" creationId="{BF45229D-318E-0F66-C8BE-9BE10811AF18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89" creationId="{BCFF0A99-1F23-7C0B-1425-A38829493D09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90" creationId="{330521FC-D808-2DCB-36B7-18F2D3E99D75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93" creationId="{0D71BD0A-CEAC-7ED3-3985-E93E9500B0E8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894" creationId="{265B3034-2DB2-CFBF-BE68-5EF5258E4EE6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00" creationId="{701D0294-C443-6BCC-D066-2238BDB7B2E1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02" creationId="{C5D207E6-86BA-1B8F-001A-4621F9342A1F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03" creationId="{0CDFFC48-CF8E-9005-AA54-3F70496EE2E1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06" creationId="{0D2B2E35-B477-BBDF-5E11-9D4DE5DF61D0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08" creationId="{6FC4B7E6-63B2-3C45-A519-62D16FB7EA10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49" creationId="{8A60725E-9EFF-635F-A2ED-FB8A7B15F2E7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55" creationId="{250576E7-C00C-3033-1E19-238B3A550085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56" creationId="{8CA4D3C2-1595-4D18-B6B4-8DC606AA14B4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57" creationId="{F424EDE4-4A86-C6D0-4BFF-1AB355FE0C52}"/>
          </ac:spMkLst>
        </pc:spChg>
        <pc:spChg chg="mod">
          <ac:chgData name="Zhao, Hairong" userId="836876fe-804d-4bd9-9d0e-c259ce8ab2ed" providerId="ADAL" clId="{80C7A187-947C-4BB7-8485-9924EE7E45C7}" dt="2023-01-25T17:12:45.994" v="50" actId="1076"/>
          <ac:spMkLst>
            <pc:docMk/>
            <pc:sldMk cId="340666038" sldId="492"/>
            <ac:spMk id="78973" creationId="{D34B31E8-0E0E-404A-2670-5E6C454EAADB}"/>
          </ac:spMkLst>
        </pc:spChg>
        <pc:grpChg chg="mod">
          <ac:chgData name="Zhao, Hairong" userId="836876fe-804d-4bd9-9d0e-c259ce8ab2ed" providerId="ADAL" clId="{80C7A187-947C-4BB7-8485-9924EE7E45C7}" dt="2023-01-25T17:12:45.994" v="50" actId="1076"/>
          <ac:grpSpMkLst>
            <pc:docMk/>
            <pc:sldMk cId="340666038" sldId="492"/>
            <ac:grpSpMk id="78998" creationId="{63831F8A-F28A-E150-B1FB-FE033CCE02F8}"/>
          </ac:grpSpMkLst>
        </pc:grpChg>
        <pc:picChg chg="mod">
          <ac:chgData name="Zhao, Hairong" userId="836876fe-804d-4bd9-9d0e-c259ce8ab2ed" providerId="ADAL" clId="{80C7A187-947C-4BB7-8485-9924EE7E45C7}" dt="2023-01-25T17:12:28.550" v="49" actId="1076"/>
          <ac:picMkLst>
            <pc:docMk/>
            <pc:sldMk cId="340666038" sldId="492"/>
            <ac:picMk id="78851" creationId="{FB0FCA59-CA69-485E-B1A9-53579E0DDE61}"/>
          </ac:picMkLst>
        </pc:pic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59" creationId="{D446CBE0-AAB5-E88E-E90D-6547411B21C0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60" creationId="{D0F6D7A6-1EAF-C028-8132-265CB824C203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65" creationId="{1B8A63A7-6483-7371-2CD9-9708B11F3649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68" creationId="{D539B0C8-2D1B-EB1C-D43A-9EC374C31E78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74" creationId="{0B7019FA-7A78-5328-96EE-EC87ABB5C0D2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77" creationId="{1E994951-4938-E194-1A7B-5F849F270623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80" creationId="{7B98C24E-CDD9-B8B6-91E3-F6A0D04B2DFE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83" creationId="{A4309643-03E8-FF72-2D18-7F3D60B349DB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86" creationId="{387B01E2-08E0-BF25-298E-01516C119198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8990" creationId="{DFB8A886-01E9-B20F-F6B3-6A68990347B1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44" creationId="{3BED4B63-BB5C-C0A8-89E0-9517B244577C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49" creationId="{D37A8F51-6404-7AC2-9955-E52AD030EF9B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54" creationId="{54F9D9F8-B08D-52CE-7C6C-448E2A12932C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72" creationId="{AEEE870E-104B-2995-DDF0-5DE4EF91112D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75" creationId="{43E98A2D-E50E-2FCE-FCBF-7F0AA7AD5616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079" creationId="{AB05B4DE-0690-DE75-84C6-ADC7BBA8B39B}"/>
          </ac:cxnSpMkLst>
        </pc:cxnChg>
        <pc:cxnChg chg="mod">
          <ac:chgData name="Zhao, Hairong" userId="836876fe-804d-4bd9-9d0e-c259ce8ab2ed" providerId="ADAL" clId="{80C7A187-947C-4BB7-8485-9924EE7E45C7}" dt="2023-01-25T17:12:45.994" v="50" actId="1076"/>
          <ac:cxnSpMkLst>
            <pc:docMk/>
            <pc:sldMk cId="340666038" sldId="492"/>
            <ac:cxnSpMk id="79125" creationId="{4AAAFF6D-0A26-53EC-B067-580EDB1FE692}"/>
          </ac:cxnSpMkLst>
        </pc:cxnChg>
      </pc:sldChg>
    </pc:docChg>
  </pc:docChgLst>
  <pc:docChgLst>
    <pc:chgData name="Zhao, Hairong" userId="836876fe-804d-4bd9-9d0e-c259ce8ab2ed" providerId="ADAL" clId="{323F042F-C096-4939-8B0A-14731FD26066}"/>
    <pc:docChg chg="undo custSel addSld delSld modSld">
      <pc:chgData name="Zhao, Hairong" userId="836876fe-804d-4bd9-9d0e-c259ce8ab2ed" providerId="ADAL" clId="{323F042F-C096-4939-8B0A-14731FD26066}" dt="2023-01-24T01:02:51.237" v="440" actId="14100"/>
      <pc:docMkLst>
        <pc:docMk/>
      </pc:docMkLst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5688904" sldId="26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396873308" sldId="272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153624705" sldId="27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635511311" sldId="27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572279913" sldId="27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975670747" sldId="277"/>
        </pc:sldMkLst>
      </pc:sldChg>
      <pc:sldChg chg="modSp mod">
        <pc:chgData name="Zhao, Hairong" userId="836876fe-804d-4bd9-9d0e-c259ce8ab2ed" providerId="ADAL" clId="{323F042F-C096-4939-8B0A-14731FD26066}" dt="2023-01-23T23:24:42.279" v="20" actId="1076"/>
        <pc:sldMkLst>
          <pc:docMk/>
          <pc:sldMk cId="3618445065" sldId="278"/>
        </pc:sldMkLst>
        <pc:spChg chg="mod">
          <ac:chgData name="Zhao, Hairong" userId="836876fe-804d-4bd9-9d0e-c259ce8ab2ed" providerId="ADAL" clId="{323F042F-C096-4939-8B0A-14731FD26066}" dt="2023-01-23T23:24:34.506" v="19" actId="20577"/>
          <ac:spMkLst>
            <pc:docMk/>
            <pc:sldMk cId="3618445065" sldId="278"/>
            <ac:spMk id="56325" creationId="{00000000-0000-0000-0000-000000000000}"/>
          </ac:spMkLst>
        </pc:spChg>
        <pc:grpChg chg="mod">
          <ac:chgData name="Zhao, Hairong" userId="836876fe-804d-4bd9-9d0e-c259ce8ab2ed" providerId="ADAL" clId="{323F042F-C096-4939-8B0A-14731FD26066}" dt="2023-01-23T23:24:42.279" v="20" actId="1076"/>
          <ac:grpSpMkLst>
            <pc:docMk/>
            <pc:sldMk cId="3618445065" sldId="278"/>
            <ac:grpSpMk id="56328" creationId="{00000000-0000-0000-0000-000000000000}"/>
          </ac:grpSpMkLst>
        </pc:grpChg>
      </pc:sldChg>
      <pc:sldChg chg="modSp mod">
        <pc:chgData name="Zhao, Hairong" userId="836876fe-804d-4bd9-9d0e-c259ce8ab2ed" providerId="ADAL" clId="{323F042F-C096-4939-8B0A-14731FD26066}" dt="2023-01-23T23:36:04.050" v="158" actId="207"/>
        <pc:sldMkLst>
          <pc:docMk/>
          <pc:sldMk cId="3749630485" sldId="299"/>
        </pc:sldMkLst>
        <pc:spChg chg="mod">
          <ac:chgData name="Zhao, Hairong" userId="836876fe-804d-4bd9-9d0e-c259ce8ab2ed" providerId="ADAL" clId="{323F042F-C096-4939-8B0A-14731FD26066}" dt="2023-01-23T23:36:04.050" v="158" actId="207"/>
          <ac:spMkLst>
            <pc:docMk/>
            <pc:sldMk cId="3749630485" sldId="299"/>
            <ac:spMk id="103429" creationId="{00000000-0000-0000-0000-000000000000}"/>
          </ac:spMkLst>
        </pc:spChg>
      </pc:sldChg>
      <pc:sldChg chg="modSp mod">
        <pc:chgData name="Zhao, Hairong" userId="836876fe-804d-4bd9-9d0e-c259ce8ab2ed" providerId="ADAL" clId="{323F042F-C096-4939-8B0A-14731FD26066}" dt="2023-01-23T23:36:15.363" v="159" actId="207"/>
        <pc:sldMkLst>
          <pc:docMk/>
          <pc:sldMk cId="7518310" sldId="300"/>
        </pc:sldMkLst>
        <pc:spChg chg="mod">
          <ac:chgData name="Zhao, Hairong" userId="836876fe-804d-4bd9-9d0e-c259ce8ab2ed" providerId="ADAL" clId="{323F042F-C096-4939-8B0A-14731FD26066}" dt="2023-01-23T23:36:15.363" v="159" actId="207"/>
          <ac:spMkLst>
            <pc:docMk/>
            <pc:sldMk cId="7518310" sldId="300"/>
            <ac:spMk id="104453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4278508427" sldId="30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586709114" sldId="30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567975797" sldId="315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813161496" sldId="31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928521829" sldId="317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041558653" sldId="318"/>
        </pc:sldMkLst>
      </pc:sldChg>
      <pc:sldChg chg="modSp mod modAnim">
        <pc:chgData name="Zhao, Hairong" userId="836876fe-804d-4bd9-9d0e-c259ce8ab2ed" providerId="ADAL" clId="{323F042F-C096-4939-8B0A-14731FD26066}" dt="2023-01-23T23:23:52" v="12" actId="13926"/>
        <pc:sldMkLst>
          <pc:docMk/>
          <pc:sldMk cId="1111899971" sldId="320"/>
        </pc:sldMkLst>
        <pc:spChg chg="mod">
          <ac:chgData name="Zhao, Hairong" userId="836876fe-804d-4bd9-9d0e-c259ce8ab2ed" providerId="ADAL" clId="{323F042F-C096-4939-8B0A-14731FD26066}" dt="2023-01-23T23:23:52" v="12" actId="13926"/>
          <ac:spMkLst>
            <pc:docMk/>
            <pc:sldMk cId="1111899971" sldId="320"/>
            <ac:spMk id="77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392557" sldId="321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405244987" sldId="323"/>
        </pc:sldMkLst>
      </pc:sldChg>
      <pc:sldChg chg="addSp delSp modSp add del mod delAnim">
        <pc:chgData name="Zhao, Hairong" userId="836876fe-804d-4bd9-9d0e-c259ce8ab2ed" providerId="ADAL" clId="{323F042F-C096-4939-8B0A-14731FD26066}" dt="2023-01-23T23:32:18.527" v="124" actId="2696"/>
        <pc:sldMkLst>
          <pc:docMk/>
          <pc:sldMk cId="1130491881" sldId="325"/>
        </pc:sldMkLst>
        <pc:spChg chg="add del mod">
          <ac:chgData name="Zhao, Hairong" userId="836876fe-804d-4bd9-9d0e-c259ce8ab2ed" providerId="ADAL" clId="{323F042F-C096-4939-8B0A-14731FD26066}" dt="2023-01-23T23:29:58.148" v="31" actId="478"/>
          <ac:spMkLst>
            <pc:docMk/>
            <pc:sldMk cId="1130491881" sldId="325"/>
            <ac:spMk id="5" creationId="{22AD3E15-DBA7-26D5-7D10-0FCF2FCE49A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7" creationId="{7721C256-2FE6-35AC-9A2B-C1F6FE36BCF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8" creationId="{DD3F5AC1-A675-5950-A232-11CBB53C87B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9" creationId="{7DB4FFF6-9C5E-CD23-07FF-09FF527ADAE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0" creationId="{8B14407B-03CD-9E66-B95D-024AD49CF7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1" creationId="{AB840AD9-6CF2-A6A6-4153-B583CFEB103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2" creationId="{260C2C43-671E-B1FE-5EDE-E25D55EFAC4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4" creationId="{5D1AAF9F-EB2E-C005-2569-A200930A89B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5" creationId="{8F7BD437-3E0D-414C-FB63-70F1BE0F9D5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6" creationId="{1185CC47-8648-82CF-6D8F-9E634ED3EE4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7" creationId="{EE4557D1-4763-CE3C-4F66-BFEBC843A4A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8" creationId="{510D904A-099F-5538-B29B-B00EBFDCFDA7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9" creationId="{45FA480B-3BA4-65CF-8E92-E2676E07652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0" creationId="{FA4C84B8-7FAB-A86E-189A-0A31E348108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1" creationId="{4BDCAE86-55AA-F312-60B1-5A6B9420B36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2" creationId="{7704F6C9-23AA-B952-7C47-B5BE82753FE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3" creationId="{A53ECCE6-53EA-AF84-D0DE-A42658C7B81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4" creationId="{6CAC1B88-474D-362E-8980-15152EFD51C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5" creationId="{B7257E16-07A1-7250-AA93-C942066D1A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6" creationId="{A640E64D-78D8-D13F-D6B1-AD43AA3489A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7" creationId="{80CF6238-8CFF-0E7B-C45A-8C4486764F6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8" creationId="{AC0E60DC-54B4-C90F-39A6-FF9C5434B26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9" creationId="{2BE18F8B-DEA2-1AE4-D308-E848F7C02BB8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0" creationId="{966B642B-36C8-11DB-4299-39069AE281B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1" creationId="{86609918-378D-8052-34C6-B44753FFA7A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3" creationId="{5565EB3C-1AF1-D8CD-FB1D-05DE161D44D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4" creationId="{4362FCFA-16BD-987C-A786-29CF9F4D22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5" creationId="{AE44BEA4-3E80-694C-9242-E9C75452ED0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6" creationId="{DB1CC73B-8844-DF56-60DF-A9B9A2F3D94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7" creationId="{B5636BC8-51CB-8E7C-525D-2DE9285DBB7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8" creationId="{0FD1DAE5-AE29-E44F-7C7C-409F12E2E8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9" creationId="{E5F33D79-41B2-D404-6C5B-0B32FC5DFD7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40" creationId="{2C95B95D-42E9-620C-E8C4-FBEA0FD5286A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1" creationId="{05FF6F8E-7D53-DA14-EC55-7423665E8043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2" creationId="{0138B079-2DD0-BA22-71D1-063F3D26908B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3" creationId="{25853513-3BB0-4AAD-5059-AF0337908E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4" creationId="{636F47F4-F00F-32E5-9509-18827588BA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5" creationId="{B4CFF722-7401-1878-43FF-FDB24017353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6" creationId="{E8711850-55E3-D9E6-F556-EAD2B4721B4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7" creationId="{D4021E78-F7BF-9912-8555-93BDED6D3BF1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0" creationId="{3281F890-1C1B-DAAC-9698-84A9C478636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1" creationId="{7312123F-AF26-306E-54D8-B77489E52CF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2" creationId="{259FFA93-97C3-6CB3-2E2D-172076AC928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3" creationId="{9DAE671B-12D1-C78C-3D64-393A4E4626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4" creationId="{9083762D-04F7-8AAF-A783-007C8460264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5" creationId="{EA9D06A6-8555-41A7-F080-84B234F4460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6" creationId="{DE5064FA-84F4-DD4D-952C-971A93244FB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7" creationId="{5FBC2FF6-23E1-A868-6073-1832A73FEF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8" creationId="{C5B662B1-923B-E1D2-3748-37F2FE6C7E02}"/>
          </ac:spMkLst>
        </pc:spChg>
        <pc:spChg chg="mod">
          <ac:chgData name="Zhao, Hairong" userId="836876fe-804d-4bd9-9d0e-c259ce8ab2ed" providerId="ADAL" clId="{323F042F-C096-4939-8B0A-14731FD26066}" dt="2023-01-23T23:30:09.678" v="32" actId="1076"/>
          <ac:spMkLst>
            <pc:docMk/>
            <pc:sldMk cId="1130491881" sldId="325"/>
            <ac:spMk id="101413" creationId="{00000000-0000-0000-0000-000000000000}"/>
          </ac:spMkLst>
        </pc:spChg>
        <pc:grpChg chg="del">
          <ac:chgData name="Zhao, Hairong" userId="836876fe-804d-4bd9-9d0e-c259ce8ab2ed" providerId="ADAL" clId="{323F042F-C096-4939-8B0A-14731FD26066}" dt="2023-01-23T23:30:38.338" v="33" actId="478"/>
          <ac:grpSpMkLst>
            <pc:docMk/>
            <pc:sldMk cId="1130491881" sldId="325"/>
            <ac:grpSpMk id="4" creationId="{62F2B6FF-833C-4F98-867B-B7A8144B5670}"/>
          </ac:grpSpMkLst>
        </pc:grpChg>
        <pc:grpChg chg="add mod">
          <ac:chgData name="Zhao, Hairong" userId="836876fe-804d-4bd9-9d0e-c259ce8ab2ed" providerId="ADAL" clId="{323F042F-C096-4939-8B0A-14731FD26066}" dt="2023-01-23T23:29:38.237" v="24" actId="1076"/>
          <ac:grpSpMkLst>
            <pc:docMk/>
            <pc:sldMk cId="1130491881" sldId="325"/>
            <ac:grpSpMk id="6" creationId="{E8DF3237-A03C-402F-9573-9A4FCF8FD300}"/>
          </ac:grpSpMkLst>
        </pc:grpChg>
        <pc:grpChg chg="del">
          <ac:chgData name="Zhao, Hairong" userId="836876fe-804d-4bd9-9d0e-c259ce8ab2ed" providerId="ADAL" clId="{323F042F-C096-4939-8B0A-14731FD26066}" dt="2023-01-23T23:29:32.919" v="22" actId="478"/>
          <ac:grpSpMkLst>
            <pc:docMk/>
            <pc:sldMk cId="1130491881" sldId="325"/>
            <ac:grpSpMk id="70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13" creationId="{8E61EFF0-AB68-D946-AC21-2F4B88AB2E98}"/>
          </ac:cxnSpMkLst>
        </pc:cxn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32" creationId="{1E1011D1-C2CC-40B6-606B-535CB06202E5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8" creationId="{FA3AEB85-516D-E6CD-1506-545BC10714F8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9" creationId="{5A3AAFCE-9DE2-6CF7-04EC-C44EFCCA6497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1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7" creationId="{00000000-0000-0000-0000-000000000000}"/>
          </ac:cxnSpMkLst>
        </pc:cxnChg>
      </pc:sldChg>
      <pc:sldChg chg="addSp delSp modSp add mod delAnim modAnim">
        <pc:chgData name="Zhao, Hairong" userId="836876fe-804d-4bd9-9d0e-c259ce8ab2ed" providerId="ADAL" clId="{323F042F-C096-4939-8B0A-14731FD26066}" dt="2023-01-23T23:37:32.597" v="163" actId="478"/>
        <pc:sldMkLst>
          <pc:docMk/>
          <pc:sldMk cId="2379359070" sldId="325"/>
        </pc:sldMkLst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1" creationId="{05FF6F8E-7D53-DA14-EC55-7423665E8043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2" creationId="{0138B079-2DD0-BA22-71D1-063F3D26908B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3" creationId="{25853513-3BB0-4AAD-5059-AF0337908E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4" creationId="{636F47F4-F00F-32E5-9509-18827588BA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5" creationId="{B4CFF722-7401-1878-43FF-FDB24017353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6" creationId="{E8711850-55E3-D9E6-F556-EAD2B4721B4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7" creationId="{D4021E78-F7BF-9912-8555-93BDED6D3BF1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0" creationId="{3281F890-1C1B-DAAC-9698-84A9C478636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1" creationId="{7312123F-AF26-306E-54D8-B77489E52CF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2" creationId="{259FFA93-97C3-6CB3-2E2D-172076AC928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3" creationId="{9DAE671B-12D1-C78C-3D64-393A4E4626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4" creationId="{9083762D-04F7-8AAF-A783-007C8460264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5" creationId="{EA9D06A6-8555-41A7-F080-84B234F4460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6" creationId="{DE5064FA-84F4-DD4D-952C-971A93244FB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7" creationId="{5FBC2FF6-23E1-A868-6073-1832A73FEF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8" creationId="{C5B662B1-923B-E1D2-3748-37F2FE6C7E02}"/>
          </ac:spMkLst>
        </pc:spChg>
        <pc:spChg chg="add del mod">
          <ac:chgData name="Zhao, Hairong" userId="836876fe-804d-4bd9-9d0e-c259ce8ab2ed" providerId="ADAL" clId="{323F042F-C096-4939-8B0A-14731FD26066}" dt="2023-01-23T23:37:32.597" v="163" actId="478"/>
          <ac:spMkLst>
            <pc:docMk/>
            <pc:sldMk cId="2379359070" sldId="325"/>
            <ac:spMk id="59" creationId="{3C8FC5CC-D206-653F-1611-F8813EBB1D73}"/>
          </ac:spMkLst>
        </pc:spChg>
        <pc:spChg chg="mod">
          <ac:chgData name="Zhao, Hairong" userId="836876fe-804d-4bd9-9d0e-c259ce8ab2ed" providerId="ADAL" clId="{323F042F-C096-4939-8B0A-14731FD26066}" dt="2023-01-23T23:32:43.185" v="149" actId="20577"/>
          <ac:spMkLst>
            <pc:docMk/>
            <pc:sldMk cId="2379359070" sldId="325"/>
            <ac:spMk id="101380" creationId="{00000000-0000-0000-0000-000000000000}"/>
          </ac:spMkLst>
        </pc:spChg>
        <pc:spChg chg="del mod">
          <ac:chgData name="Zhao, Hairong" userId="836876fe-804d-4bd9-9d0e-c259ce8ab2ed" providerId="ADAL" clId="{323F042F-C096-4939-8B0A-14731FD26066}" dt="2023-01-23T23:36:56.164" v="160" actId="478"/>
          <ac:spMkLst>
            <pc:docMk/>
            <pc:sldMk cId="2379359070" sldId="325"/>
            <ac:spMk id="101381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55.847" v="152" actId="1076"/>
          <ac:spMkLst>
            <pc:docMk/>
            <pc:sldMk cId="2379359070" sldId="325"/>
            <ac:spMk id="101413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49.075" v="150" actId="1076"/>
          <ac:spMkLst>
            <pc:docMk/>
            <pc:sldMk cId="2379359070" sldId="325"/>
            <ac:spMk id="10141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3T23:33:02.162" v="153" actId="478"/>
          <ac:spMkLst>
            <pc:docMk/>
            <pc:sldMk cId="2379359070" sldId="325"/>
            <ac:spMk id="101434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3T23:37:02.571" v="161" actId="478"/>
          <ac:grpSpMkLst>
            <pc:docMk/>
            <pc:sldMk cId="2379359070" sldId="325"/>
            <ac:grpSpMk id="4" creationId="{F1CEEACD-3786-EB9C-1749-8EF01F74A28A}"/>
          </ac:grpSpMkLst>
        </pc:grp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8" creationId="{FA3AEB85-516D-E6CD-1506-545BC10714F8}"/>
          </ac:cxnSpMkLst>
        </pc:cxn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9" creationId="{5A3AAFCE-9DE2-6CF7-04EC-C44EFCCA6497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019877360" sldId="326"/>
        </pc:sldMkLst>
      </pc:sldChg>
      <pc:sldChg chg="add del">
        <pc:chgData name="Zhao, Hairong" userId="836876fe-804d-4bd9-9d0e-c259ce8ab2ed" providerId="ADAL" clId="{323F042F-C096-4939-8B0A-14731FD26066}" dt="2023-01-23T23:37:17.072" v="162" actId="47"/>
        <pc:sldMkLst>
          <pc:docMk/>
          <pc:sldMk cId="3914076174" sldId="326"/>
        </pc:sldMkLst>
      </pc:sldChg>
      <pc:sldChg chg="addSp delSp modSp add mod delAnim">
        <pc:chgData name="Zhao, Hairong" userId="836876fe-804d-4bd9-9d0e-c259ce8ab2ed" providerId="ADAL" clId="{323F042F-C096-4939-8B0A-14731FD26066}" dt="2023-01-24T01:01:49.458" v="431" actId="164"/>
        <pc:sldMkLst>
          <pc:docMk/>
          <pc:sldMk cId="1415588350" sldId="327"/>
        </pc:sldMkLst>
        <pc:spChg chg="add mod">
          <ac:chgData name="Zhao, Hairong" userId="836876fe-804d-4bd9-9d0e-c259ce8ab2ed" providerId="ADAL" clId="{323F042F-C096-4939-8B0A-14731FD26066}" dt="2023-01-23T23:37:47.691" v="166" actId="1076"/>
          <ac:spMkLst>
            <pc:docMk/>
            <pc:sldMk cId="1415588350" sldId="327"/>
            <ac:spMk id="5" creationId="{26BF7103-6ACB-6F4A-ECCC-8EC966B6F4A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7" creationId="{3D43DE36-08A0-7200-7A4B-1B22D3B4157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8" creationId="{75A291E2-8594-8C8D-164D-43A264D2D95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9" creationId="{E6BFFA20-51F5-B628-1327-C3E5777FAAB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0" creationId="{E1D16413-80B8-3391-3073-33E80BC21CB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1" creationId="{26E34AE1-38B9-67EB-F7C0-2CCDB45B879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2" creationId="{91E55EB4-9687-602E-8268-F763DED4D45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4" creationId="{1793ED97-7471-0C1D-4B4B-9991A925C91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5" creationId="{AE8F294D-AFF0-D881-A045-9D28D61AB3B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6" creationId="{0E4EF2F4-1E81-BF18-DE34-E7268CBC7298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7" creationId="{DC152045-6F74-F9FA-EE78-2AFA538A9D5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8" creationId="{8BDF2A1A-04EB-02A0-A763-CF3DAFE6CE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9" creationId="{590CAD59-C3ED-3023-81A3-4233A315CF8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0" creationId="{B6FB42F9-F869-4A68-F4E1-0C01802AA6C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1" creationId="{C0446CEA-2FEB-EEC5-28BF-5304418572E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2" creationId="{42AD16A8-3619-40BC-77F4-D0FE0B034D3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3" creationId="{FB3B2EEB-CC34-D74D-C3D7-BB4D02A8125B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4" creationId="{621820CB-A441-3B43-460F-1D5CBAE61EE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5" creationId="{BEAD83DF-15E6-F98E-8E1D-8FE5B56EE32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6" creationId="{5F073C60-7834-BDF9-2070-A060368624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7" creationId="{AA688AC5-33BE-4CE3-D6CC-FD996E2473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8" creationId="{006CD75B-D358-C580-9E1F-9B9041182A4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9" creationId="{95D2D695-194A-E91D-3EB1-5D58CA03425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0" creationId="{279C8F14-6DEA-CE49-1832-F8D21C748FE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1" creationId="{24C6408D-7C70-21D4-9215-982021B86F9E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3" creationId="{B9405A94-E061-DAEC-A4F7-BC2F6E42A25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4" creationId="{3E36E7DC-92D4-339B-4FA5-D4DDF9C754C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5" creationId="{1F81C2CC-5E4E-97B8-D53E-69165097EE1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6" creationId="{6E43FC8D-CF55-21D7-A8EA-B8BF4B9434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7" creationId="{80010F03-BCBC-D2F4-B844-B0C6B074558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8" creationId="{E61D5038-A069-D6FE-B300-09F726211F6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9" creationId="{4F688361-E91A-6EB8-2ADA-5E4390F96E3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40" creationId="{0A74CDCA-2D07-129D-2A12-8D66D6B2FA33}"/>
          </ac:spMkLst>
        </pc:spChg>
        <pc:spChg chg="mod topLvl">
          <ac:chgData name="Zhao, Hairong" userId="836876fe-804d-4bd9-9d0e-c259ce8ab2ed" providerId="ADAL" clId="{323F042F-C096-4939-8B0A-14731FD26066}" dt="2023-01-23T23:45:26.920" v="192" actId="692"/>
          <ac:spMkLst>
            <pc:docMk/>
            <pc:sldMk cId="1415588350" sldId="327"/>
            <ac:spMk id="42" creationId="{80E2D8EE-7D0A-9B8D-32D5-3075DFA03BEB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3" creationId="{FD19FEA1-95DC-FB11-060F-4FAC3F21FB5A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4" creationId="{0A8D4FEA-12D8-D255-B29D-A74DA00BD9F9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5" creationId="{505F3AE8-4127-ABDC-771D-6E40F5DE5C71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6" creationId="{9F11ADA3-75EB-88CF-8E20-17EA7C13E0C7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7" creationId="{70C545C8-D831-8095-D0A2-846242259DE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9" creationId="{8D72B26B-6C3C-D9BD-607E-4880AD07557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0" creationId="{24566293-7D0B-5DD2-ACAC-3E5282C00176}"/>
          </ac:spMkLst>
        </pc:spChg>
        <pc:spChg chg="mod topLvl">
          <ac:chgData name="Zhao, Hairong" userId="836876fe-804d-4bd9-9d0e-c259ce8ab2ed" providerId="ADAL" clId="{323F042F-C096-4939-8B0A-14731FD26066}" dt="2023-01-23T23:41:50.742" v="175"/>
          <ac:spMkLst>
            <pc:docMk/>
            <pc:sldMk cId="1415588350" sldId="327"/>
            <ac:spMk id="51" creationId="{C3CB8B46-4417-38A9-6F23-3E087DD7D05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2" creationId="{25D72469-5F56-E1C6-D908-A0E4F125DC93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3" creationId="{5DBED3D5-81A4-88CB-F142-8E7B8096186E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4" creationId="{D9C6678F-36B0-7CCC-F48C-785F6B69CFCA}"/>
          </ac:spMkLst>
        </pc:spChg>
        <pc:spChg chg="mod topLvl">
          <ac:chgData name="Zhao, Hairong" userId="836876fe-804d-4bd9-9d0e-c259ce8ab2ed" providerId="ADAL" clId="{323F042F-C096-4939-8B0A-14731FD26066}" dt="2023-01-23T23:47:06.129" v="215"/>
          <ac:spMkLst>
            <pc:docMk/>
            <pc:sldMk cId="1415588350" sldId="327"/>
            <ac:spMk id="55" creationId="{92145ABB-4017-1D43-C60B-8BA4FFC91B9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6" creationId="{C7111B1D-E5DC-8448-3E7D-6FE557DDC1A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7" creationId="{18D134DE-C933-7166-CA3F-207427BE3D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8" creationId="{59F1A79E-52E1-6408-1449-34B312274AD2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59" creationId="{1D7D1296-B877-5040-0B36-619C8629749E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60" creationId="{0F63CF9B-D77A-7F9C-6F72-74340944BFFB}"/>
          </ac:spMkLst>
        </pc:spChg>
        <pc:spChg chg="mod topLvl">
          <ac:chgData name="Zhao, Hairong" userId="836876fe-804d-4bd9-9d0e-c259ce8ab2ed" providerId="ADAL" clId="{323F042F-C096-4939-8B0A-14731FD26066}" dt="2023-01-23T23:43:18.057" v="180"/>
          <ac:spMkLst>
            <pc:docMk/>
            <pc:sldMk cId="1415588350" sldId="327"/>
            <ac:spMk id="61" creationId="{348A75AC-277D-B64A-86B0-E167786CF9E4}"/>
          </ac:spMkLst>
        </pc:spChg>
        <pc:spChg chg="mod topLvl">
          <ac:chgData name="Zhao, Hairong" userId="836876fe-804d-4bd9-9d0e-c259ce8ab2ed" providerId="ADAL" clId="{323F042F-C096-4939-8B0A-14731FD26066}" dt="2023-01-23T23:41:06.841" v="174"/>
          <ac:spMkLst>
            <pc:docMk/>
            <pc:sldMk cId="1415588350" sldId="327"/>
            <ac:spMk id="62" creationId="{57C35986-2D30-1B7E-B208-B04341581391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3" creationId="{F9CC26C3-3C30-ED82-06D3-A918AD34867F}"/>
          </ac:spMkLst>
        </pc:spChg>
        <pc:spChg chg="mod topLvl">
          <ac:chgData name="Zhao, Hairong" userId="836876fe-804d-4bd9-9d0e-c259ce8ab2ed" providerId="ADAL" clId="{323F042F-C096-4939-8B0A-14731FD26066}" dt="2023-01-23T23:46:03.982" v="209" actId="692"/>
          <ac:spMkLst>
            <pc:docMk/>
            <pc:sldMk cId="1415588350" sldId="327"/>
            <ac:spMk id="64" creationId="{780EF909-55F1-35EC-161D-9C3C1B596208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5" creationId="{CE69327A-6063-CAA1-CC2E-486448EE25A4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6" creationId="{D45A859A-020B-4D3F-95C4-497D3BED8E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8" creationId="{DE795EA6-9B61-4AB5-18CA-197567DA60C5}"/>
          </ac:spMkLst>
        </pc:spChg>
        <pc:spChg chg="mod topLvl">
          <ac:chgData name="Zhao, Hairong" userId="836876fe-804d-4bd9-9d0e-c259ce8ab2ed" providerId="ADAL" clId="{323F042F-C096-4939-8B0A-14731FD26066}" dt="2023-01-23T23:42:14.890" v="176" actId="14100"/>
          <ac:spMkLst>
            <pc:docMk/>
            <pc:sldMk cId="1415588350" sldId="327"/>
            <ac:spMk id="69" creationId="{C69EC691-870D-3570-26C8-A47BC5600300}"/>
          </ac:spMkLst>
        </pc:spChg>
        <pc:spChg chg="mod topLvl">
          <ac:chgData name="Zhao, Hairong" userId="836876fe-804d-4bd9-9d0e-c259ce8ab2ed" providerId="ADAL" clId="{323F042F-C096-4939-8B0A-14731FD26066}" dt="2023-01-23T23:42:30.332" v="178" actId="14100"/>
          <ac:spMkLst>
            <pc:docMk/>
            <pc:sldMk cId="1415588350" sldId="327"/>
            <ac:spMk id="70" creationId="{855AED56-0FE9-1FC5-1438-33F8FF9BFF2C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1" creationId="{DDBA3995-FDA7-6AEC-D3CB-5BCDA3302AC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2" creationId="{5C79CF8D-707D-8099-EC3E-F9554D843D8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3" creationId="{E5162ABE-D61C-F7CC-EBF2-4402146C1FA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4" creationId="{D49EBF4E-CAB4-64A9-43FF-88F4C0783A4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5" creationId="{5F77C5F8-0383-E584-1DA6-D295081E1A45}"/>
          </ac:spMkLst>
        </pc:spChg>
        <pc:spChg chg="add mod">
          <ac:chgData name="Zhao, Hairong" userId="836876fe-804d-4bd9-9d0e-c259ce8ab2ed" providerId="ADAL" clId="{323F042F-C096-4939-8B0A-14731FD26066}" dt="2023-01-23T23:46:30.446" v="211" actId="1076"/>
          <ac:spMkLst>
            <pc:docMk/>
            <pc:sldMk cId="1415588350" sldId="327"/>
            <ac:spMk id="77" creationId="{362C266C-F4E7-5ECF-EB70-E8E5CAF53410}"/>
          </ac:spMkLst>
        </pc:spChg>
        <pc:spChg chg="add mod">
          <ac:chgData name="Zhao, Hairong" userId="836876fe-804d-4bd9-9d0e-c259ce8ab2ed" providerId="ADAL" clId="{323F042F-C096-4939-8B0A-14731FD26066}" dt="2023-01-23T23:46:51.680" v="213" actId="1076"/>
          <ac:spMkLst>
            <pc:docMk/>
            <pc:sldMk cId="1415588350" sldId="327"/>
            <ac:spMk id="78" creationId="{6D1C6139-4C0B-3D2B-609D-A8A2EFE3B46D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2" creationId="{1D053636-F387-1275-D0CC-720C13542781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6" creationId="{A8725FCA-8103-E2FD-EAB3-8A2D787A300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1" creationId="{0D87D0BA-3889-8AF7-F6CC-D6B70A7EF8E8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2" creationId="{FF07D436-23D3-BB59-8162-85C921676F4A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2" creationId="{BC21484A-9C8C-5FCC-DF01-05759D756A23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9" creationId="{9030F75E-FACF-EA06-5AE5-F2C2AF7C8EC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34" creationId="{25B10D8F-736F-4E07-0868-1D5CAAD8BCAB}"/>
          </ac:spMkLst>
        </pc:spChg>
        <pc:spChg chg="add mod">
          <ac:chgData name="Zhao, Hairong" userId="836876fe-804d-4bd9-9d0e-c259ce8ab2ed" providerId="ADAL" clId="{323F042F-C096-4939-8B0A-14731FD26066}" dt="2023-01-24T00:51:44.951" v="387" actId="1076"/>
          <ac:spMkLst>
            <pc:docMk/>
            <pc:sldMk cId="1415588350" sldId="327"/>
            <ac:spMk id="235" creationId="{241247C6-339D-AB11-8180-AB03456D8DA5}"/>
          </ac:spMkLst>
        </pc:spChg>
        <pc:spChg chg="add 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7" creationId="{73461D87-2AD0-3F10-B724-1A50F9D9298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9" creationId="{2DB5AF40-4A51-B8C5-E76D-BF6B8B3125E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0" creationId="{AF1D816B-BDD6-8DA2-B208-DBC4E03C95D1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1" creationId="{D4004F2D-04FA-EFEB-11A9-17D91A0F92AA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5" creationId="{4F5C8F33-7E97-B453-881E-78113741978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6" creationId="{1F65FF89-8BD1-C8D3-E024-055CB5DF115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7" creationId="{2AE8FF71-474B-4D48-1819-F83AB828F8CB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9" creationId="{B1D2381D-4492-55B1-A02A-BE3D2E3F072E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1" creationId="{1974FB35-C043-AAAB-0C58-01E52DF2580F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2" creationId="{CC3E5534-48F3-8E06-D248-1031D35FE2B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4" creationId="{FEAC3E65-F088-2D02-246F-CC7D0490DAB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4" creationId="{E9BD3C71-3A4D-31C3-EABA-3E66E54F4187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7" creationId="{FA0427AA-C166-C8E0-F1A6-27BB035EA08D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6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49.458" v="431" actId="164"/>
          <ac:spMkLst>
            <pc:docMk/>
            <pc:sldMk cId="1415588350" sldId="327"/>
            <ac:spMk id="10347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0:24.987" v="242" actId="478"/>
          <ac:spMkLst>
            <pc:docMk/>
            <pc:sldMk cId="1415588350" sldId="327"/>
            <ac:spMk id="103471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2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7:38.742" v="228" actId="478"/>
          <ac:spMkLst>
            <pc:docMk/>
            <pc:sldMk cId="1415588350" sldId="327"/>
            <ac:spMk id="10347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07.952" v="230" actId="478"/>
          <ac:spMkLst>
            <pc:docMk/>
            <pc:sldMk cId="1415588350" sldId="327"/>
            <ac:spMk id="10348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47:08.179" v="339" actId="478"/>
          <ac:spMkLst>
            <pc:docMk/>
            <pc:sldMk cId="1415588350" sldId="327"/>
            <ac:spMk id="103481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43.478" v="232" actId="478"/>
          <ac:spMkLst>
            <pc:docMk/>
            <pc:sldMk cId="1415588350" sldId="327"/>
            <ac:spMk id="103482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4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0:49:03.154" v="366" actId="1076"/>
          <ac:spMkLst>
            <pc:docMk/>
            <pc:sldMk cId="1415588350" sldId="327"/>
            <ac:spMk id="103485" creationId="{00000000-0000-0000-0000-000000000000}"/>
          </ac:spMkLst>
        </pc:spChg>
        <pc:grpChg chg="del mod">
          <ac:chgData name="Zhao, Hairong" userId="836876fe-804d-4bd9-9d0e-c259ce8ab2ed" providerId="ADAL" clId="{323F042F-C096-4939-8B0A-14731FD26066}" dt="2023-01-24T00:15:15.321" v="219" actId="165"/>
          <ac:grpSpMkLst>
            <pc:docMk/>
            <pc:sldMk cId="1415588350" sldId="327"/>
            <ac:grpSpMk id="4" creationId="{E38E2B3D-5681-4E36-A37B-B29E5A660818}"/>
          </ac:grpSpMkLst>
        </pc:grpChg>
        <pc:grpChg chg="add mod">
          <ac:chgData name="Zhao, Hairong" userId="836876fe-804d-4bd9-9d0e-c259ce8ab2ed" providerId="ADAL" clId="{323F042F-C096-4939-8B0A-14731FD26066}" dt="2023-01-23T23:37:47.691" v="166" actId="1076"/>
          <ac:grpSpMkLst>
            <pc:docMk/>
            <pc:sldMk cId="1415588350" sldId="327"/>
            <ac:grpSpMk id="6" creationId="{A4C3B4E1-E3F8-4A99-8872-E3E85A9C2095}"/>
          </ac:grpSpMkLst>
        </pc:grpChg>
        <pc:grpChg chg="add del mod">
          <ac:chgData name="Zhao, Hairong" userId="836876fe-804d-4bd9-9d0e-c259ce8ab2ed" providerId="ADAL" clId="{323F042F-C096-4939-8B0A-14731FD26066}" dt="2023-01-23T23:38:08.985" v="170" actId="165"/>
          <ac:grpSpMkLst>
            <pc:docMk/>
            <pc:sldMk cId="1415588350" sldId="327"/>
            <ac:grpSpMk id="41" creationId="{B8459866-C169-4147-8B34-2BF402E73F0B}"/>
          </ac:grpSpMkLst>
        </pc:grpChg>
        <pc:grpChg chg="add del mod">
          <ac:chgData name="Zhao, Hairong" userId="836876fe-804d-4bd9-9d0e-c259ce8ab2ed" providerId="ADAL" clId="{323F042F-C096-4939-8B0A-14731FD26066}" dt="2023-01-24T00:44:57.708" v="323" actId="165"/>
          <ac:grpSpMkLst>
            <pc:docMk/>
            <pc:sldMk cId="1415588350" sldId="327"/>
            <ac:grpSpMk id="97" creationId="{1AB0D71C-0C1A-BD5A-D1EF-BB487D4E01D3}"/>
          </ac:grpSpMkLst>
        </pc:grpChg>
        <pc:grpChg chg="del">
          <ac:chgData name="Zhao, Hairong" userId="836876fe-804d-4bd9-9d0e-c259ce8ab2ed" providerId="ADAL" clId="{323F042F-C096-4939-8B0A-14731FD26066}" dt="2023-01-23T23:37:54.826" v="167" actId="478"/>
          <ac:grpSpMkLst>
            <pc:docMk/>
            <pc:sldMk cId="1415588350" sldId="327"/>
            <ac:grpSpMk id="115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3T23:37:43.506" v="164" actId="478"/>
          <ac:grpSpMkLst>
            <pc:docMk/>
            <pc:sldMk cId="1415588350" sldId="327"/>
            <ac:grpSpMk id="167" creationId="{00000000-0000-0000-0000-000000000000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236" creationId="{D6B03866-22CC-0AD4-AFB7-191F98949D59}"/>
          </ac:grpSpMkLst>
        </pc:grpChg>
        <pc:grpChg chg="add mod">
          <ac:chgData name="Zhao, Hairong" userId="836876fe-804d-4bd9-9d0e-c259ce8ab2ed" providerId="ADAL" clId="{323F042F-C096-4939-8B0A-14731FD26066}" dt="2023-01-24T01:01:39.040" v="430" actId="571"/>
          <ac:grpSpMkLst>
            <pc:docMk/>
            <pc:sldMk cId="1415588350" sldId="327"/>
            <ac:grpSpMk id="238" creationId="{3E58DAE1-FCDA-9907-C666-6803166BD8A4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103430" creationId="{DDABFF87-915A-A0FF-8906-AA39118F90CA}"/>
          </ac:grpSpMkLst>
        </pc:grp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13" creationId="{0B449023-BF0F-43B9-5E01-AAD2818132AD}"/>
          </ac:cxnSpMkLst>
        </pc:cxn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32" creationId="{154E48D7-BAAD-160A-8848-63390121107D}"/>
          </ac:cxnSpMkLst>
        </pc:cxnChg>
        <pc:cxnChg chg="mod topLvl">
          <ac:chgData name="Zhao, Hairong" userId="836876fe-804d-4bd9-9d0e-c259ce8ab2ed" providerId="ADAL" clId="{323F042F-C096-4939-8B0A-14731FD26066}" dt="2023-01-23T23:40:27.966" v="173"/>
          <ac:cxnSpMkLst>
            <pc:docMk/>
            <pc:sldMk cId="1415588350" sldId="327"/>
            <ac:cxnSpMk id="48" creationId="{FF010F34-5F35-E044-3BA5-9E18C263F189}"/>
          </ac:cxnSpMkLst>
        </pc:cxnChg>
        <pc:cxnChg chg="mod topLvl">
          <ac:chgData name="Zhao, Hairong" userId="836876fe-804d-4bd9-9d0e-c259ce8ab2ed" providerId="ADAL" clId="{323F042F-C096-4939-8B0A-14731FD26066}" dt="2023-01-23T23:43:59.788" v="183" actId="1076"/>
          <ac:cxnSpMkLst>
            <pc:docMk/>
            <pc:sldMk cId="1415588350" sldId="327"/>
            <ac:cxnSpMk id="67" creationId="{2039F00D-FBEE-D6E1-EFB6-9BAC87EC3AF8}"/>
          </ac:cxnSpMkLst>
        </pc:cxnChg>
        <pc:cxnChg chg="add 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93" creationId="{3A2AA2B7-6CF3-E862-9203-AF6DE5252509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7" creationId="{3EC5B761-60FA-F41E-A89A-83BA080B0656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13" creationId="{FDFC5274-0A17-1013-B7A6-9AE22C0F822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7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9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15" creationId="{AE266864-BBCC-C44E-9273-09094F65837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1" creationId="{E76B5E25-047E-4B1A-23DB-2A51C70EC04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3" creationId="{FDDB9271-EB00-A840-C149-8A8A37AA79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2" creationId="{B4ED407A-EB21-1C6A-834D-22232F9C22EC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3" creationId="{90466EA0-E84B-9A0B-36E5-FA00A24E2E5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4" creationId="{02958AA8-405C-A24D-4CA8-177F1874FA58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8" creationId="{1A3C44EE-DA52-0DD9-D2E5-08EAECBD8A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0" creationId="{3E16EA59-ED65-5D29-5A5E-11E7C0096F46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3" creationId="{120CE54D-35BE-EBEB-C271-6CDE9D486E3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5" creationId="{5B192521-E98A-3DC9-3E30-3B5583B6B1B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5" creationId="{B53D71BB-6CB4-187C-9BD9-074414EF78D1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6" creationId="{66122A5E-F813-C585-D956-B24FACEC706A}"/>
          </ac:cxnSpMkLst>
        </pc:cxnChg>
        <pc:cxnChg chg="del mod topLvl">
          <ac:chgData name="Zhao, Hairong" userId="836876fe-804d-4bd9-9d0e-c259ce8ab2ed" providerId="ADAL" clId="{323F042F-C096-4939-8B0A-14731FD26066}" dt="2023-01-24T00:18:04.874" v="229" actId="478"/>
          <ac:cxnSpMkLst>
            <pc:docMk/>
            <pc:sldMk cId="1415588350" sldId="327"/>
            <ac:cxnSpMk id="103475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18:51.920" v="233" actId="478"/>
          <ac:cxnSpMkLst>
            <pc:docMk/>
            <pc:sldMk cId="1415588350" sldId="327"/>
            <ac:cxnSpMk id="103476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7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8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9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3209242829" sldId="327"/>
        </pc:sldMkLst>
      </pc:sldChg>
      <pc:sldChg chg="addSp delSp modSp add mod">
        <pc:chgData name="Zhao, Hairong" userId="836876fe-804d-4bd9-9d0e-c259ce8ab2ed" providerId="ADAL" clId="{323F042F-C096-4939-8B0A-14731FD26066}" dt="2023-01-24T01:02:51.237" v="440" actId="14100"/>
        <pc:sldMkLst>
          <pc:docMk/>
          <pc:sldMk cId="2876100817" sldId="328"/>
        </pc:sldMkLst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5" creationId="{A4C41550-48D6-90C2-EBB0-FE65F9AD7E9D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6" creationId="{68821C05-0D49-FBEF-9022-1EEB45A9A50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7" creationId="{66959123-DB85-F3C5-B3D8-9BDDF750AFF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8" creationId="{9390F022-057A-06EC-E76F-521170CE747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2" creationId="{78506A2F-06B6-0DFF-4BDE-7D55857E127E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3" creationId="{C5DF4BEF-27FB-E7CE-49FA-D17BDC89DF8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4" creationId="{F1260C44-0531-F098-7F48-A3E049C27EF0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5" creationId="{FC13A1F4-877B-BBB5-A7C0-C7693A30BE97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7" creationId="{403BFBD8-554B-44F7-2C43-05D21AEB08FE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19" creationId="{B2B544A7-EDB7-C029-AC22-AFF201E2D0E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0" creationId="{0E1B2D4F-A8C0-4F19-FEAC-B5FBF489FC6A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1" creationId="{0F2A6D5A-DC00-B074-10EC-8CCA3565278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2" creationId="{9C175C75-E943-C851-15E0-CB40DD758A93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6" creationId="{50DF50BD-00F3-989B-5D8A-6425A80940EF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7" creationId="{52AC189C-D174-09C7-792E-BC11ED7DBC96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8" creationId="{543F6CE6-8AA3-C352-5213-1007A3077C27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9" creationId="{5B487972-1063-D791-4200-CAD64403D298}"/>
          </ac:spMkLst>
        </pc:spChg>
        <pc:spChg chg="del mod">
          <ac:chgData name="Zhao, Hairong" userId="836876fe-804d-4bd9-9d0e-c259ce8ab2ed" providerId="ADAL" clId="{323F042F-C096-4939-8B0A-14731FD26066}" dt="2023-01-24T00:22:09.630" v="261" actId="478"/>
          <ac:spMkLst>
            <pc:docMk/>
            <pc:sldMk cId="2876100817" sldId="328"/>
            <ac:spMk id="31" creationId="{EF647E13-79F4-C90C-1558-949904C22F25}"/>
          </ac:spMkLst>
        </pc:spChg>
        <pc:spChg chg="add mod">
          <ac:chgData name="Zhao, Hairong" userId="836876fe-804d-4bd9-9d0e-c259ce8ab2ed" providerId="ADAL" clId="{323F042F-C096-4939-8B0A-14731FD26066}" dt="2023-01-24T00:25:03.395" v="286" actId="1076"/>
          <ac:spMkLst>
            <pc:docMk/>
            <pc:sldMk cId="2876100817" sldId="328"/>
            <ac:spMk id="32" creationId="{4BEDF30E-D581-27A1-B93A-A6807905C156}"/>
          </ac:spMkLst>
        </pc:spChg>
        <pc:spChg chg="add mod">
          <ac:chgData name="Zhao, Hairong" userId="836876fe-804d-4bd9-9d0e-c259ce8ab2ed" providerId="ADAL" clId="{323F042F-C096-4939-8B0A-14731FD26066}" dt="2023-01-24T01:02:26.272" v="437" actId="14100"/>
          <ac:spMkLst>
            <pc:docMk/>
            <pc:sldMk cId="2876100817" sldId="328"/>
            <ac:spMk id="33" creationId="{2554D984-B8E7-D792-B5C3-B96AB30D8B5E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4" creationId="{493A66E3-BABA-0424-60FC-CC09ABD4E3AA}"/>
          </ac:spMkLst>
        </pc:spChg>
        <pc:spChg chg="add del mod">
          <ac:chgData name="Zhao, Hairong" userId="836876fe-804d-4bd9-9d0e-c259ce8ab2ed" providerId="ADAL" clId="{323F042F-C096-4939-8B0A-14731FD26066}" dt="2023-01-24T00:59:26.712" v="411" actId="478"/>
          <ac:spMkLst>
            <pc:docMk/>
            <pc:sldMk cId="2876100817" sldId="328"/>
            <ac:spMk id="35" creationId="{54F7F738-52AC-1B0F-6D68-02094A072487}"/>
          </ac:spMkLst>
        </pc:spChg>
        <pc:spChg chg="add del mod">
          <ac:chgData name="Zhao, Hairong" userId="836876fe-804d-4bd9-9d0e-c259ce8ab2ed" providerId="ADAL" clId="{323F042F-C096-4939-8B0A-14731FD26066}" dt="2023-01-24T00:59:23.219" v="410" actId="478"/>
          <ac:spMkLst>
            <pc:docMk/>
            <pc:sldMk cId="2876100817" sldId="328"/>
            <ac:spMk id="36" creationId="{FF85A95B-19CD-3B96-B7A1-AB0208EFF873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7" creationId="{C176D54F-5DE3-D3CE-EBBD-48E47415B608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1" creationId="{3ACC422E-D85D-BBB8-44C2-3ED7DA7CECB6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2" creationId="{CBA9567A-8E8E-15DD-F13A-51975ABCFAA2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3" creationId="{6F67B68D-4BBB-069E-1563-EBF7B1FADFB1}"/>
          </ac:spMkLst>
        </pc:spChg>
        <pc:spChg chg="add del mod">
          <ac:chgData name="Zhao, Hairong" userId="836876fe-804d-4bd9-9d0e-c259ce8ab2ed" providerId="ADAL" clId="{323F042F-C096-4939-8B0A-14731FD26066}" dt="2023-01-24T00:59:16.344" v="409" actId="478"/>
          <ac:spMkLst>
            <pc:docMk/>
            <pc:sldMk cId="2876100817" sldId="328"/>
            <ac:spMk id="44" creationId="{9D9E36D9-876D-6926-F030-55B0FB7937AA}"/>
          </ac:spMkLst>
        </pc:spChg>
        <pc:spChg chg="add del mod">
          <ac:chgData name="Zhao, Hairong" userId="836876fe-804d-4bd9-9d0e-c259ce8ab2ed" providerId="ADAL" clId="{323F042F-C096-4939-8B0A-14731FD26066}" dt="2023-01-24T00:54:00.347" v="391" actId="478"/>
          <ac:spMkLst>
            <pc:docMk/>
            <pc:sldMk cId="2876100817" sldId="328"/>
            <ac:spMk id="60" creationId="{79E53B26-F3DD-3301-4AAD-DFD42E615BDE}"/>
          </ac:spMkLst>
        </pc:spChg>
        <pc:spChg chg="add mod">
          <ac:chgData name="Zhao, Hairong" userId="836876fe-804d-4bd9-9d0e-c259ce8ab2ed" providerId="ADAL" clId="{323F042F-C096-4939-8B0A-14731FD26066}" dt="2023-01-24T00:57:01.248" v="401" actId="692"/>
          <ac:spMkLst>
            <pc:docMk/>
            <pc:sldMk cId="2876100817" sldId="328"/>
            <ac:spMk id="61" creationId="{5BAEF181-82CE-BDDD-F9E8-1AEE97015B4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2" creationId="{95D91B6F-E6DA-EBBD-B876-7AD3EA3703A7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3" creationId="{6C5DC97B-C0B9-7465-FCB6-4899844C46E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5" creationId="{B890F4B6-538D-94D6-824B-892ACF836861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8" creationId="{C8F67B71-D40E-F1D3-7A1D-4D32C2F5A1D7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1" creationId="{00000000-0000-0000-0000-000000000000}"/>
          </ac:spMkLst>
        </pc:spChg>
        <pc:spChg chg="add mod">
          <ac:chgData name="Zhao, Hairong" userId="836876fe-804d-4bd9-9d0e-c259ce8ab2ed" providerId="ADAL" clId="{323F042F-C096-4939-8B0A-14731FD26066}" dt="2023-01-24T00:57:19.804" v="403" actId="692"/>
          <ac:spMkLst>
            <pc:docMk/>
            <pc:sldMk cId="2876100817" sldId="328"/>
            <ac:spMk id="85122" creationId="{55725FC9-B369-A55D-11D4-E20B3AFACDB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6" creationId="{BB3E3DB2-7365-578D-55CB-2E1E5714064F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7" creationId="{6A46DEEE-C05A-13A4-868F-17E150360934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8" creationId="{775A8DE6-9A55-367F-1529-F7EDA7B59777}"/>
          </ac:spMkLst>
        </pc:spChg>
        <pc:spChg chg="add del mod">
          <ac:chgData name="Zhao, Hairong" userId="836876fe-804d-4bd9-9d0e-c259ce8ab2ed" providerId="ADAL" clId="{323F042F-C096-4939-8B0A-14731FD26066}" dt="2023-01-24T00:56:11.665" v="398" actId="478"/>
          <ac:spMkLst>
            <pc:docMk/>
            <pc:sldMk cId="2876100817" sldId="328"/>
            <ac:spMk id="85130" creationId="{ACDF3CDF-E83B-50CD-EB9D-B5861B1F4B9C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2" creationId="{84605144-37ED-C327-D764-1F240847B28B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3" creationId="{E4302161-9E60-AFEF-94AA-71FA4228BD42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5" creationId="{127D7C5D-5804-125A-786B-C1EED3954FB9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7" creationId="{16307D44-10D6-C599-2CF1-E71ED151590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0" creationId="{855346FE-8BFA-FEAB-2AE2-FDB61CA5A4B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1" creationId="{C0ADE99A-2850-F81F-91A9-09B652184BB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0" creationId="{00291A8E-A062-3716-1471-171FDFC43CF8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1" creationId="{CBDF77EC-747F-72E5-D359-FB3CFE6991C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2" creationId="{E53A023D-5C08-2551-46AD-D02FFB0B500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6" creationId="{75E5138A-9219-A17F-3583-D376C2E6FA54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7" creationId="{837ADCC1-26E6-064C-FD0B-2DC68E6021E0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8" creationId="{098AFB34-6DD8-CC3E-21CA-EF8E4B2C68D6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0" creationId="{6656010D-A8EB-EC60-1634-307C714869D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2" creationId="{8563B826-715C-2A06-58D0-1021C559A12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3" creationId="{A306C906-9FFB-ABC9-E811-0C3F890B630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5" creationId="{6E5BE739-43B2-0E78-FB85-4BD6232FE34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7" creationId="{94DAA2B9-169A-EE9A-370B-B5E58E9D1E9E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70" creationId="{40FC5B83-EA90-0B00-5639-53C7ACE0A412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2" creationId="{17812DA6-6E32-07D8-C635-E0FC76C69F0D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4" creationId="{9515FDCD-C04E-6B9F-B2DB-94C76B1199D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5" creationId="{E211A3E4-D716-D6B9-B37F-E04EA5B0677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6" creationId="{96589502-00AE-DD14-3D69-E33411E1FA2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0" creationId="{530384BD-F7B9-90A6-24FB-569678B9EAB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1" creationId="{D31AE154-B082-B743-ECFB-9E4650EF070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2" creationId="{CF27D307-C46B-0B7D-F6DD-C83C897D39C7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48" creationId="{F41E4250-279E-B1BD-2C3D-554468C8AF0B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0" creationId="{FEBBC008-54EB-F439-A13D-4DEFB5F8078E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1" creationId="{6998E3EE-7D43-3E56-4C1F-5386F513080D}"/>
          </ac:spMkLst>
        </pc:spChg>
        <pc:spChg chg="mod">
          <ac:chgData name="Zhao, Hairong" userId="836876fe-804d-4bd9-9d0e-c259ce8ab2ed" providerId="ADAL" clId="{323F042F-C096-4939-8B0A-14731FD26066}" dt="2023-01-24T00:22:01.375" v="258" actId="1076"/>
          <ac:spMkLst>
            <pc:docMk/>
            <pc:sldMk cId="2876100817" sldId="328"/>
            <ac:spMk id="10445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1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7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81" creationId="{81E609D1-63F4-345C-FA95-DC5F739AE6D2}"/>
          </ac:spMkLst>
        </pc:spChg>
        <pc:spChg chg="mod topLvl">
          <ac:chgData name="Zhao, Hairong" userId="836876fe-804d-4bd9-9d0e-c259ce8ab2ed" providerId="ADAL" clId="{323F042F-C096-4939-8B0A-14731FD26066}" dt="2023-01-24T00:27:08.126" v="313" actId="1076"/>
          <ac:spMkLst>
            <pc:docMk/>
            <pc:sldMk cId="2876100817" sldId="328"/>
            <ac:spMk id="10449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9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5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6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2:42.835" v="439"/>
          <ac:spMkLst>
            <pc:docMk/>
            <pc:sldMk cId="2876100817" sldId="328"/>
            <ac:spMk id="104512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4T00:53:50.492" v="388" actId="478"/>
          <ac:grpSpMkLst>
            <pc:docMk/>
            <pc:sldMk cId="2876100817" sldId="328"/>
            <ac:grpSpMk id="4" creationId="{DBB37879-DD95-F23D-FEF1-7B747E634CF4}"/>
          </ac:grpSpMkLst>
        </pc:grpChg>
        <pc:grpChg chg="add del mod">
          <ac:chgData name="Zhao, Hairong" userId="836876fe-804d-4bd9-9d0e-c259ce8ab2ed" providerId="ADAL" clId="{323F042F-C096-4939-8B0A-14731FD26066}" dt="2023-01-24T00:22:24.060" v="262" actId="165"/>
          <ac:grpSpMkLst>
            <pc:docMk/>
            <pc:sldMk cId="2876100817" sldId="328"/>
            <ac:grpSpMk id="18" creationId="{0F07B36C-B98C-095F-8483-586FAE1349F4}"/>
          </ac:grpSpMkLst>
        </pc:grpChg>
        <pc:grpChg chg="add mod">
          <ac:chgData name="Zhao, Hairong" userId="836876fe-804d-4bd9-9d0e-c259ce8ab2ed" providerId="ADAL" clId="{323F042F-C096-4939-8B0A-14731FD26066}" dt="2023-01-24T01:02:29.712" v="438" actId="1076"/>
          <ac:grpSpMkLst>
            <pc:docMk/>
            <pc:sldMk cId="2876100817" sldId="328"/>
            <ac:grpSpMk id="69" creationId="{33FC8BA7-9EE0-C51B-06C5-7EBED03C69FE}"/>
          </ac:grpSpMkLst>
        </pc:grpChg>
        <pc:grpChg chg="del">
          <ac:chgData name="Zhao, Hairong" userId="836876fe-804d-4bd9-9d0e-c259ce8ab2ed" providerId="ADAL" clId="{323F042F-C096-4939-8B0A-14731FD26066}" dt="2023-01-24T00:21:32.515" v="253" actId="478"/>
          <ac:grpSpMkLst>
            <pc:docMk/>
            <pc:sldMk cId="2876100817" sldId="328"/>
            <ac:grpSpMk id="82" creationId="{E38E2B3D-5681-4E36-A37B-B29E5A660818}"/>
          </ac:grpSpMkLst>
        </pc:grpChg>
        <pc:grpChg chg="add del mod">
          <ac:chgData name="Zhao, Hairong" userId="836876fe-804d-4bd9-9d0e-c259ce8ab2ed" providerId="ADAL" clId="{323F042F-C096-4939-8B0A-14731FD26066}" dt="2023-01-24T01:01:21.277" v="428" actId="478"/>
          <ac:grpSpMkLst>
            <pc:docMk/>
            <pc:sldMk cId="2876100817" sldId="328"/>
            <ac:grpSpMk id="85149" creationId="{C5BB6479-BD92-3197-30FF-9257CD41F0C1}"/>
          </ac:grpSpMkLst>
        </pc:grpChg>
        <pc:grpChg chg="add mod">
          <ac:chgData name="Zhao, Hairong" userId="836876fe-804d-4bd9-9d0e-c259ce8ab2ed" providerId="ADAL" clId="{323F042F-C096-4939-8B0A-14731FD26066}" dt="2023-01-24T01:02:04.661" v="434" actId="1076"/>
          <ac:grpSpMkLst>
            <pc:docMk/>
            <pc:sldMk cId="2876100817" sldId="328"/>
            <ac:grpSpMk id="85171" creationId="{A21D10B7-DF9C-DD75-17EE-5B8176C4CFB3}"/>
          </ac:grpSpMkLst>
        </pc:grpChg>
        <pc:grpChg chg="mod">
          <ac:chgData name="Zhao, Hairong" userId="836876fe-804d-4bd9-9d0e-c259ce8ab2ed" providerId="ADAL" clId="{323F042F-C096-4939-8B0A-14731FD26066}" dt="2023-01-24T01:01:52.505" v="432"/>
          <ac:grpSpMkLst>
            <pc:docMk/>
            <pc:sldMk cId="2876100817" sldId="328"/>
            <ac:grpSpMk id="85173" creationId="{96D28C4B-801B-3C7E-D287-C1B388D3E0F1}"/>
          </ac:grpSpMkLst>
        </pc:grpChg>
        <pc:grpChg chg="del">
          <ac:chgData name="Zhao, Hairong" userId="836876fe-804d-4bd9-9d0e-c259ce8ab2ed" providerId="ADAL" clId="{323F042F-C096-4939-8B0A-14731FD26066}" dt="2023-01-24T00:25:56.214" v="297" actId="165"/>
          <ac:grpSpMkLst>
            <pc:docMk/>
            <pc:sldMk cId="2876100817" sldId="328"/>
            <ac:grpSpMk id="104478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4T00:24:34.288" v="284" actId="478"/>
          <ac:grpSpMkLst>
            <pc:docMk/>
            <pc:sldMk cId="2876100817" sldId="328"/>
            <ac:grpSpMk id="104479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9" creationId="{20BE3982-C7D1-0129-5328-0F8B5629D4C8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0" creationId="{50695155-BD33-F1F0-34EF-E9E65D86480C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1" creationId="{29010E9D-11EE-0367-0550-72A3297B2E53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6" creationId="{3F961203-93A1-4BE4-A369-9215C5472751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3" creationId="{DEF1ED0E-E488-7DBE-2ABF-D6DC02DAEB2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4" creationId="{6B88A354-48C1-1DBD-7A5C-084D46A19C7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5" creationId="{FFAE2087-EA81-7879-EA02-AB04EA37F5D0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30" creationId="{17BB09AB-311E-3F45-06A7-C55040BBFDD7}"/>
          </ac:cxnSpMkLst>
        </pc:cxnChg>
        <pc:cxnChg chg="add del mod">
          <ac:chgData name="Zhao, Hairong" userId="836876fe-804d-4bd9-9d0e-c259ce8ab2ed" providerId="ADAL" clId="{323F042F-C096-4939-8B0A-14731FD26066}" dt="2023-01-24T00:59:41.087" v="413" actId="478"/>
          <ac:cxnSpMkLst>
            <pc:docMk/>
            <pc:sldMk cId="2876100817" sldId="328"/>
            <ac:cxnSpMk id="38" creationId="{EA415FAC-F016-F070-41CC-2D267096D400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39" creationId="{16A2B940-A6A8-1AD7-82F6-37A5F30596DD}"/>
          </ac:cxnSpMkLst>
        </pc:cxnChg>
        <pc:cxnChg chg="add del mod">
          <ac:chgData name="Zhao, Hairong" userId="836876fe-804d-4bd9-9d0e-c259ce8ab2ed" providerId="ADAL" clId="{323F042F-C096-4939-8B0A-14731FD26066}" dt="2023-01-24T00:59:46.545" v="415" actId="478"/>
          <ac:cxnSpMkLst>
            <pc:docMk/>
            <pc:sldMk cId="2876100817" sldId="328"/>
            <ac:cxnSpMk id="40" creationId="{0D491700-D114-B38B-4F57-905BB4FAFDCD}"/>
          </ac:cxnSpMkLst>
        </pc:cxnChg>
        <pc:cxnChg chg="add del mod">
          <ac:chgData name="Zhao, Hairong" userId="836876fe-804d-4bd9-9d0e-c259ce8ab2ed" providerId="ADAL" clId="{323F042F-C096-4939-8B0A-14731FD26066}" dt="2023-01-24T00:59:14.354" v="408" actId="478"/>
          <ac:cxnSpMkLst>
            <pc:docMk/>
            <pc:sldMk cId="2876100817" sldId="328"/>
            <ac:cxnSpMk id="45" creationId="{9CD0B2E6-B4E7-B3BE-A39C-54C33663DEB7}"/>
          </ac:cxnSpMkLst>
        </pc:cxnChg>
        <pc:cxnChg chg="add mod">
          <ac:chgData name="Zhao, Hairong" userId="836876fe-804d-4bd9-9d0e-c259ce8ab2ed" providerId="ADAL" clId="{323F042F-C096-4939-8B0A-14731FD26066}" dt="2023-01-24T01:02:51.237" v="440" actId="14100"/>
          <ac:cxnSpMkLst>
            <pc:docMk/>
            <pc:sldMk cId="2876100817" sldId="328"/>
            <ac:cxnSpMk id="46" creationId="{AD82AA67-5164-C96C-90D0-7C9210380DAB}"/>
          </ac:cxnSpMkLst>
        </pc:cxnChg>
        <pc:cxnChg chg="add del mod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50" creationId="{45F53136-BD05-B799-0458-EA2A289E01B9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4" creationId="{EFEB928C-4A41-EA26-EF5B-D7E6F541978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6" creationId="{0B7E9D85-3286-9ABC-DBC0-34FFDAD5EE8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7" creationId="{45ECFE14-FD95-EBCE-3EB6-B2C6024904D1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3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3" creationId="{B14252A5-D115-60A6-1E9D-2119189248F8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4" creationId="{BB4B8885-765F-B324-72DE-03A78A49704E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5" creationId="{45E45FBA-3542-F939-3CF7-AC913F6208B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9" creationId="{60AA6026-E2F8-8B6A-172A-4D4A584E7AB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1" creationId="{801E9CF9-7335-C547-A77A-4DD617C2D09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4" creationId="{4208A349-0B9B-B7D2-7030-CE9C2F0166D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6" creationId="{09CF877A-234A-7B7E-13A3-3DAC3484506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8" creationId="{365BA79A-6966-21ED-6EED-0F4E2822AEA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9" creationId="{F97F8AB9-1C48-547F-A414-41EB4B959802}"/>
          </ac:cxnSpMkLst>
        </pc:cxnChg>
        <pc:cxnChg chg="add mod">
          <ac:chgData name="Zhao, Hairong" userId="836876fe-804d-4bd9-9d0e-c259ce8ab2ed" providerId="ADAL" clId="{323F042F-C096-4939-8B0A-14731FD26066}" dt="2023-01-24T00:57:39.251" v="407" actId="14100"/>
          <ac:cxnSpMkLst>
            <pc:docMk/>
            <pc:sldMk cId="2876100817" sldId="328"/>
            <ac:cxnSpMk id="85142" creationId="{34724552-4F98-862A-0BD1-C87FFCFC1C35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6" creationId="{33604579-5D9C-DEC5-8D87-1CB11F598C6A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7" creationId="{3D39565C-6D8C-EF1F-AECB-7F8A1F068FD0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3" creationId="{01963172-3ECB-EFEF-00CF-89D853E80B1B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4" creationId="{371BF535-E7C4-47E0-98BE-B2C16F94E4ED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5" creationId="{43F2D5BB-10A1-9399-383F-6B2B7E271877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9" creationId="{663A7CD7-DD6C-1D96-0DFA-C6A414BBBF9A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1" creationId="{BF317983-D584-56CE-9FB8-6F2444D0B021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4" creationId="{7902601B-E0B0-FFD7-87AB-DB985A56C97C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6" creationId="{C13DAB66-2C42-52D0-04E3-A2A2ACBDE882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8" creationId="{FC1F4341-3ABB-51AA-14CC-0FE3F7C82D81}"/>
          </ac:cxnSpMkLst>
        </pc:cxnChg>
        <pc:cxnChg chg="mod">
          <ac:chgData name="Zhao, Hairong" userId="836876fe-804d-4bd9-9d0e-c259ce8ab2ed" providerId="ADAL" clId="{323F042F-C096-4939-8B0A-14731FD26066}" dt="2023-01-24T01:01:17.125" v="426"/>
          <ac:cxnSpMkLst>
            <pc:docMk/>
            <pc:sldMk cId="2876100817" sldId="328"/>
            <ac:cxnSpMk id="85169" creationId="{113AC67F-6EDD-BB86-E2FC-D4E8280A7FC3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7" creationId="{A8E6C7A5-B576-17A7-9AF7-AE69E3F68436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8" creationId="{1C4A8AA6-C836-7B5D-7C69-A2F2224B21F7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9" creationId="{82CBC4F4-BDE0-280E-2DD7-E2D1431F5585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83" creationId="{E8482428-FBD6-8318-02E6-65534A8ADAB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49" creationId="{E6FCC06D-A606-543E-13D7-03B3D71CF685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1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4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5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80" creationId="{55868191-2C29-BD01-0AEC-94EE27957E43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1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2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3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0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1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993436195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CB88F753-1A2B-DD4F-8F39-F77DC99A9AB0}" type="slidenum">
              <a:rPr lang="en-US" sz="1200">
                <a:latin typeface="Calibri"/>
              </a:rPr>
              <a:pPr/>
              <a:t>11</a:t>
            </a:fld>
            <a:endParaRPr lang="en-US" sz="1200" dirty="0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E6EC7CE-59DE-CE48-8B61-4BA686798993}" type="slidenum">
              <a:rPr lang="en-US" sz="1200">
                <a:latin typeface="Calibri"/>
              </a:rPr>
              <a:pPr/>
              <a:t>12</a:t>
            </a:fld>
            <a:endParaRPr lang="en-US" sz="1200" dirty="0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D1C43FC5-FAB9-4746-91F7-04024FA4B89C}" type="slidenum">
              <a:rPr lang="en-US" sz="1200">
                <a:latin typeface="Calibri"/>
              </a:rPr>
              <a:pPr/>
              <a:t>13</a:t>
            </a:fld>
            <a:endParaRPr lang="en-US" sz="1200" dirty="0">
              <a:latin typeface="Calibri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6988FF04-D786-A842-9610-7A83E448A1D3}" type="slidenum">
              <a:rPr lang="en-US" sz="1200">
                <a:latin typeface="Calibri"/>
              </a:rPr>
              <a:pPr/>
              <a:t>14</a:t>
            </a:fld>
            <a:endParaRPr lang="en-US" sz="1200" dirty="0">
              <a:latin typeface="Calibri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985DC5A-8206-174B-BFD1-578D4E6C9164}" type="slidenum">
              <a:rPr lang="en-US" sz="1200">
                <a:latin typeface="Calibri"/>
              </a:rPr>
              <a:pPr/>
              <a:t>15</a:t>
            </a:fld>
            <a:endParaRPr lang="en-US" sz="1200" dirty="0">
              <a:latin typeface="Calibri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F0D83A91-03D3-0042-A81C-F96AA1783E80}" type="slidenum">
              <a:rPr lang="en-US" sz="1200">
                <a:latin typeface="Calibri"/>
              </a:rPr>
              <a:pPr/>
              <a:t>16</a:t>
            </a:fld>
            <a:endParaRPr lang="en-US" sz="1200" dirty="0">
              <a:latin typeface="Calibri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94D5BBF-835A-FE4D-B097-BBF6344FD726}" type="slidenum">
              <a:rPr lang="en-US" sz="1200">
                <a:latin typeface="Calibri"/>
              </a:rPr>
              <a:pPr/>
              <a:t>17</a:t>
            </a:fld>
            <a:endParaRPr lang="en-US" sz="1200" dirty="0">
              <a:latin typeface="Calibri"/>
            </a:endParaRPr>
          </a:p>
        </p:txBody>
      </p:sp>
      <p:sp>
        <p:nvSpPr>
          <p:cNvPr id="901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3867CED2-44A7-0543-96A6-3710FD4620D8}" type="slidenum">
              <a:rPr lang="en-US" sz="1200">
                <a:latin typeface="Calibri"/>
              </a:rPr>
              <a:pPr/>
              <a:t>18</a:t>
            </a:fld>
            <a:endParaRPr lang="en-US" sz="1200" dirty="0">
              <a:latin typeface="Calibri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566235E-10C3-1E45-8072-FD21DD5D0FBA}" type="slidenum">
              <a:rPr lang="en-US" sz="1200">
                <a:latin typeface="Calibri"/>
              </a:rPr>
              <a:pPr/>
              <a:t>19</a:t>
            </a:fld>
            <a:endParaRPr lang="en-US" sz="1200" dirty="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4F9FDC3F-78E0-4342-B9BC-F17632F42CAF}" type="slidenum">
              <a:rPr lang="en-US" sz="1200">
                <a:latin typeface="Calibri"/>
              </a:rPr>
              <a:pPr/>
              <a:t>20</a:t>
            </a:fld>
            <a:endParaRPr lang="en-US" sz="1200" dirty="0">
              <a:latin typeface="Calibri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B37467A4-AEBD-DF40-8A9B-88BA4A477EC4}" type="slidenum">
              <a:rPr lang="en-US" sz="1200">
                <a:latin typeface="Calibri"/>
              </a:rPr>
              <a:pPr/>
              <a:t>2</a:t>
            </a:fld>
            <a:endParaRPr lang="en-US" sz="1200" dirty="0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51B94CD-1E7C-6E40-8F2B-2C6EB7E21C07}" type="slidenum">
              <a:rPr lang="en-US" sz="1200">
                <a:latin typeface="Calibri"/>
              </a:rPr>
              <a:pPr/>
              <a:t>21</a:t>
            </a:fld>
            <a:endParaRPr lang="en-US" sz="1200" dirty="0">
              <a:latin typeface="Calibri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8AEC756-8461-4145-B43D-8B6CD5F1842F}" type="slidenum">
              <a:rPr lang="en-US" sz="1200">
                <a:latin typeface="Calibri"/>
              </a:rPr>
              <a:pPr/>
              <a:t>3</a:t>
            </a:fld>
            <a:endParaRPr lang="en-US" sz="1200" dirty="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3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F3F43C85-875C-D846-B4DE-56EDE7B12226}" type="slidenum">
              <a:rPr lang="en-US" sz="1200">
                <a:latin typeface="Calibri"/>
              </a:rPr>
              <a:pPr/>
              <a:t>5</a:t>
            </a:fld>
            <a:endParaRPr lang="en-US" sz="1200" dirty="0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DDE1C058-74E5-6C46-9CCB-08116D213786}" type="slidenum">
              <a:rPr lang="en-US" sz="1200">
                <a:latin typeface="Calibri"/>
              </a:rPr>
              <a:pPr/>
              <a:t>6</a:t>
            </a:fld>
            <a:endParaRPr lang="en-US" sz="1200" dirty="0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6975F3D0-2772-A546-A9BC-B628AD182D13}" type="slidenum">
              <a:rPr lang="en-US" sz="1200">
                <a:latin typeface="Calibri"/>
              </a:rPr>
              <a:pPr/>
              <a:t>7</a:t>
            </a:fld>
            <a:endParaRPr lang="en-US" sz="1200" dirty="0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FF875EA-72E6-3442-B336-A24F2AD4FE2D}" type="slidenum">
              <a:rPr lang="en-US" sz="1200">
                <a:latin typeface="Calibri"/>
              </a:rPr>
              <a:pPr/>
              <a:t>8</a:t>
            </a:fld>
            <a:endParaRPr lang="en-US" sz="1200" dirty="0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62CCAF17-89C6-294E-84AA-303DCFF311A8}" type="slidenum">
              <a:rPr lang="en-US" sz="1200">
                <a:latin typeface="Calibri"/>
              </a:rPr>
              <a:pPr/>
              <a:t>9</a:t>
            </a:fld>
            <a:endParaRPr lang="en-US" sz="1200" dirty="0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4D634E9B-301A-5D4F-B543-E51390A764AD}" type="slidenum">
              <a:rPr lang="en-US" sz="1200">
                <a:latin typeface="Calibri"/>
              </a:rPr>
              <a:pPr/>
              <a:t>10</a:t>
            </a:fld>
            <a:endParaRPr lang="en-US" sz="1200" dirty="0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27662" y="3197653"/>
            <a:ext cx="8465269" cy="23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Last Lecture:</a:t>
            </a:r>
            <a:r>
              <a:rPr lang="en-US" sz="1800" dirty="0"/>
              <a:t>  nondeterministic finite automata (NFAs)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                         RE </a:t>
            </a:r>
            <a:r>
              <a:rPr lang="en-US" sz="1800" dirty="0">
                <a:sym typeface="Wingdings" panose="05000000000000000000" pitchFamily="2" charset="2"/>
              </a:rPr>
              <a:t> NFA: </a:t>
            </a:r>
            <a:r>
              <a:rPr lang="en-US" sz="1800" dirty="0"/>
              <a:t>Thompson’s algorithm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Today:</a:t>
            </a:r>
            <a:r>
              <a:rPr lang="en-US" sz="1800" dirty="0"/>
              <a:t>   NFA                                                                                   minimized DFA -&gt; </a:t>
            </a:r>
            <a:r>
              <a:rPr lang="en-US" sz="1800" dirty="0">
                <a:solidFill>
                  <a:srgbClr val="FF0000"/>
                </a:solidFill>
              </a:rPr>
              <a:t>Scanner</a:t>
            </a: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97996" y="4511483"/>
            <a:ext cx="0" cy="61310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110" y="4262115"/>
            <a:ext cx="553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DFA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650046" y="4460490"/>
            <a:ext cx="144595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634338" y="4442805"/>
            <a:ext cx="2220488" cy="39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55" name="Rectangle 125954"/>
          <p:cNvSpPr/>
          <p:nvPr/>
        </p:nvSpPr>
        <p:spPr>
          <a:xfrm>
            <a:off x="5747326" y="5269340"/>
            <a:ext cx="342068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algorithm                     </a:t>
            </a:r>
          </a:p>
        </p:txBody>
      </p:sp>
      <p:sp>
        <p:nvSpPr>
          <p:cNvPr id="125956" name="Rectangle 125955"/>
          <p:cNvSpPr/>
          <p:nvPr/>
        </p:nvSpPr>
        <p:spPr>
          <a:xfrm>
            <a:off x="6829335" y="4452147"/>
            <a:ext cx="213441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</a:p>
        </p:txBody>
      </p:sp>
      <p:sp>
        <p:nvSpPr>
          <p:cNvPr id="125957" name="Rectangle 125956"/>
          <p:cNvSpPr/>
          <p:nvPr/>
        </p:nvSpPr>
        <p:spPr>
          <a:xfrm>
            <a:off x="4543157" y="4481152"/>
            <a:ext cx="1896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Subset construction 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837885" y="4511485"/>
            <a:ext cx="0" cy="61310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494204" y="5124586"/>
            <a:ext cx="5343681" cy="1566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25955" grpId="0"/>
      <p:bldP spid="125956" grpId="0"/>
      <p:bldP spid="1259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74759" name="Group 90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74799" name="Oval 6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4800" name="Oval 7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1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01" name="Line 8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02" name="Text Box 9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03" name="Line 10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04" name="Text Box 11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74805" name="AutoShape 12"/>
            <p:cNvCxnSpPr>
              <a:cxnSpLocks noChangeAspect="1" noChangeShapeType="1"/>
              <a:stCxn id="74815" idx="0"/>
              <a:endCxn id="74814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806" name="Oval 13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07" name="Oval 14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4808" name="Line 15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09" name="Text Box 16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10" name="Oval 17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11" name="Oval 18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4812" name="Line 19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13" name="Text Box 20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14" name="Oval 21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15" name="Oval 22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4816" name="Line 23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17" name="Line 24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18" name="Line 25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19" name="Line 26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20" name="Oval 27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2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21" name="Oval 28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4822" name="Line 29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4823" name="Line 30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74824" name="AutoShape 31"/>
            <p:cNvCxnSpPr>
              <a:cxnSpLocks noChangeAspect="1" noChangeShapeType="1"/>
              <a:stCxn id="74820" idx="5"/>
              <a:endCxn id="74821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825" name="Text Box 32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26" name="Text Box 33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27" name="Text Box 34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28" name="Text Box 35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29" name="Text Box 36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30" name="Text Box 37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31" name="Text Box 38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832" name="Text Box 39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67624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791" name="Rectangle 84"/>
          <p:cNvSpPr>
            <a:spLocks noChangeArrowheads="1"/>
          </p:cNvSpPr>
          <p:nvPr/>
        </p:nvSpPr>
        <p:spPr bwMode="auto">
          <a:xfrm>
            <a:off x="4953000" y="44196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2" name="Rectangle 85"/>
          <p:cNvSpPr>
            <a:spLocks noChangeArrowheads="1"/>
          </p:cNvSpPr>
          <p:nvPr/>
        </p:nvSpPr>
        <p:spPr bwMode="auto">
          <a:xfrm>
            <a:off x="4953000" y="50292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3" name="Rectangle 86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4" name="Rectangle 88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5" name="Rectangle 89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6" name="Oval 91"/>
          <p:cNvSpPr>
            <a:spLocks noChangeArrowheads="1"/>
          </p:cNvSpPr>
          <p:nvPr/>
        </p:nvSpPr>
        <p:spPr bwMode="auto">
          <a:xfrm>
            <a:off x="5029200" y="3733800"/>
            <a:ext cx="1295400" cy="6096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797" name="Oval 92"/>
          <p:cNvSpPr>
            <a:spLocks noChangeArrowheads="1"/>
          </p:cNvSpPr>
          <p:nvPr/>
        </p:nvSpPr>
        <p:spPr bwMode="auto">
          <a:xfrm>
            <a:off x="2971800" y="4419600"/>
            <a:ext cx="381000" cy="3810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74798" name="AutoShape 93"/>
          <p:cNvCxnSpPr>
            <a:cxnSpLocks noChangeShapeType="1"/>
            <a:stCxn id="74796" idx="2"/>
            <a:endCxn id="74797" idx="7"/>
          </p:cNvCxnSpPr>
          <p:nvPr/>
        </p:nvCxnSpPr>
        <p:spPr bwMode="auto">
          <a:xfrm flipH="1">
            <a:off x="3297238" y="4038601"/>
            <a:ext cx="1731962" cy="436563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100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76807" name="Group 5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76844" name="Oval 6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6845" name="Oval 7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1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46" name="Line 8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47" name="Text Box 9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48" name="Line 10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49" name="Text Box 11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76850" name="AutoShape 12"/>
            <p:cNvCxnSpPr>
              <a:cxnSpLocks noChangeAspect="1" noChangeShapeType="1"/>
              <a:stCxn id="76860" idx="0"/>
              <a:endCxn id="76859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851" name="Oval 13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52" name="Oval 14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6853" name="Line 15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54" name="Text Box 16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55" name="Oval 17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56" name="Oval 18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6857" name="Line 19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58" name="Text Box 20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59" name="Oval 21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60" name="Oval 22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6861" name="Line 23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62" name="Line 24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63" name="Line 25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64" name="Line 26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65" name="Oval 27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2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66" name="Oval 28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6867" name="Line 29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868" name="Line 30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76869" name="AutoShape 31"/>
            <p:cNvCxnSpPr>
              <a:cxnSpLocks noChangeAspect="1" noChangeShapeType="1"/>
              <a:stCxn id="76865" idx="5"/>
              <a:endCxn id="76866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870" name="Text Box 32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1" name="Text Box 33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2" name="Text Box 34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3" name="Text Box 35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4" name="Text Box 36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5" name="Text Box 37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6" name="Text Box 38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6877" name="Text Box 39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88104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839" name="Rectangle 83"/>
          <p:cNvSpPr>
            <a:spLocks noChangeArrowheads="1"/>
          </p:cNvSpPr>
          <p:nvPr/>
        </p:nvSpPr>
        <p:spPr bwMode="auto">
          <a:xfrm>
            <a:off x="6324600" y="4419600"/>
            <a:ext cx="30480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840" name="Rectangle 84"/>
          <p:cNvSpPr>
            <a:spLocks noChangeArrowheads="1"/>
          </p:cNvSpPr>
          <p:nvPr/>
        </p:nvSpPr>
        <p:spPr bwMode="auto">
          <a:xfrm>
            <a:off x="4953000" y="50292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841" name="Rectangle 85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842" name="Rectangle 86"/>
          <p:cNvSpPr>
            <a:spLocks noChangeArrowheads="1"/>
          </p:cNvSpPr>
          <p:nvPr/>
        </p:nvSpPr>
        <p:spPr bwMode="auto">
          <a:xfrm>
            <a:off x="2832100" y="4876800"/>
            <a:ext cx="2057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843" name="Rectangle 87"/>
          <p:cNvSpPr>
            <a:spLocks noChangeArrowheads="1"/>
          </p:cNvSpPr>
          <p:nvPr/>
        </p:nvSpPr>
        <p:spPr bwMode="auto">
          <a:xfrm>
            <a:off x="2832100" y="5486400"/>
            <a:ext cx="2057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1268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78855" name="Group 91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78891" name="Oval 6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8892" name="Oval 7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8893" name="Line 8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894" name="Text Box 9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895" name="Line 10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896" name="Text Box 11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78897" name="AutoShape 12"/>
            <p:cNvCxnSpPr>
              <a:cxnSpLocks noChangeAspect="1" noChangeShapeType="1"/>
              <a:stCxn id="78907" idx="0"/>
              <a:endCxn id="78906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8898" name="Oval 13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899" name="Oval 14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5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900" name="Line 15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01" name="Text Box 16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02" name="Oval 17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903" name="Oval 18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8904" name="Line 19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05" name="Text Box 20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06" name="Oval 21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907" name="Oval 22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8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908" name="Line 23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09" name="Line 24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10" name="Line 25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11" name="Line 26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12" name="Oval 27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8913" name="Oval 28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8914" name="Line 29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8915" name="Line 30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78916" name="AutoShape 31"/>
            <p:cNvCxnSpPr>
              <a:cxnSpLocks noChangeAspect="1" noChangeShapeType="1"/>
              <a:stCxn id="78912" idx="5"/>
              <a:endCxn id="78913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8917" name="Text Box 32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18" name="Text Box 33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19" name="Text Box 34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20" name="Text Box 35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21" name="Text Box 36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22" name="Text Box 37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23" name="Text Box 38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8924" name="Text Box 39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69672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887" name="Rectangle 85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8888" name="Rectangle 86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8889" name="Rectangle 88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8890" name="Rectangle 89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169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grpSp>
        <p:nvGrpSpPr>
          <p:cNvPr id="80902" name="Group 86"/>
          <p:cNvGrpSpPr>
            <a:grpSpLocks/>
          </p:cNvGrpSpPr>
          <p:nvPr/>
        </p:nvGrpSpPr>
        <p:grpSpPr bwMode="auto">
          <a:xfrm>
            <a:off x="3297239" y="573089"/>
            <a:ext cx="6192837" cy="2314575"/>
            <a:chOff x="1117" y="361"/>
            <a:chExt cx="3901" cy="1458"/>
          </a:xfrm>
        </p:grpSpPr>
        <p:sp>
          <p:nvSpPr>
            <p:cNvPr id="80938" name="Rectangle 4"/>
            <p:cNvSpPr>
              <a:spLocks noChangeArrowheads="1"/>
            </p:cNvSpPr>
            <p:nvPr/>
          </p:nvSpPr>
          <p:spPr bwMode="auto">
            <a:xfrm>
              <a:off x="4902" y="36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latin typeface="Calibri Bold"/>
              </a:endParaRPr>
            </a:p>
          </p:txBody>
        </p:sp>
        <p:sp>
          <p:nvSpPr>
            <p:cNvPr id="80939" name="Oval 5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80940" name="Oval 6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80941" name="Line 7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42" name="Text Box 8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43" name="Line 9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44" name="Text Box 10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80945" name="AutoShape 11"/>
            <p:cNvCxnSpPr>
              <a:cxnSpLocks noChangeAspect="1" noChangeShapeType="1"/>
              <a:stCxn id="80955" idx="0"/>
              <a:endCxn id="80954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946" name="Oval 12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47" name="Oval 13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80948" name="Line 14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49" name="Text Box 15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50" name="Oval 16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51" name="Oval 17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7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52" name="Line 18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53" name="Text Box 19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54" name="Oval 20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55" name="Oval 21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8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56" name="Line 22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57" name="Line 23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58" name="Line 24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59" name="Line 25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60" name="Oval 26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80961" name="Oval 27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80962" name="Line 28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0963" name="Line 29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80964" name="AutoShape 30"/>
            <p:cNvCxnSpPr>
              <a:cxnSpLocks noChangeAspect="1" noChangeShapeType="1"/>
              <a:stCxn id="80960" idx="5"/>
              <a:endCxn id="80961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965" name="Text Box 31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66" name="Text Box 32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67" name="Text Box 33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68" name="Text Box 34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69" name="Text Box 35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70" name="Text Box 36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71" name="Text Box 37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80972" name="Text Box 38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81959" name="Group 39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934" name="Rectangle 82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0935" name="Rectangle 83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0936" name="Rectangle 84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0937" name="Rectangle 85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647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82951" name="Oval 6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82952" name="Oval 7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82953" name="Line 8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54" name="Text Box 9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55" name="Line 10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56" name="Text Box 11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82957" name="AutoShape 12"/>
          <p:cNvCxnSpPr>
            <a:cxnSpLocks noChangeAspect="1" noChangeShapeType="1"/>
            <a:stCxn id="82967" idx="0"/>
            <a:endCxn id="82966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958" name="Oval 13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4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59" name="Oval 14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5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60" name="Line 15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61" name="Text Box 16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62" name="Oval 17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6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63" name="Oval 18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7 </a:t>
            </a:r>
            <a:endParaRPr lang="en-US" sz="1600" i="1" dirty="0">
              <a:latin typeface="Calibri Bold"/>
            </a:endParaRPr>
          </a:p>
        </p:txBody>
      </p:sp>
      <p:sp>
        <p:nvSpPr>
          <p:cNvPr id="82964" name="Line 19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65" name="Text Box 20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66" name="Oval 21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3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67" name="Oval 22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8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68" name="Line 23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69" name="Line 24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70" name="Line 25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71" name="Line 26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72" name="Oval 27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82973" name="Oval 28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9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2974" name="Line 29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2975" name="Line 30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2976" name="AutoShape 31"/>
          <p:cNvCxnSpPr>
            <a:cxnSpLocks noChangeAspect="1" noChangeShapeType="1"/>
            <a:stCxn id="82972" idx="5"/>
            <a:endCxn id="82973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977" name="Text Box 32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78" name="Text Box 33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79" name="Text Box 34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80" name="Text Box 35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81" name="Text Box 36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82" name="Text Box 37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83" name="Text Box 38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2984" name="Text Box 39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71720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016" name="Rectangle 85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3017" name="Rectangle 86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3018" name="Rectangle 89"/>
          <p:cNvSpPr>
            <a:spLocks noChangeArrowheads="1"/>
          </p:cNvSpPr>
          <p:nvPr/>
        </p:nvSpPr>
        <p:spPr bwMode="auto">
          <a:xfrm>
            <a:off x="28321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3019" name="Oval 90"/>
          <p:cNvSpPr>
            <a:spLocks noChangeArrowheads="1"/>
          </p:cNvSpPr>
          <p:nvPr/>
        </p:nvSpPr>
        <p:spPr bwMode="auto">
          <a:xfrm>
            <a:off x="6515100" y="4318000"/>
            <a:ext cx="1295400" cy="6096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3020" name="Oval 91"/>
          <p:cNvSpPr>
            <a:spLocks noChangeArrowheads="1"/>
          </p:cNvSpPr>
          <p:nvPr/>
        </p:nvSpPr>
        <p:spPr bwMode="auto">
          <a:xfrm>
            <a:off x="2984500" y="5029200"/>
            <a:ext cx="381000" cy="3810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3021" name="AutoShape 92"/>
          <p:cNvCxnSpPr>
            <a:cxnSpLocks noChangeShapeType="1"/>
            <a:stCxn id="83019" idx="2"/>
            <a:endCxn id="83020" idx="7"/>
          </p:cNvCxnSpPr>
          <p:nvPr/>
        </p:nvCxnSpPr>
        <p:spPr bwMode="auto">
          <a:xfrm flipH="1">
            <a:off x="3309938" y="4622801"/>
            <a:ext cx="3205162" cy="461963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202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84999" name="Oval 6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85000" name="Oval 7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85001" name="Line 8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02" name="Text Box 9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03" name="Line 10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04" name="Text Box 11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85005" name="AutoShape 12"/>
          <p:cNvCxnSpPr>
            <a:cxnSpLocks noChangeAspect="1" noChangeShapeType="1"/>
            <a:stCxn id="85015" idx="0"/>
            <a:endCxn id="85014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5006" name="Oval 13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4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07" name="Oval 14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5 </a:t>
            </a:r>
            <a:endParaRPr lang="en-US" sz="1600" i="1" dirty="0">
              <a:latin typeface="Calibri Bold"/>
            </a:endParaRPr>
          </a:p>
        </p:txBody>
      </p:sp>
      <p:sp>
        <p:nvSpPr>
          <p:cNvPr id="85008" name="Line 15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09" name="Text Box 16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10" name="Oval 17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6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11" name="Oval 18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7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12" name="Line 19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13" name="Text Box 20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14" name="Oval 21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3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15" name="Oval 22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8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16" name="Line 23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17" name="Line 24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18" name="Line 25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19" name="Line 26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20" name="Oval 27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85021" name="Oval 28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9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5022" name="Line 29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23" name="Line 30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5024" name="AutoShape 31"/>
          <p:cNvCxnSpPr>
            <a:cxnSpLocks noChangeAspect="1" noChangeShapeType="1"/>
            <a:stCxn id="85020" idx="5"/>
            <a:endCxn id="85021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5025" name="Text Box 32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26" name="Text Box 33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27" name="Text Box 34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28" name="Text Box 35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29" name="Text Box 36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30" name="Text Box 37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31" name="Text Box 38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5032" name="Text Box 39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73768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064" name="Rectangle 86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65" name="Rectangle 100"/>
          <p:cNvSpPr>
            <a:spLocks noChangeArrowheads="1"/>
          </p:cNvSpPr>
          <p:nvPr/>
        </p:nvSpPr>
        <p:spPr bwMode="auto">
          <a:xfrm>
            <a:off x="5105400" y="50292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66" name="Oval 101"/>
          <p:cNvSpPr>
            <a:spLocks noChangeArrowheads="1"/>
          </p:cNvSpPr>
          <p:nvPr/>
        </p:nvSpPr>
        <p:spPr bwMode="auto">
          <a:xfrm>
            <a:off x="7962900" y="4318000"/>
            <a:ext cx="1295400" cy="6096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5067" name="Oval 102"/>
          <p:cNvSpPr>
            <a:spLocks noChangeArrowheads="1"/>
          </p:cNvSpPr>
          <p:nvPr/>
        </p:nvSpPr>
        <p:spPr bwMode="auto">
          <a:xfrm>
            <a:off x="2971800" y="5562600"/>
            <a:ext cx="381000" cy="381000"/>
          </a:xfrm>
          <a:prstGeom prst="ellipse">
            <a:avLst/>
          </a:prstGeom>
          <a:noFill/>
          <a:ln w="1270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5068" name="AutoShape 103"/>
          <p:cNvCxnSpPr>
            <a:cxnSpLocks noChangeShapeType="1"/>
            <a:stCxn id="85066" idx="2"/>
            <a:endCxn id="85067" idx="7"/>
          </p:cNvCxnSpPr>
          <p:nvPr/>
        </p:nvCxnSpPr>
        <p:spPr bwMode="auto">
          <a:xfrm flipH="1">
            <a:off x="3297238" y="4622801"/>
            <a:ext cx="4665662" cy="995363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496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87047" name="Oval 5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87048" name="Oval 6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87049" name="Line 7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50" name="Text Box 8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51" name="Line 9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52" name="Text Box 10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87053" name="AutoShape 11"/>
          <p:cNvCxnSpPr>
            <a:cxnSpLocks noChangeAspect="1" noChangeShapeType="1"/>
            <a:stCxn id="87063" idx="0"/>
            <a:endCxn id="87062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4" name="Oval 12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4 </a:t>
            </a:r>
            <a:endParaRPr lang="en-US" sz="1600" i="1" dirty="0">
              <a:latin typeface="Calibri Bold"/>
            </a:endParaRPr>
          </a:p>
        </p:txBody>
      </p:sp>
      <p:sp>
        <p:nvSpPr>
          <p:cNvPr id="87055" name="Oval 13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5 </a:t>
            </a:r>
            <a:endParaRPr lang="en-US" sz="1600" i="1" dirty="0">
              <a:latin typeface="Calibri Bold"/>
            </a:endParaRPr>
          </a:p>
        </p:txBody>
      </p:sp>
      <p:sp>
        <p:nvSpPr>
          <p:cNvPr id="87056" name="Line 14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57" name="Text Box 15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58" name="Oval 16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6 </a:t>
            </a:r>
            <a:endParaRPr lang="en-US" sz="1600" i="1" dirty="0">
              <a:latin typeface="Calibri Bold"/>
            </a:endParaRPr>
          </a:p>
        </p:txBody>
      </p:sp>
      <p:sp>
        <p:nvSpPr>
          <p:cNvPr id="87059" name="Oval 17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7 </a:t>
            </a:r>
            <a:endParaRPr lang="en-US" sz="1600" i="1" dirty="0">
              <a:latin typeface="Calibri Bold"/>
            </a:endParaRPr>
          </a:p>
        </p:txBody>
      </p:sp>
      <p:sp>
        <p:nvSpPr>
          <p:cNvPr id="87060" name="Line 18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61" name="Text Box 19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62" name="Oval 20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3</a:t>
            </a:r>
            <a:endParaRPr lang="en-US" sz="1600" i="1" dirty="0">
              <a:latin typeface="Calibri Bold"/>
            </a:endParaRPr>
          </a:p>
        </p:txBody>
      </p:sp>
      <p:sp>
        <p:nvSpPr>
          <p:cNvPr id="87063" name="Oval 21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8 </a:t>
            </a:r>
            <a:endParaRPr lang="en-US" sz="1600" i="1" dirty="0">
              <a:latin typeface="Calibri Bold"/>
            </a:endParaRPr>
          </a:p>
        </p:txBody>
      </p:sp>
      <p:sp>
        <p:nvSpPr>
          <p:cNvPr id="87064" name="Line 22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65" name="Line 23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66" name="Line 24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67" name="Line 25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68" name="Oval 26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87069" name="Oval 27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9 </a:t>
            </a:r>
            <a:endParaRPr lang="en-US" sz="1600" i="1" dirty="0">
              <a:latin typeface="Calibri Bold"/>
            </a:endParaRPr>
          </a:p>
        </p:txBody>
      </p:sp>
      <p:sp>
        <p:nvSpPr>
          <p:cNvPr id="87070" name="Line 28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7071" name="Line 29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7072" name="AutoShape 30"/>
          <p:cNvCxnSpPr>
            <a:cxnSpLocks noChangeAspect="1" noChangeShapeType="1"/>
            <a:stCxn id="87068" idx="5"/>
            <a:endCxn id="87069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3" name="Text Box 31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4" name="Text Box 32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5" name="Text Box 33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6" name="Text Box 34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7" name="Text Box 35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8" name="Text Box 36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79" name="Text Box 37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7080" name="Text Box 38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84007" name="Group 39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2372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89095" name="Oval 5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89096" name="Oval 6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89097" name="Line 7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098" name="Text Box 8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89099" name="Line 9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00" name="Text Box 10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89101" name="AutoShape 11"/>
          <p:cNvCxnSpPr>
            <a:cxnSpLocks noChangeAspect="1" noChangeShapeType="1"/>
            <a:stCxn id="89111" idx="0"/>
            <a:endCxn id="89110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9102" name="Oval 12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4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03" name="Oval 13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5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04" name="Line 14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05" name="Text Box 15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06" name="Oval 16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6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07" name="Oval 17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rgbClr val="B025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B025A6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B025A6"/>
                </a:solidFill>
                <a:latin typeface="Calibri Bold"/>
              </a:rPr>
              <a:t>7 </a:t>
            </a:r>
            <a:endParaRPr lang="en-US" sz="1600" i="1" dirty="0">
              <a:solidFill>
                <a:srgbClr val="B025A6"/>
              </a:solidFill>
              <a:latin typeface="Calibri Bold"/>
            </a:endParaRPr>
          </a:p>
        </p:txBody>
      </p:sp>
      <p:sp>
        <p:nvSpPr>
          <p:cNvPr id="89108" name="Line 18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09" name="Text Box 19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10" name="Oval 20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3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11" name="Oval 21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8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12" name="Line 22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13" name="Line 23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14" name="Line 24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15" name="Line 25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16" name="Oval 26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89117" name="Oval 27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9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89118" name="Line 28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89119" name="Line 29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89120" name="AutoShape 30"/>
          <p:cNvCxnSpPr>
            <a:cxnSpLocks noChangeAspect="1" noChangeShapeType="1"/>
            <a:stCxn id="89116" idx="5"/>
            <a:endCxn id="89117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9121" name="Text Box 31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2" name="Text Box 32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3" name="Text Box 33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4" name="Text Box 34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5" name="Text Box 35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6" name="Text Box 36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7" name="Text Box 37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89128" name="Text Box 38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86055" name="Group 39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60" name="Rectangle 82"/>
          <p:cNvSpPr>
            <a:spLocks noChangeArrowheads="1"/>
          </p:cNvSpPr>
          <p:nvPr/>
        </p:nvSpPr>
        <p:spPr bwMode="auto">
          <a:xfrm>
            <a:off x="6096000" y="5549900"/>
            <a:ext cx="3276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89161" name="Group 95"/>
          <p:cNvGrpSpPr>
            <a:grpSpLocks/>
          </p:cNvGrpSpPr>
          <p:nvPr/>
        </p:nvGrpSpPr>
        <p:grpSpPr bwMode="auto">
          <a:xfrm>
            <a:off x="7391400" y="2286000"/>
            <a:ext cx="3124200" cy="2819400"/>
            <a:chOff x="3696" y="1440"/>
            <a:chExt cx="1968" cy="1776"/>
          </a:xfrm>
        </p:grpSpPr>
        <p:sp>
          <p:nvSpPr>
            <p:cNvPr id="89162" name="Text Box 91"/>
            <p:cNvSpPr txBox="1">
              <a:spLocks noChangeArrowheads="1"/>
            </p:cNvSpPr>
            <p:nvPr/>
          </p:nvSpPr>
          <p:spPr bwMode="auto">
            <a:xfrm>
              <a:off x="4800" y="1488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i="1" dirty="0">
                  <a:solidFill>
                    <a:srgbClr val="074073"/>
                  </a:solidFill>
                  <a:latin typeface="Calibri"/>
                </a:rPr>
                <a:t>n</a:t>
              </a:r>
              <a:r>
                <a:rPr lang="en-US" sz="1400" i="1" baseline="-25000" dirty="0">
                  <a:solidFill>
                    <a:srgbClr val="074073"/>
                  </a:solidFill>
                  <a:latin typeface="Calibri"/>
                </a:rPr>
                <a:t>7</a:t>
              </a:r>
              <a:r>
                <a:rPr lang="en-US" sz="1400" i="1" dirty="0">
                  <a:solidFill>
                    <a:srgbClr val="074073"/>
                  </a:solidFill>
                  <a:latin typeface="Calibri"/>
                </a:rPr>
                <a:t> is the core state of d</a:t>
              </a:r>
              <a:r>
                <a:rPr lang="en-US" sz="1400" i="1" baseline="-25000" dirty="0">
                  <a:solidFill>
                    <a:srgbClr val="074073"/>
                  </a:solidFill>
                  <a:latin typeface="Calibri"/>
                </a:rPr>
                <a:t>3</a:t>
              </a:r>
              <a:endParaRPr lang="en-US" sz="1400" i="1" dirty="0">
                <a:solidFill>
                  <a:srgbClr val="074073"/>
                </a:solidFill>
                <a:latin typeface="Calibri"/>
              </a:endParaRPr>
            </a:p>
          </p:txBody>
        </p:sp>
        <p:sp>
          <p:nvSpPr>
            <p:cNvPr id="89163" name="Line 92"/>
            <p:cNvSpPr>
              <a:spLocks noChangeShapeType="1"/>
            </p:cNvSpPr>
            <p:nvPr/>
          </p:nvSpPr>
          <p:spPr bwMode="auto">
            <a:xfrm>
              <a:off x="4800" y="1488"/>
              <a:ext cx="0" cy="336"/>
            </a:xfrm>
            <a:prstGeom prst="line">
              <a:avLst/>
            </a:prstGeom>
            <a:noFill/>
            <a:ln w="19050" cmpd="sng">
              <a:solidFill>
                <a:srgbClr val="0740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9164" name="Freeform 93"/>
            <p:cNvSpPr>
              <a:spLocks/>
            </p:cNvSpPr>
            <p:nvPr/>
          </p:nvSpPr>
          <p:spPr bwMode="auto">
            <a:xfrm>
              <a:off x="3696" y="1440"/>
              <a:ext cx="1104" cy="160"/>
            </a:xfrm>
            <a:custGeom>
              <a:avLst/>
              <a:gdLst>
                <a:gd name="T0" fmla="*/ 1104 w 1104"/>
                <a:gd name="T1" fmla="*/ 144 h 160"/>
                <a:gd name="T2" fmla="*/ 672 w 1104"/>
                <a:gd name="T3" fmla="*/ 0 h 160"/>
                <a:gd name="T4" fmla="*/ 624 w 1104"/>
                <a:gd name="T5" fmla="*/ 144 h 160"/>
                <a:gd name="T6" fmla="*/ 0 w 1104"/>
                <a:gd name="T7" fmla="*/ 96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60"/>
                <a:gd name="T14" fmla="*/ 1104 w 1104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60">
                  <a:moveTo>
                    <a:pt x="1104" y="144"/>
                  </a:moveTo>
                  <a:cubicBezTo>
                    <a:pt x="928" y="72"/>
                    <a:pt x="752" y="0"/>
                    <a:pt x="672" y="0"/>
                  </a:cubicBezTo>
                  <a:cubicBezTo>
                    <a:pt x="592" y="0"/>
                    <a:pt x="736" y="128"/>
                    <a:pt x="624" y="144"/>
                  </a:cubicBezTo>
                  <a:cubicBezTo>
                    <a:pt x="512" y="160"/>
                    <a:pt x="256" y="128"/>
                    <a:pt x="0" y="96"/>
                  </a:cubicBezTo>
                </a:path>
              </a:pathLst>
            </a:custGeom>
            <a:noFill/>
            <a:ln w="12700" cmpd="sng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9165" name="Freeform 94"/>
            <p:cNvSpPr>
              <a:spLocks/>
            </p:cNvSpPr>
            <p:nvPr/>
          </p:nvSpPr>
          <p:spPr bwMode="auto">
            <a:xfrm>
              <a:off x="4424" y="1584"/>
              <a:ext cx="744" cy="1632"/>
            </a:xfrm>
            <a:custGeom>
              <a:avLst/>
              <a:gdLst>
                <a:gd name="T0" fmla="*/ 376 w 744"/>
                <a:gd name="T1" fmla="*/ 0 h 1632"/>
                <a:gd name="T2" fmla="*/ 136 w 744"/>
                <a:gd name="T3" fmla="*/ 48 h 1632"/>
                <a:gd name="T4" fmla="*/ 40 w 744"/>
                <a:gd name="T5" fmla="*/ 240 h 1632"/>
                <a:gd name="T6" fmla="*/ 376 w 744"/>
                <a:gd name="T7" fmla="*/ 480 h 1632"/>
                <a:gd name="T8" fmla="*/ 664 w 744"/>
                <a:gd name="T9" fmla="*/ 768 h 1632"/>
                <a:gd name="T10" fmla="*/ 664 w 744"/>
                <a:gd name="T11" fmla="*/ 1200 h 1632"/>
                <a:gd name="T12" fmla="*/ 184 w 744"/>
                <a:gd name="T13" fmla="*/ 1632 h 16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4"/>
                <a:gd name="T22" fmla="*/ 0 h 1632"/>
                <a:gd name="T23" fmla="*/ 744 w 744"/>
                <a:gd name="T24" fmla="*/ 1632 h 16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4" h="1632">
                  <a:moveTo>
                    <a:pt x="376" y="0"/>
                  </a:moveTo>
                  <a:cubicBezTo>
                    <a:pt x="284" y="4"/>
                    <a:pt x="192" y="8"/>
                    <a:pt x="136" y="48"/>
                  </a:cubicBezTo>
                  <a:cubicBezTo>
                    <a:pt x="80" y="88"/>
                    <a:pt x="0" y="168"/>
                    <a:pt x="40" y="240"/>
                  </a:cubicBezTo>
                  <a:cubicBezTo>
                    <a:pt x="80" y="312"/>
                    <a:pt x="272" y="392"/>
                    <a:pt x="376" y="480"/>
                  </a:cubicBezTo>
                  <a:cubicBezTo>
                    <a:pt x="480" y="568"/>
                    <a:pt x="616" y="648"/>
                    <a:pt x="664" y="768"/>
                  </a:cubicBezTo>
                  <a:cubicBezTo>
                    <a:pt x="712" y="888"/>
                    <a:pt x="744" y="1056"/>
                    <a:pt x="664" y="1200"/>
                  </a:cubicBezTo>
                  <a:cubicBezTo>
                    <a:pt x="584" y="1344"/>
                    <a:pt x="384" y="1488"/>
                    <a:pt x="184" y="1632"/>
                  </a:cubicBezTo>
                </a:path>
              </a:pathLst>
            </a:custGeom>
            <a:noFill/>
            <a:ln w="12700" cmpd="sng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74137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91143" name="Oval 6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91144" name="Oval 7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91145" name="Line 8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46" name="Text Box 9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47" name="Line 10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48" name="Text Box 11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91149" name="AutoShape 12"/>
          <p:cNvCxnSpPr>
            <a:cxnSpLocks noChangeAspect="1" noChangeShapeType="1"/>
            <a:stCxn id="91159" idx="0"/>
            <a:endCxn id="91158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50" name="Oval 13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4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51" name="Oval 14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rgbClr val="B025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B025A6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B025A6"/>
                </a:solidFill>
                <a:latin typeface="Calibri Bold"/>
              </a:rPr>
              <a:t>5 </a:t>
            </a:r>
            <a:endParaRPr lang="en-US" sz="1600" i="1" dirty="0">
              <a:solidFill>
                <a:srgbClr val="B025A6"/>
              </a:solidFill>
              <a:latin typeface="Calibri Bold"/>
            </a:endParaRPr>
          </a:p>
        </p:txBody>
      </p:sp>
      <p:sp>
        <p:nvSpPr>
          <p:cNvPr id="91152" name="Line 15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53" name="Text Box 16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54" name="Oval 17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6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55" name="Oval 18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7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56" name="Line 19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57" name="Text Box 20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58" name="Oval 21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3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59" name="Oval 22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8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60" name="Line 23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61" name="Line 24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62" name="Line 25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63" name="Line 26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64" name="Oval 27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91165" name="Oval 28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9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1166" name="Line 29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1167" name="Line 30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91168" name="AutoShape 31"/>
          <p:cNvCxnSpPr>
            <a:cxnSpLocks noChangeAspect="1" noChangeShapeType="1"/>
            <a:stCxn id="91164" idx="5"/>
            <a:endCxn id="91165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69" name="Text Box 32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0" name="Text Box 33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1" name="Text Box 34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2" name="Text Box 35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3" name="Text Box 36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4" name="Text Box 37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5" name="Text Box 38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1176" name="Text Box 39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75816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1208" name="Group 99"/>
          <p:cNvGrpSpPr>
            <a:grpSpLocks/>
          </p:cNvGrpSpPr>
          <p:nvPr/>
        </p:nvGrpSpPr>
        <p:grpSpPr bwMode="auto">
          <a:xfrm>
            <a:off x="7221538" y="1397000"/>
            <a:ext cx="3294062" cy="4940300"/>
            <a:chOff x="3589" y="880"/>
            <a:chExt cx="2075" cy="3112"/>
          </a:xfrm>
        </p:grpSpPr>
        <p:sp>
          <p:nvSpPr>
            <p:cNvPr id="91209" name="Text Box 92"/>
            <p:cNvSpPr txBox="1">
              <a:spLocks noChangeArrowheads="1"/>
            </p:cNvSpPr>
            <p:nvPr/>
          </p:nvSpPr>
          <p:spPr bwMode="auto">
            <a:xfrm>
              <a:off x="4800" y="1488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i="1" dirty="0">
                  <a:solidFill>
                    <a:srgbClr val="074073"/>
                  </a:solidFill>
                  <a:latin typeface="Calibri"/>
                </a:rPr>
                <a:t>n</a:t>
              </a:r>
              <a:r>
                <a:rPr lang="en-US" sz="1400" i="1" baseline="-25000" dirty="0">
                  <a:solidFill>
                    <a:srgbClr val="074073"/>
                  </a:solidFill>
                  <a:latin typeface="Calibri"/>
                </a:rPr>
                <a:t>5</a:t>
              </a:r>
              <a:r>
                <a:rPr lang="en-US" sz="1400" i="1" dirty="0">
                  <a:solidFill>
                    <a:srgbClr val="074073"/>
                  </a:solidFill>
                  <a:latin typeface="Calibri"/>
                </a:rPr>
                <a:t> is the core state of d</a:t>
              </a:r>
              <a:r>
                <a:rPr lang="en-US" sz="1400" i="1" baseline="-25000" dirty="0">
                  <a:solidFill>
                    <a:srgbClr val="074073"/>
                  </a:solidFill>
                  <a:latin typeface="Calibri"/>
                </a:rPr>
                <a:t>2</a:t>
              </a:r>
              <a:endParaRPr lang="en-US" sz="1400" i="1" dirty="0">
                <a:solidFill>
                  <a:srgbClr val="074073"/>
                </a:solidFill>
                <a:latin typeface="Calibri"/>
              </a:endParaRPr>
            </a:p>
          </p:txBody>
        </p:sp>
        <p:sp>
          <p:nvSpPr>
            <p:cNvPr id="91210" name="Line 93"/>
            <p:cNvSpPr>
              <a:spLocks noChangeShapeType="1"/>
            </p:cNvSpPr>
            <p:nvPr/>
          </p:nvSpPr>
          <p:spPr bwMode="auto">
            <a:xfrm>
              <a:off x="4800" y="1488"/>
              <a:ext cx="0" cy="336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1211" name="Freeform 97"/>
            <p:cNvSpPr>
              <a:spLocks/>
            </p:cNvSpPr>
            <p:nvPr/>
          </p:nvSpPr>
          <p:spPr bwMode="auto">
            <a:xfrm>
              <a:off x="3589" y="880"/>
              <a:ext cx="1200" cy="704"/>
            </a:xfrm>
            <a:custGeom>
              <a:avLst/>
              <a:gdLst>
                <a:gd name="T0" fmla="*/ 1200 w 1200"/>
                <a:gd name="T1" fmla="*/ 704 h 704"/>
                <a:gd name="T2" fmla="*/ 720 w 1200"/>
                <a:gd name="T3" fmla="*/ 80 h 704"/>
                <a:gd name="T4" fmla="*/ 624 w 1200"/>
                <a:gd name="T5" fmla="*/ 224 h 704"/>
                <a:gd name="T6" fmla="*/ 192 w 1200"/>
                <a:gd name="T7" fmla="*/ 32 h 704"/>
                <a:gd name="T8" fmla="*/ 0 w 1200"/>
                <a:gd name="T9" fmla="*/ 128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704"/>
                <a:gd name="T17" fmla="*/ 1200 w 1200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704">
                  <a:moveTo>
                    <a:pt x="1200" y="704"/>
                  </a:moveTo>
                  <a:cubicBezTo>
                    <a:pt x="1008" y="432"/>
                    <a:pt x="816" y="160"/>
                    <a:pt x="720" y="80"/>
                  </a:cubicBezTo>
                  <a:cubicBezTo>
                    <a:pt x="624" y="0"/>
                    <a:pt x="712" y="232"/>
                    <a:pt x="624" y="224"/>
                  </a:cubicBezTo>
                  <a:cubicBezTo>
                    <a:pt x="536" y="216"/>
                    <a:pt x="296" y="48"/>
                    <a:pt x="192" y="32"/>
                  </a:cubicBezTo>
                  <a:cubicBezTo>
                    <a:pt x="88" y="16"/>
                    <a:pt x="32" y="112"/>
                    <a:pt x="0" y="128"/>
                  </a:cubicBez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1212" name="Freeform 98"/>
            <p:cNvSpPr>
              <a:spLocks/>
            </p:cNvSpPr>
            <p:nvPr/>
          </p:nvSpPr>
          <p:spPr bwMode="auto">
            <a:xfrm>
              <a:off x="3648" y="1584"/>
              <a:ext cx="1736" cy="2408"/>
            </a:xfrm>
            <a:custGeom>
              <a:avLst/>
              <a:gdLst>
                <a:gd name="T0" fmla="*/ 1152 w 1736"/>
                <a:gd name="T1" fmla="*/ 0 h 2408"/>
                <a:gd name="T2" fmla="*/ 960 w 1736"/>
                <a:gd name="T3" fmla="*/ 240 h 2408"/>
                <a:gd name="T4" fmla="*/ 1152 w 1736"/>
                <a:gd name="T5" fmla="*/ 576 h 2408"/>
                <a:gd name="T6" fmla="*/ 1584 w 1736"/>
                <a:gd name="T7" fmla="*/ 1056 h 2408"/>
                <a:gd name="T8" fmla="*/ 1680 w 1736"/>
                <a:gd name="T9" fmla="*/ 1728 h 2408"/>
                <a:gd name="T10" fmla="*/ 1248 w 1736"/>
                <a:gd name="T11" fmla="*/ 2112 h 2408"/>
                <a:gd name="T12" fmla="*/ 576 w 1736"/>
                <a:gd name="T13" fmla="*/ 2400 h 2408"/>
                <a:gd name="T14" fmla="*/ 0 w 1736"/>
                <a:gd name="T15" fmla="*/ 2160 h 2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36"/>
                <a:gd name="T25" fmla="*/ 0 h 2408"/>
                <a:gd name="T26" fmla="*/ 1736 w 1736"/>
                <a:gd name="T27" fmla="*/ 2408 h 2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36" h="2408">
                  <a:moveTo>
                    <a:pt x="1152" y="0"/>
                  </a:moveTo>
                  <a:cubicBezTo>
                    <a:pt x="1056" y="72"/>
                    <a:pt x="960" y="144"/>
                    <a:pt x="960" y="240"/>
                  </a:cubicBezTo>
                  <a:cubicBezTo>
                    <a:pt x="960" y="336"/>
                    <a:pt x="1048" y="440"/>
                    <a:pt x="1152" y="576"/>
                  </a:cubicBezTo>
                  <a:cubicBezTo>
                    <a:pt x="1256" y="712"/>
                    <a:pt x="1496" y="864"/>
                    <a:pt x="1584" y="1056"/>
                  </a:cubicBezTo>
                  <a:cubicBezTo>
                    <a:pt x="1672" y="1248"/>
                    <a:pt x="1736" y="1552"/>
                    <a:pt x="1680" y="1728"/>
                  </a:cubicBezTo>
                  <a:cubicBezTo>
                    <a:pt x="1624" y="1904"/>
                    <a:pt x="1432" y="2000"/>
                    <a:pt x="1248" y="2112"/>
                  </a:cubicBezTo>
                  <a:cubicBezTo>
                    <a:pt x="1064" y="2224"/>
                    <a:pt x="784" y="2392"/>
                    <a:pt x="576" y="2400"/>
                  </a:cubicBezTo>
                  <a:cubicBezTo>
                    <a:pt x="368" y="2408"/>
                    <a:pt x="184" y="2284"/>
                    <a:pt x="0" y="2160"/>
                  </a:cubicBez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8018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sp>
        <p:nvSpPr>
          <p:cNvPr id="93191" name="Oval 6"/>
          <p:cNvSpPr>
            <a:spLocks noChangeAspect="1" noChangeArrowheads="1"/>
          </p:cNvSpPr>
          <p:nvPr/>
        </p:nvSpPr>
        <p:spPr bwMode="auto">
          <a:xfrm>
            <a:off x="3297238" y="179705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93192" name="Oval 7"/>
          <p:cNvSpPr>
            <a:spLocks noChangeAspect="1" noChangeArrowheads="1"/>
          </p:cNvSpPr>
          <p:nvPr/>
        </p:nvSpPr>
        <p:spPr bwMode="auto">
          <a:xfrm>
            <a:off x="4070350" y="1797050"/>
            <a:ext cx="363538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93193" name="Line 8"/>
          <p:cNvSpPr>
            <a:spLocks noChangeAspect="1" noChangeShapeType="1"/>
          </p:cNvSpPr>
          <p:nvPr/>
        </p:nvSpPr>
        <p:spPr bwMode="auto">
          <a:xfrm>
            <a:off x="3659189" y="19827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194" name="Text Box 9"/>
          <p:cNvSpPr txBox="1">
            <a:spLocks noChangeAspect="1" noChangeArrowheads="1"/>
          </p:cNvSpPr>
          <p:nvPr/>
        </p:nvSpPr>
        <p:spPr bwMode="auto">
          <a:xfrm>
            <a:off x="3709988" y="171291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93195" name="Line 10"/>
          <p:cNvSpPr>
            <a:spLocks noChangeAspect="1" noChangeShapeType="1"/>
          </p:cNvSpPr>
          <p:nvPr/>
        </p:nvSpPr>
        <p:spPr bwMode="auto">
          <a:xfrm>
            <a:off x="4433889" y="2006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196" name="Text Box 11"/>
          <p:cNvSpPr txBox="1">
            <a:spLocks noChangeAspect="1" noChangeArrowheads="1"/>
          </p:cNvSpPr>
          <p:nvPr/>
        </p:nvSpPr>
        <p:spPr bwMode="auto">
          <a:xfrm>
            <a:off x="4465638" y="1738313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cxnSp>
        <p:nvCxnSpPr>
          <p:cNvPr id="93197" name="AutoShape 12"/>
          <p:cNvCxnSpPr>
            <a:cxnSpLocks noChangeAspect="1" noChangeShapeType="1"/>
            <a:stCxn id="93207" idx="0"/>
            <a:endCxn id="93206" idx="0"/>
          </p:cNvCxnSpPr>
          <p:nvPr/>
        </p:nvCxnSpPr>
        <p:spPr bwMode="auto">
          <a:xfrm rot="5400000" flipH="1">
            <a:off x="6668295" y="892970"/>
            <a:ext cx="1587" cy="1857375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198" name="Oval 13"/>
          <p:cNvSpPr>
            <a:spLocks noChangeAspect="1" noChangeArrowheads="1"/>
          </p:cNvSpPr>
          <p:nvPr/>
        </p:nvSpPr>
        <p:spPr bwMode="auto">
          <a:xfrm>
            <a:off x="6108700" y="1547814"/>
            <a:ext cx="363538" cy="3698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4 </a:t>
            </a:r>
            <a:endParaRPr lang="en-US" sz="1600" i="1" dirty="0">
              <a:latin typeface="Calibri Bold"/>
            </a:endParaRPr>
          </a:p>
        </p:txBody>
      </p:sp>
      <p:sp>
        <p:nvSpPr>
          <p:cNvPr id="93199" name="Oval 14"/>
          <p:cNvSpPr>
            <a:spLocks noChangeAspect="1" noChangeArrowheads="1"/>
          </p:cNvSpPr>
          <p:nvPr/>
        </p:nvSpPr>
        <p:spPr bwMode="auto">
          <a:xfrm>
            <a:off x="6883400" y="1546225"/>
            <a:ext cx="361950" cy="3698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5 </a:t>
            </a:r>
            <a:endParaRPr lang="en-US" sz="1600" i="1" dirty="0">
              <a:latin typeface="Calibri Bold"/>
            </a:endParaRPr>
          </a:p>
        </p:txBody>
      </p:sp>
      <p:sp>
        <p:nvSpPr>
          <p:cNvPr id="93200" name="Line 15"/>
          <p:cNvSpPr>
            <a:spLocks noChangeAspect="1" noChangeShapeType="1"/>
          </p:cNvSpPr>
          <p:nvPr/>
        </p:nvSpPr>
        <p:spPr bwMode="auto">
          <a:xfrm>
            <a:off x="6472239" y="173196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01" name="Text Box 16"/>
          <p:cNvSpPr txBox="1">
            <a:spLocks noChangeAspect="1" noChangeArrowheads="1"/>
          </p:cNvSpPr>
          <p:nvPr/>
        </p:nvSpPr>
        <p:spPr bwMode="auto">
          <a:xfrm>
            <a:off x="6521451" y="1463675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02" name="Oval 17"/>
          <p:cNvSpPr>
            <a:spLocks noChangeAspect="1" noChangeArrowheads="1"/>
          </p:cNvSpPr>
          <p:nvPr/>
        </p:nvSpPr>
        <p:spPr bwMode="auto">
          <a:xfrm>
            <a:off x="6108700" y="2165351"/>
            <a:ext cx="363538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6 </a:t>
            </a:r>
            <a:endParaRPr lang="en-US" sz="1600" i="1" dirty="0">
              <a:latin typeface="Calibri Bold"/>
            </a:endParaRPr>
          </a:p>
        </p:txBody>
      </p:sp>
      <p:sp>
        <p:nvSpPr>
          <p:cNvPr id="93203" name="Oval 18"/>
          <p:cNvSpPr>
            <a:spLocks noChangeAspect="1" noChangeArrowheads="1"/>
          </p:cNvSpPr>
          <p:nvPr/>
        </p:nvSpPr>
        <p:spPr bwMode="auto">
          <a:xfrm>
            <a:off x="6883400" y="2163764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7 </a:t>
            </a:r>
            <a:endParaRPr lang="en-US" sz="1600" i="1" dirty="0">
              <a:latin typeface="Calibri Bold"/>
            </a:endParaRPr>
          </a:p>
        </p:txBody>
      </p:sp>
      <p:sp>
        <p:nvSpPr>
          <p:cNvPr id="93204" name="Line 19"/>
          <p:cNvSpPr>
            <a:spLocks noChangeAspect="1" noChangeShapeType="1"/>
          </p:cNvSpPr>
          <p:nvPr/>
        </p:nvSpPr>
        <p:spPr bwMode="auto">
          <a:xfrm>
            <a:off x="6472239" y="235108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05" name="Text Box 20"/>
          <p:cNvSpPr txBox="1">
            <a:spLocks noChangeAspect="1" noChangeArrowheads="1"/>
          </p:cNvSpPr>
          <p:nvPr/>
        </p:nvSpPr>
        <p:spPr bwMode="auto">
          <a:xfrm>
            <a:off x="6521451" y="2093913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06" name="Oval 21"/>
          <p:cNvSpPr>
            <a:spLocks noChangeAspect="1" noChangeArrowheads="1"/>
          </p:cNvSpPr>
          <p:nvPr/>
        </p:nvSpPr>
        <p:spPr bwMode="auto">
          <a:xfrm>
            <a:off x="5559425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3</a:t>
            </a:r>
            <a:endParaRPr lang="en-US" sz="1600" i="1" dirty="0">
              <a:latin typeface="Calibri Bold"/>
            </a:endParaRPr>
          </a:p>
        </p:txBody>
      </p:sp>
      <p:sp>
        <p:nvSpPr>
          <p:cNvPr id="93207" name="Oval 22"/>
          <p:cNvSpPr>
            <a:spLocks noChangeAspect="1" noChangeArrowheads="1"/>
          </p:cNvSpPr>
          <p:nvPr/>
        </p:nvSpPr>
        <p:spPr bwMode="auto">
          <a:xfrm>
            <a:off x="7415214" y="1830389"/>
            <a:ext cx="363537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8 </a:t>
            </a:r>
            <a:endParaRPr lang="en-US" sz="1600" i="1" dirty="0">
              <a:latin typeface="Calibri Bold"/>
            </a:endParaRPr>
          </a:p>
        </p:txBody>
      </p:sp>
      <p:sp>
        <p:nvSpPr>
          <p:cNvPr id="93208" name="Line 23"/>
          <p:cNvSpPr>
            <a:spLocks noChangeAspect="1" noChangeShapeType="1"/>
          </p:cNvSpPr>
          <p:nvPr/>
        </p:nvSpPr>
        <p:spPr bwMode="auto">
          <a:xfrm flipV="1">
            <a:off x="5886450" y="1801814"/>
            <a:ext cx="230188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09" name="Line 24"/>
          <p:cNvSpPr>
            <a:spLocks noChangeAspect="1" noChangeShapeType="1"/>
          </p:cNvSpPr>
          <p:nvPr/>
        </p:nvSpPr>
        <p:spPr bwMode="auto">
          <a:xfrm>
            <a:off x="5895975" y="2114550"/>
            <a:ext cx="2286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10" name="Line 25"/>
          <p:cNvSpPr>
            <a:spLocks noChangeAspect="1" noChangeShapeType="1"/>
          </p:cNvSpPr>
          <p:nvPr/>
        </p:nvSpPr>
        <p:spPr bwMode="auto">
          <a:xfrm>
            <a:off x="7248525" y="1793876"/>
            <a:ext cx="19050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11" name="Line 26"/>
          <p:cNvSpPr>
            <a:spLocks noChangeAspect="1" noChangeShapeType="1"/>
          </p:cNvSpPr>
          <p:nvPr/>
        </p:nvSpPr>
        <p:spPr bwMode="auto">
          <a:xfrm flipV="1">
            <a:off x="7248525" y="2136775"/>
            <a:ext cx="19050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12" name="Oval 27"/>
          <p:cNvSpPr>
            <a:spLocks noChangeAspect="1" noChangeArrowheads="1"/>
          </p:cNvSpPr>
          <p:nvPr/>
        </p:nvSpPr>
        <p:spPr bwMode="auto">
          <a:xfrm>
            <a:off x="4826000" y="1828801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n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93213" name="Oval 28"/>
          <p:cNvSpPr>
            <a:spLocks noChangeAspect="1" noChangeArrowheads="1"/>
          </p:cNvSpPr>
          <p:nvPr/>
        </p:nvSpPr>
        <p:spPr bwMode="auto">
          <a:xfrm>
            <a:off x="8172450" y="1828801"/>
            <a:ext cx="361950" cy="371475"/>
          </a:xfrm>
          <a:prstGeom prst="ellipse">
            <a:avLst/>
          </a:prstGeom>
          <a:noFill/>
          <a:ln w="38100" cmpd="dbl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rgbClr val="FF0065"/>
                </a:solidFill>
                <a:latin typeface="Calibri Bold"/>
              </a:rPr>
              <a:t>n</a:t>
            </a:r>
            <a:r>
              <a:rPr lang="en-US" sz="1400" i="1" baseline="-25000" dirty="0">
                <a:solidFill>
                  <a:srgbClr val="FF0065"/>
                </a:solidFill>
                <a:latin typeface="Calibri Bold"/>
              </a:rPr>
              <a:t>9 </a:t>
            </a:r>
            <a:endParaRPr lang="en-US" sz="1600" i="1" dirty="0">
              <a:solidFill>
                <a:srgbClr val="FF0065"/>
              </a:solidFill>
              <a:latin typeface="Calibri Bold"/>
            </a:endParaRPr>
          </a:p>
        </p:txBody>
      </p:sp>
      <p:sp>
        <p:nvSpPr>
          <p:cNvPr id="93214" name="Line 29"/>
          <p:cNvSpPr>
            <a:spLocks noChangeAspect="1" noChangeShapeType="1"/>
          </p:cNvSpPr>
          <p:nvPr/>
        </p:nvSpPr>
        <p:spPr bwMode="auto">
          <a:xfrm>
            <a:off x="777398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15" name="Line 30"/>
          <p:cNvSpPr>
            <a:spLocks noChangeAspect="1" noChangeShapeType="1"/>
          </p:cNvSpPr>
          <p:nvPr/>
        </p:nvSpPr>
        <p:spPr bwMode="auto">
          <a:xfrm>
            <a:off x="5176839" y="201612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93216" name="AutoShape 31"/>
          <p:cNvCxnSpPr>
            <a:cxnSpLocks noChangeAspect="1" noChangeShapeType="1"/>
            <a:stCxn id="93212" idx="5"/>
            <a:endCxn id="93213" idx="3"/>
          </p:cNvCxnSpPr>
          <p:nvPr/>
        </p:nvCxnSpPr>
        <p:spPr bwMode="auto">
          <a:xfrm rot="16200000" flipH="1">
            <a:off x="6675439" y="614364"/>
            <a:ext cx="9525" cy="3089275"/>
          </a:xfrm>
          <a:prstGeom prst="curvedConnector3">
            <a:avLst>
              <a:gd name="adj1" fmla="val 674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217" name="Text Box 32"/>
          <p:cNvSpPr txBox="1">
            <a:spLocks noChangeAspect="1" noChangeArrowheads="1"/>
          </p:cNvSpPr>
          <p:nvPr/>
        </p:nvSpPr>
        <p:spPr bwMode="auto">
          <a:xfrm>
            <a:off x="6521451" y="2551113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18" name="Text Box 33"/>
          <p:cNvSpPr txBox="1">
            <a:spLocks noChangeAspect="1" noChangeArrowheads="1"/>
          </p:cNvSpPr>
          <p:nvPr/>
        </p:nvSpPr>
        <p:spPr bwMode="auto">
          <a:xfrm>
            <a:off x="5842001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19" name="Text Box 34"/>
          <p:cNvSpPr txBox="1">
            <a:spLocks noChangeAspect="1" noChangeArrowheads="1"/>
          </p:cNvSpPr>
          <p:nvPr/>
        </p:nvSpPr>
        <p:spPr bwMode="auto">
          <a:xfrm>
            <a:off x="7242176" y="1593850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20" name="Text Box 35"/>
          <p:cNvSpPr txBox="1">
            <a:spLocks noChangeAspect="1" noChangeArrowheads="1"/>
          </p:cNvSpPr>
          <p:nvPr/>
        </p:nvSpPr>
        <p:spPr bwMode="auto">
          <a:xfrm>
            <a:off x="5842001" y="2136775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21" name="Text Box 36"/>
          <p:cNvSpPr txBox="1">
            <a:spLocks noChangeAspect="1" noChangeArrowheads="1"/>
          </p:cNvSpPr>
          <p:nvPr/>
        </p:nvSpPr>
        <p:spPr bwMode="auto">
          <a:xfrm>
            <a:off x="7242176" y="2136775"/>
            <a:ext cx="23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22" name="Text Box 37"/>
          <p:cNvSpPr txBox="1">
            <a:spLocks noChangeAspect="1" noChangeArrowheads="1"/>
          </p:cNvSpPr>
          <p:nvPr/>
        </p:nvSpPr>
        <p:spPr bwMode="auto">
          <a:xfrm>
            <a:off x="52022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23" name="Text Box 38"/>
          <p:cNvSpPr txBox="1">
            <a:spLocks noChangeAspect="1" noChangeArrowheads="1"/>
          </p:cNvSpPr>
          <p:nvPr/>
        </p:nvSpPr>
        <p:spPr bwMode="auto">
          <a:xfrm>
            <a:off x="7793038" y="1754188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sp>
        <p:nvSpPr>
          <p:cNvPr id="93224" name="Text Box 39"/>
          <p:cNvSpPr txBox="1">
            <a:spLocks noChangeAspect="1" noChangeArrowheads="1"/>
          </p:cNvSpPr>
          <p:nvPr/>
        </p:nvSpPr>
        <p:spPr bwMode="auto">
          <a:xfrm>
            <a:off x="6532563" y="1066800"/>
            <a:ext cx="23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 Bold"/>
                <a:sym typeface="Symbol" charset="0"/>
              </a:rPr>
              <a:t></a:t>
            </a:r>
            <a:endParaRPr lang="en-US" sz="1600" u="sng" dirty="0">
              <a:latin typeface="Calibri Bold"/>
            </a:endParaRPr>
          </a:p>
        </p:txBody>
      </p:sp>
      <p:graphicFrame>
        <p:nvGraphicFramePr>
          <p:cNvPr id="79912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56" name="Oval 90"/>
          <p:cNvSpPr>
            <a:spLocks noChangeArrowheads="1"/>
          </p:cNvSpPr>
          <p:nvPr/>
        </p:nvSpPr>
        <p:spPr bwMode="auto">
          <a:xfrm>
            <a:off x="4343400" y="4572000"/>
            <a:ext cx="304800" cy="304800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57" name="Oval 91"/>
          <p:cNvSpPr>
            <a:spLocks noChangeArrowheads="1"/>
          </p:cNvSpPr>
          <p:nvPr/>
        </p:nvSpPr>
        <p:spPr bwMode="auto">
          <a:xfrm>
            <a:off x="4343400" y="4953000"/>
            <a:ext cx="304800" cy="304800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3258" name="Oval 92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ellipse">
            <a:avLst/>
          </a:prstGeom>
          <a:noFill/>
          <a:ln w="19050">
            <a:solidFill>
              <a:srgbClr val="FF0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93259" name="Group 99"/>
          <p:cNvGrpSpPr>
            <a:grpSpLocks/>
          </p:cNvGrpSpPr>
          <p:nvPr/>
        </p:nvGrpSpPr>
        <p:grpSpPr bwMode="auto">
          <a:xfrm>
            <a:off x="4572000" y="4800600"/>
            <a:ext cx="4826000" cy="1828800"/>
            <a:chOff x="1952" y="3024"/>
            <a:chExt cx="3040" cy="1152"/>
          </a:xfrm>
        </p:grpSpPr>
        <p:sp>
          <p:nvSpPr>
            <p:cNvPr id="93260" name="Text Box 93"/>
            <p:cNvSpPr txBox="1">
              <a:spLocks noChangeArrowheads="1"/>
            </p:cNvSpPr>
            <p:nvPr/>
          </p:nvSpPr>
          <p:spPr bwMode="auto">
            <a:xfrm>
              <a:off x="2784" y="3936"/>
              <a:ext cx="2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65"/>
                  </a:solidFill>
                  <a:latin typeface="Calibri"/>
                </a:rPr>
                <a:t>Accepting  states because of </a:t>
              </a:r>
              <a:r>
                <a:rPr lang="en-US" sz="1600" i="1" dirty="0">
                  <a:solidFill>
                    <a:srgbClr val="FF0065"/>
                  </a:solidFill>
                  <a:latin typeface="Calibri"/>
                </a:rPr>
                <a:t>n</a:t>
              </a:r>
              <a:r>
                <a:rPr lang="en-US" sz="1600" i="1" baseline="-25000" dirty="0">
                  <a:solidFill>
                    <a:srgbClr val="FF0065"/>
                  </a:solidFill>
                  <a:latin typeface="Calibri"/>
                </a:rPr>
                <a:t>9</a:t>
              </a:r>
              <a:endParaRPr lang="en-US" sz="1600" dirty="0">
                <a:solidFill>
                  <a:srgbClr val="FF0065"/>
                </a:solidFill>
                <a:latin typeface="Calibri"/>
              </a:endParaRPr>
            </a:p>
          </p:txBody>
        </p:sp>
        <p:sp>
          <p:nvSpPr>
            <p:cNvPr id="93261" name="Line 94"/>
            <p:cNvSpPr>
              <a:spLocks noChangeShapeType="1"/>
            </p:cNvSpPr>
            <p:nvPr/>
          </p:nvSpPr>
          <p:spPr bwMode="auto">
            <a:xfrm>
              <a:off x="2784" y="3936"/>
              <a:ext cx="0" cy="240"/>
            </a:xfrm>
            <a:prstGeom prst="lin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3262" name="Freeform 95"/>
            <p:cNvSpPr>
              <a:spLocks/>
            </p:cNvSpPr>
            <p:nvPr/>
          </p:nvSpPr>
          <p:spPr bwMode="auto">
            <a:xfrm>
              <a:off x="2016" y="3024"/>
              <a:ext cx="768" cy="1008"/>
            </a:xfrm>
            <a:custGeom>
              <a:avLst/>
              <a:gdLst>
                <a:gd name="T0" fmla="*/ 768 w 768"/>
                <a:gd name="T1" fmla="*/ 1008 h 1008"/>
                <a:gd name="T2" fmla="*/ 240 w 768"/>
                <a:gd name="T3" fmla="*/ 672 h 1008"/>
                <a:gd name="T4" fmla="*/ 384 w 768"/>
                <a:gd name="T5" fmla="*/ 480 h 1008"/>
                <a:gd name="T6" fmla="*/ 0 w 76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008"/>
                <a:gd name="T14" fmla="*/ 768 w 76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008">
                  <a:moveTo>
                    <a:pt x="768" y="1008"/>
                  </a:moveTo>
                  <a:cubicBezTo>
                    <a:pt x="536" y="884"/>
                    <a:pt x="304" y="760"/>
                    <a:pt x="240" y="672"/>
                  </a:cubicBezTo>
                  <a:cubicBezTo>
                    <a:pt x="176" y="584"/>
                    <a:pt x="424" y="592"/>
                    <a:pt x="384" y="480"/>
                  </a:cubicBezTo>
                  <a:cubicBezTo>
                    <a:pt x="344" y="368"/>
                    <a:pt x="172" y="184"/>
                    <a:pt x="0" y="0"/>
                  </a:cubicBezTo>
                </a:path>
              </a:pathLst>
            </a:cu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3263" name="Freeform 96"/>
            <p:cNvSpPr>
              <a:spLocks/>
            </p:cNvSpPr>
            <p:nvPr/>
          </p:nvSpPr>
          <p:spPr bwMode="auto">
            <a:xfrm>
              <a:off x="2016" y="3264"/>
              <a:ext cx="768" cy="768"/>
            </a:xfrm>
            <a:custGeom>
              <a:avLst/>
              <a:gdLst>
                <a:gd name="T0" fmla="*/ 768 w 768"/>
                <a:gd name="T1" fmla="*/ 768 h 768"/>
                <a:gd name="T2" fmla="*/ 144 w 768"/>
                <a:gd name="T3" fmla="*/ 432 h 768"/>
                <a:gd name="T4" fmla="*/ 240 w 768"/>
                <a:gd name="T5" fmla="*/ 240 h 768"/>
                <a:gd name="T6" fmla="*/ 0 w 768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768"/>
                <a:gd name="T14" fmla="*/ 768 w 768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768">
                  <a:moveTo>
                    <a:pt x="768" y="768"/>
                  </a:moveTo>
                  <a:cubicBezTo>
                    <a:pt x="500" y="644"/>
                    <a:pt x="232" y="520"/>
                    <a:pt x="144" y="432"/>
                  </a:cubicBezTo>
                  <a:cubicBezTo>
                    <a:pt x="56" y="344"/>
                    <a:pt x="264" y="312"/>
                    <a:pt x="240" y="240"/>
                  </a:cubicBezTo>
                  <a:cubicBezTo>
                    <a:pt x="216" y="168"/>
                    <a:pt x="108" y="84"/>
                    <a:pt x="0" y="0"/>
                  </a:cubicBezTo>
                </a:path>
              </a:pathLst>
            </a:cu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3264" name="Freeform 97"/>
            <p:cNvSpPr>
              <a:spLocks/>
            </p:cNvSpPr>
            <p:nvPr/>
          </p:nvSpPr>
          <p:spPr bwMode="auto">
            <a:xfrm>
              <a:off x="1952" y="3600"/>
              <a:ext cx="832" cy="432"/>
            </a:xfrm>
            <a:custGeom>
              <a:avLst/>
              <a:gdLst>
                <a:gd name="T0" fmla="*/ 832 w 832"/>
                <a:gd name="T1" fmla="*/ 432 h 432"/>
                <a:gd name="T2" fmla="*/ 112 w 832"/>
                <a:gd name="T3" fmla="*/ 192 h 432"/>
                <a:gd name="T4" fmla="*/ 160 w 832"/>
                <a:gd name="T5" fmla="*/ 96 h 432"/>
                <a:gd name="T6" fmla="*/ 64 w 83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432"/>
                <a:gd name="T14" fmla="*/ 832 w 83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432">
                  <a:moveTo>
                    <a:pt x="832" y="432"/>
                  </a:moveTo>
                  <a:cubicBezTo>
                    <a:pt x="528" y="340"/>
                    <a:pt x="224" y="248"/>
                    <a:pt x="112" y="192"/>
                  </a:cubicBezTo>
                  <a:cubicBezTo>
                    <a:pt x="0" y="136"/>
                    <a:pt x="168" y="128"/>
                    <a:pt x="160" y="96"/>
                  </a:cubicBezTo>
                  <a:cubicBezTo>
                    <a:pt x="152" y="64"/>
                    <a:pt x="108" y="32"/>
                    <a:pt x="64" y="0"/>
                  </a:cubicBezTo>
                </a:path>
              </a:pathLst>
            </a:cu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0858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Example of Thompson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Construction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01923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sz="2200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marL="0" indent="0">
              <a:spcBef>
                <a:spcPct val="500000"/>
              </a:spcBef>
              <a:buNone/>
            </a:pP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Of course, a human would design something simpler ...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276600" y="4419601"/>
            <a:ext cx="1676400" cy="841375"/>
            <a:chOff x="1104" y="2784"/>
            <a:chExt cx="1056" cy="530"/>
          </a:xfrm>
        </p:grpSpPr>
        <p:sp>
          <p:nvSpPr>
            <p:cNvPr id="56363" name="Oval 5"/>
            <p:cNvSpPr>
              <a:spLocks noChangeAspect="1" noChangeArrowheads="1"/>
            </p:cNvSpPr>
            <p:nvPr/>
          </p:nvSpPr>
          <p:spPr bwMode="auto">
            <a:xfrm>
              <a:off x="1104" y="305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64" name="Oval 6"/>
            <p:cNvSpPr>
              <a:spLocks noChangeAspect="1" noChangeArrowheads="1"/>
            </p:cNvSpPr>
            <p:nvPr/>
          </p:nvSpPr>
          <p:spPr bwMode="auto">
            <a:xfrm>
              <a:off x="1644" y="305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65" name="Line 7"/>
            <p:cNvSpPr>
              <a:spLocks noChangeAspect="1" noChangeShapeType="1"/>
            </p:cNvSpPr>
            <p:nvPr/>
          </p:nvSpPr>
          <p:spPr bwMode="auto">
            <a:xfrm>
              <a:off x="1357" y="318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66" name="Text Box 8"/>
            <p:cNvSpPr txBox="1">
              <a:spLocks noChangeAspect="1" noChangeArrowheads="1"/>
            </p:cNvSpPr>
            <p:nvPr/>
          </p:nvSpPr>
          <p:spPr bwMode="auto">
            <a:xfrm>
              <a:off x="1386" y="299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6367" name="AutoShape 9"/>
            <p:cNvCxnSpPr>
              <a:cxnSpLocks noChangeShapeType="1"/>
              <a:stCxn id="56364" idx="7"/>
              <a:endCxn id="56364" idx="1"/>
            </p:cNvCxnSpPr>
            <p:nvPr/>
          </p:nvCxnSpPr>
          <p:spPr bwMode="auto">
            <a:xfrm rot="-5400000" flipH="1" flipV="1">
              <a:off x="1770" y="2991"/>
              <a:ext cx="1" cy="179"/>
            </a:xfrm>
            <a:prstGeom prst="curvedConnector3">
              <a:avLst>
                <a:gd name="adj1" fmla="val -17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8" name="Text Box 10"/>
            <p:cNvSpPr txBox="1">
              <a:spLocks noChangeAspect="1" noChangeArrowheads="1"/>
            </p:cNvSpPr>
            <p:nvPr/>
          </p:nvSpPr>
          <p:spPr bwMode="auto">
            <a:xfrm>
              <a:off x="1776" y="278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b,</a:t>
              </a:r>
              <a:r>
                <a:rPr lang="en-US" sz="1400" dirty="0">
                  <a:latin typeface="Calibri Bold"/>
                </a:rPr>
                <a:t> </a:t>
              </a: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56327" name="Text Box 11"/>
          <p:cNvSpPr txBox="1">
            <a:spLocks noChangeArrowheads="1"/>
          </p:cNvSpPr>
          <p:nvPr/>
        </p:nvSpPr>
        <p:spPr bwMode="auto">
          <a:xfrm>
            <a:off x="5867400" y="4648200"/>
            <a:ext cx="3733800" cy="590550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3C75"/>
                </a:solidFill>
                <a:latin typeface="Calibri"/>
              </a:rPr>
              <a:t>But, we can automate production of the more complex </a:t>
            </a:r>
            <a:r>
              <a:rPr lang="en-US" sz="1400" b="1" dirty="0">
                <a:solidFill>
                  <a:srgbClr val="003C75"/>
                </a:solidFill>
                <a:latin typeface="Calibri"/>
              </a:rPr>
              <a:t>NFA</a:t>
            </a:r>
            <a:r>
              <a:rPr lang="en-US" sz="1600" b="1" dirty="0">
                <a:solidFill>
                  <a:srgbClr val="003C75"/>
                </a:solidFill>
                <a:latin typeface="Calibri"/>
              </a:rPr>
              <a:t> version ...</a:t>
            </a:r>
          </a:p>
        </p:txBody>
      </p:sp>
      <p:grpSp>
        <p:nvGrpSpPr>
          <p:cNvPr id="56328" name="Group 12"/>
          <p:cNvGrpSpPr>
            <a:grpSpLocks/>
          </p:cNvGrpSpPr>
          <p:nvPr/>
        </p:nvGrpSpPr>
        <p:grpSpPr bwMode="auto">
          <a:xfrm>
            <a:off x="3276600" y="1304132"/>
            <a:ext cx="5803900" cy="1784350"/>
            <a:chOff x="1008" y="1056"/>
            <a:chExt cx="3656" cy="1124"/>
          </a:xfrm>
        </p:grpSpPr>
        <p:sp>
          <p:nvSpPr>
            <p:cNvPr id="56329" name="Oval 13"/>
            <p:cNvSpPr>
              <a:spLocks noChangeAspect="1" noChangeArrowheads="1"/>
            </p:cNvSpPr>
            <p:nvPr/>
          </p:nvSpPr>
          <p:spPr bwMode="auto">
            <a:xfrm>
              <a:off x="1008" y="151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0" name="Oval 14"/>
            <p:cNvSpPr>
              <a:spLocks noChangeAspect="1" noChangeArrowheads="1"/>
            </p:cNvSpPr>
            <p:nvPr/>
          </p:nvSpPr>
          <p:spPr bwMode="auto">
            <a:xfrm>
              <a:off x="1548" y="1511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1" name="Line 15"/>
            <p:cNvSpPr>
              <a:spLocks noChangeAspect="1" noChangeShapeType="1"/>
            </p:cNvSpPr>
            <p:nvPr/>
          </p:nvSpPr>
          <p:spPr bwMode="auto">
            <a:xfrm>
              <a:off x="1261" y="1641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2" name="Text Box 16"/>
            <p:cNvSpPr txBox="1">
              <a:spLocks noChangeAspect="1" noChangeArrowheads="1"/>
            </p:cNvSpPr>
            <p:nvPr/>
          </p:nvSpPr>
          <p:spPr bwMode="auto">
            <a:xfrm>
              <a:off x="1296" y="1471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33" name="Line 17"/>
            <p:cNvSpPr>
              <a:spLocks noChangeAspect="1" noChangeShapeType="1"/>
            </p:cNvSpPr>
            <p:nvPr/>
          </p:nvSpPr>
          <p:spPr bwMode="auto">
            <a:xfrm>
              <a:off x="1802" y="165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4" name="Text Box 18"/>
            <p:cNvSpPr txBox="1">
              <a:spLocks noChangeAspect="1" noChangeArrowheads="1"/>
            </p:cNvSpPr>
            <p:nvPr/>
          </p:nvSpPr>
          <p:spPr bwMode="auto">
            <a:xfrm>
              <a:off x="1824" y="1471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6335" name="AutoShape 19"/>
            <p:cNvCxnSpPr>
              <a:cxnSpLocks noChangeShapeType="1"/>
              <a:stCxn id="56345" idx="0"/>
              <a:endCxn id="56344" idx="0"/>
            </p:cNvCxnSpPr>
            <p:nvPr/>
          </p:nvCxnSpPr>
          <p:spPr bwMode="auto">
            <a:xfrm rot="5400000" flipH="1">
              <a:off x="3361" y="881"/>
              <a:ext cx="1" cy="1296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6" name="Oval 20"/>
            <p:cNvSpPr>
              <a:spLocks noChangeAspect="1" noChangeArrowheads="1"/>
            </p:cNvSpPr>
            <p:nvPr/>
          </p:nvSpPr>
          <p:spPr bwMode="auto">
            <a:xfrm>
              <a:off x="2971" y="1337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7" name="Oval 21"/>
            <p:cNvSpPr>
              <a:spLocks noChangeAspect="1" noChangeArrowheads="1"/>
            </p:cNvSpPr>
            <p:nvPr/>
          </p:nvSpPr>
          <p:spPr bwMode="auto">
            <a:xfrm>
              <a:off x="3511" y="1336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8" name="Line 22"/>
            <p:cNvSpPr>
              <a:spLocks noChangeAspect="1" noChangeShapeType="1"/>
            </p:cNvSpPr>
            <p:nvPr/>
          </p:nvSpPr>
          <p:spPr bwMode="auto">
            <a:xfrm>
              <a:off x="3224" y="146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9" name="Text Box 23"/>
            <p:cNvSpPr txBox="1">
              <a:spLocks noChangeAspect="1" noChangeArrowheads="1"/>
            </p:cNvSpPr>
            <p:nvPr/>
          </p:nvSpPr>
          <p:spPr bwMode="auto">
            <a:xfrm>
              <a:off x="3259" y="129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0" name="Oval 24"/>
            <p:cNvSpPr>
              <a:spLocks noChangeAspect="1" noChangeArrowheads="1"/>
            </p:cNvSpPr>
            <p:nvPr/>
          </p:nvSpPr>
          <p:spPr bwMode="auto">
            <a:xfrm>
              <a:off x="2971" y="1769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1" name="Oval 25"/>
            <p:cNvSpPr>
              <a:spLocks noChangeAspect="1" noChangeArrowheads="1"/>
            </p:cNvSpPr>
            <p:nvPr/>
          </p:nvSpPr>
          <p:spPr bwMode="auto">
            <a:xfrm>
              <a:off x="3511" y="176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2" name="Line 26"/>
            <p:cNvSpPr>
              <a:spLocks noChangeAspect="1" noChangeShapeType="1"/>
            </p:cNvSpPr>
            <p:nvPr/>
          </p:nvSpPr>
          <p:spPr bwMode="auto">
            <a:xfrm>
              <a:off x="3224" y="189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3" name="Text Box 27"/>
            <p:cNvSpPr txBox="1">
              <a:spLocks noChangeAspect="1" noChangeArrowheads="1"/>
            </p:cNvSpPr>
            <p:nvPr/>
          </p:nvSpPr>
          <p:spPr bwMode="auto">
            <a:xfrm>
              <a:off x="3259" y="172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4" name="Oval 28"/>
            <p:cNvSpPr>
              <a:spLocks noChangeAspect="1" noChangeArrowheads="1"/>
            </p:cNvSpPr>
            <p:nvPr/>
          </p:nvSpPr>
          <p:spPr bwMode="auto">
            <a:xfrm>
              <a:off x="2587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5" name="Oval 29"/>
            <p:cNvSpPr>
              <a:spLocks noChangeAspect="1" noChangeArrowheads="1"/>
            </p:cNvSpPr>
            <p:nvPr/>
          </p:nvSpPr>
          <p:spPr bwMode="auto">
            <a:xfrm>
              <a:off x="3883" y="153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6" name="Line 30"/>
            <p:cNvSpPr>
              <a:spLocks noChangeShapeType="1"/>
            </p:cNvSpPr>
            <p:nvPr/>
          </p:nvSpPr>
          <p:spPr bwMode="auto">
            <a:xfrm flipV="1">
              <a:off x="2816" y="1515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7" name="Line 31"/>
            <p:cNvSpPr>
              <a:spLocks noChangeShapeType="1"/>
            </p:cNvSpPr>
            <p:nvPr/>
          </p:nvSpPr>
          <p:spPr bwMode="auto">
            <a:xfrm>
              <a:off x="2822" y="1733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8" name="Line 32"/>
            <p:cNvSpPr>
              <a:spLocks noChangeShapeType="1"/>
            </p:cNvSpPr>
            <p:nvPr/>
          </p:nvSpPr>
          <p:spPr bwMode="auto">
            <a:xfrm>
              <a:off x="3766" y="1509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9" name="Line 33"/>
            <p:cNvSpPr>
              <a:spLocks noChangeShapeType="1"/>
            </p:cNvSpPr>
            <p:nvPr/>
          </p:nvSpPr>
          <p:spPr bwMode="auto">
            <a:xfrm flipV="1">
              <a:off x="3766" y="1749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0" name="Oval 34"/>
            <p:cNvSpPr>
              <a:spLocks noChangeAspect="1" noChangeArrowheads="1"/>
            </p:cNvSpPr>
            <p:nvPr/>
          </p:nvSpPr>
          <p:spPr bwMode="auto">
            <a:xfrm>
              <a:off x="2075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1" name="Oval 35"/>
            <p:cNvSpPr>
              <a:spLocks noChangeAspect="1" noChangeArrowheads="1"/>
            </p:cNvSpPr>
            <p:nvPr/>
          </p:nvSpPr>
          <p:spPr bwMode="auto">
            <a:xfrm>
              <a:off x="4411" y="153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2" name="Line 36"/>
            <p:cNvSpPr>
              <a:spLocks noChangeAspect="1" noChangeShapeType="1"/>
            </p:cNvSpPr>
            <p:nvPr/>
          </p:nvSpPr>
          <p:spPr bwMode="auto">
            <a:xfrm>
              <a:off x="4133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3" name="Line 37"/>
            <p:cNvSpPr>
              <a:spLocks noChangeAspect="1" noChangeShapeType="1"/>
            </p:cNvSpPr>
            <p:nvPr/>
          </p:nvSpPr>
          <p:spPr bwMode="auto">
            <a:xfrm>
              <a:off x="2320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56354" name="AutoShape 38"/>
            <p:cNvCxnSpPr>
              <a:cxnSpLocks noChangeShapeType="1"/>
              <a:stCxn id="56350" idx="5"/>
              <a:endCxn id="56351" idx="3"/>
            </p:cNvCxnSpPr>
            <p:nvPr/>
          </p:nvCxnSpPr>
          <p:spPr bwMode="auto">
            <a:xfrm rot="16200000" flipH="1">
              <a:off x="3367" y="685"/>
              <a:ext cx="6" cy="2157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 Box 39"/>
            <p:cNvSpPr txBox="1">
              <a:spLocks noChangeAspect="1" noChangeArrowheads="1"/>
            </p:cNvSpPr>
            <p:nvPr/>
          </p:nvSpPr>
          <p:spPr bwMode="auto">
            <a:xfrm>
              <a:off x="3259" y="196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6" name="Text Box 40"/>
            <p:cNvSpPr txBox="1">
              <a:spLocks noChangeAspect="1" noChangeArrowheads="1"/>
            </p:cNvSpPr>
            <p:nvPr/>
          </p:nvSpPr>
          <p:spPr bwMode="auto">
            <a:xfrm>
              <a:off x="3259" y="1056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7" name="Text Box 41"/>
            <p:cNvSpPr txBox="1">
              <a:spLocks noChangeAspect="1" noChangeArrowheads="1"/>
            </p:cNvSpPr>
            <p:nvPr/>
          </p:nvSpPr>
          <p:spPr bwMode="auto">
            <a:xfrm>
              <a:off x="2785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8" name="Text Box 42"/>
            <p:cNvSpPr txBox="1">
              <a:spLocks noChangeAspect="1" noChangeArrowheads="1"/>
            </p:cNvSpPr>
            <p:nvPr/>
          </p:nvSpPr>
          <p:spPr bwMode="auto">
            <a:xfrm>
              <a:off x="3762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9" name="Text Box 43"/>
            <p:cNvSpPr txBox="1">
              <a:spLocks noChangeAspect="1" noChangeArrowheads="1"/>
            </p:cNvSpPr>
            <p:nvPr/>
          </p:nvSpPr>
          <p:spPr bwMode="auto">
            <a:xfrm>
              <a:off x="2784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0" name="Text Box 44"/>
            <p:cNvSpPr txBox="1">
              <a:spLocks noChangeAspect="1" noChangeArrowheads="1"/>
            </p:cNvSpPr>
            <p:nvPr/>
          </p:nvSpPr>
          <p:spPr bwMode="auto">
            <a:xfrm>
              <a:off x="3762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1" name="Text Box 45"/>
            <p:cNvSpPr txBox="1">
              <a:spLocks noChangeAspect="1" noChangeArrowheads="1"/>
            </p:cNvSpPr>
            <p:nvPr/>
          </p:nvSpPr>
          <p:spPr bwMode="auto">
            <a:xfrm>
              <a:off x="2352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2" name="Text Box 46"/>
            <p:cNvSpPr txBox="1">
              <a:spLocks noChangeAspect="1" noChangeArrowheads="1"/>
            </p:cNvSpPr>
            <p:nvPr/>
          </p:nvSpPr>
          <p:spPr bwMode="auto">
            <a:xfrm>
              <a:off x="4176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04" y="719"/>
            <a:chExt cx="3299" cy="1147"/>
          </a:xfrm>
        </p:grpSpPr>
        <p:sp>
          <p:nvSpPr>
            <p:cNvPr id="95272" name="Oval 6"/>
            <p:cNvSpPr>
              <a:spLocks noChangeAspect="1" noChangeArrowheads="1"/>
            </p:cNvSpPr>
            <p:nvPr/>
          </p:nvSpPr>
          <p:spPr bwMode="auto">
            <a:xfrm>
              <a:off x="1104" y="117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73" name="Oval 7"/>
            <p:cNvSpPr>
              <a:spLocks noChangeAspect="1" noChangeArrowheads="1"/>
            </p:cNvSpPr>
            <p:nvPr/>
          </p:nvSpPr>
          <p:spPr bwMode="auto">
            <a:xfrm>
              <a:off x="1591" y="1179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74" name="Line 8"/>
            <p:cNvSpPr>
              <a:spLocks noChangeAspect="1" noChangeShapeType="1"/>
            </p:cNvSpPr>
            <p:nvPr/>
          </p:nvSpPr>
          <p:spPr bwMode="auto">
            <a:xfrm>
              <a:off x="1332" y="1296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75" name="Text Box 9"/>
            <p:cNvSpPr txBox="1">
              <a:spLocks noChangeAspect="1" noChangeArrowheads="1"/>
            </p:cNvSpPr>
            <p:nvPr/>
          </p:nvSpPr>
          <p:spPr bwMode="auto">
            <a:xfrm>
              <a:off x="1364" y="1126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276" name="Line 10"/>
            <p:cNvSpPr>
              <a:spLocks noChangeAspect="1" noChangeShapeType="1"/>
            </p:cNvSpPr>
            <p:nvPr/>
          </p:nvSpPr>
          <p:spPr bwMode="auto">
            <a:xfrm>
              <a:off x="1820" y="131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77" name="Text Box 11"/>
            <p:cNvSpPr txBox="1">
              <a:spLocks noChangeAspect="1" noChangeArrowheads="1"/>
            </p:cNvSpPr>
            <p:nvPr/>
          </p:nvSpPr>
          <p:spPr bwMode="auto">
            <a:xfrm>
              <a:off x="1840" y="114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95278" name="AutoShape 12"/>
            <p:cNvCxnSpPr>
              <a:cxnSpLocks noChangeAspect="1" noChangeShapeType="1"/>
              <a:stCxn id="95288" idx="0"/>
              <a:endCxn id="95287" idx="0"/>
            </p:cNvCxnSpPr>
            <p:nvPr/>
          </p:nvCxnSpPr>
          <p:spPr bwMode="auto">
            <a:xfrm rot="5400000" flipH="1">
              <a:off x="3227" y="610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5279" name="Oval 13"/>
            <p:cNvSpPr>
              <a:spLocks noChangeAspect="1" noChangeArrowheads="1"/>
            </p:cNvSpPr>
            <p:nvPr/>
          </p:nvSpPr>
          <p:spPr bwMode="auto">
            <a:xfrm>
              <a:off x="2875" y="1022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0" name="Oval 14"/>
            <p:cNvSpPr>
              <a:spLocks noChangeAspect="1" noChangeArrowheads="1"/>
            </p:cNvSpPr>
            <p:nvPr/>
          </p:nvSpPr>
          <p:spPr bwMode="auto">
            <a:xfrm>
              <a:off x="3363" y="1021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1" name="Line 15"/>
            <p:cNvSpPr>
              <a:spLocks noChangeAspect="1" noChangeShapeType="1"/>
            </p:cNvSpPr>
            <p:nvPr/>
          </p:nvSpPr>
          <p:spPr bwMode="auto">
            <a:xfrm>
              <a:off x="3104" y="113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82" name="Text Box 16"/>
            <p:cNvSpPr txBox="1">
              <a:spLocks noChangeAspect="1" noChangeArrowheads="1"/>
            </p:cNvSpPr>
            <p:nvPr/>
          </p:nvSpPr>
          <p:spPr bwMode="auto">
            <a:xfrm>
              <a:off x="3135" y="96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283" name="Oval 17"/>
            <p:cNvSpPr>
              <a:spLocks noChangeAspect="1" noChangeArrowheads="1"/>
            </p:cNvSpPr>
            <p:nvPr/>
          </p:nvSpPr>
          <p:spPr bwMode="auto">
            <a:xfrm>
              <a:off x="2875" y="1411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4" name="Oval 18"/>
            <p:cNvSpPr>
              <a:spLocks noChangeAspect="1" noChangeArrowheads="1"/>
            </p:cNvSpPr>
            <p:nvPr/>
          </p:nvSpPr>
          <p:spPr bwMode="auto">
            <a:xfrm>
              <a:off x="3363" y="1410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5" name="Line 19"/>
            <p:cNvSpPr>
              <a:spLocks noChangeAspect="1" noChangeShapeType="1"/>
            </p:cNvSpPr>
            <p:nvPr/>
          </p:nvSpPr>
          <p:spPr bwMode="auto">
            <a:xfrm>
              <a:off x="3104" y="152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86" name="Text Box 20"/>
            <p:cNvSpPr txBox="1">
              <a:spLocks noChangeAspect="1" noChangeArrowheads="1"/>
            </p:cNvSpPr>
            <p:nvPr/>
          </p:nvSpPr>
          <p:spPr bwMode="auto">
            <a:xfrm>
              <a:off x="3135" y="1366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287" name="Oval 21"/>
            <p:cNvSpPr>
              <a:spLocks noChangeAspect="1" noChangeArrowheads="1"/>
            </p:cNvSpPr>
            <p:nvPr/>
          </p:nvSpPr>
          <p:spPr bwMode="auto">
            <a:xfrm>
              <a:off x="2529" y="119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8" name="Oval 22"/>
            <p:cNvSpPr>
              <a:spLocks noChangeAspect="1" noChangeArrowheads="1"/>
            </p:cNvSpPr>
            <p:nvPr/>
          </p:nvSpPr>
          <p:spPr bwMode="auto">
            <a:xfrm>
              <a:off x="3698" y="1200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89" name="Line 23"/>
            <p:cNvSpPr>
              <a:spLocks noChangeAspect="1" noChangeShapeType="1"/>
            </p:cNvSpPr>
            <p:nvPr/>
          </p:nvSpPr>
          <p:spPr bwMode="auto">
            <a:xfrm flipV="1">
              <a:off x="2735" y="1182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90" name="Line 24"/>
            <p:cNvSpPr>
              <a:spLocks noChangeAspect="1" noChangeShapeType="1"/>
            </p:cNvSpPr>
            <p:nvPr/>
          </p:nvSpPr>
          <p:spPr bwMode="auto">
            <a:xfrm>
              <a:off x="2741" y="1379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91" name="Line 25"/>
            <p:cNvSpPr>
              <a:spLocks noChangeAspect="1" noChangeShapeType="1"/>
            </p:cNvSpPr>
            <p:nvPr/>
          </p:nvSpPr>
          <p:spPr bwMode="auto">
            <a:xfrm>
              <a:off x="3593" y="1177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92" name="Line 26"/>
            <p:cNvSpPr>
              <a:spLocks noChangeAspect="1" noChangeShapeType="1"/>
            </p:cNvSpPr>
            <p:nvPr/>
          </p:nvSpPr>
          <p:spPr bwMode="auto">
            <a:xfrm flipV="1">
              <a:off x="3593" y="1393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93" name="Oval 27"/>
            <p:cNvSpPr>
              <a:spLocks noChangeAspect="1" noChangeArrowheads="1"/>
            </p:cNvSpPr>
            <p:nvPr/>
          </p:nvSpPr>
          <p:spPr bwMode="auto">
            <a:xfrm>
              <a:off x="2067" y="119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94" name="Oval 28"/>
            <p:cNvSpPr>
              <a:spLocks noChangeAspect="1" noChangeArrowheads="1"/>
            </p:cNvSpPr>
            <p:nvPr/>
          </p:nvSpPr>
          <p:spPr bwMode="auto">
            <a:xfrm>
              <a:off x="4175" y="1199"/>
              <a:ext cx="228" cy="234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5295" name="Line 29"/>
            <p:cNvSpPr>
              <a:spLocks noChangeAspect="1" noChangeShapeType="1"/>
            </p:cNvSpPr>
            <p:nvPr/>
          </p:nvSpPr>
          <p:spPr bwMode="auto">
            <a:xfrm>
              <a:off x="3924" y="1317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296" name="Line 30"/>
            <p:cNvSpPr>
              <a:spLocks noChangeAspect="1" noChangeShapeType="1"/>
            </p:cNvSpPr>
            <p:nvPr/>
          </p:nvSpPr>
          <p:spPr bwMode="auto">
            <a:xfrm>
              <a:off x="2288" y="1317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95297" name="AutoShape 31"/>
            <p:cNvCxnSpPr>
              <a:cxnSpLocks noChangeAspect="1" noChangeShapeType="1"/>
              <a:stCxn id="95293" idx="5"/>
              <a:endCxn id="95294" idx="3"/>
            </p:cNvCxnSpPr>
            <p:nvPr/>
          </p:nvCxnSpPr>
          <p:spPr bwMode="auto">
            <a:xfrm rot="16200000" flipH="1">
              <a:off x="3232" y="434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5298" name="Text Box 32"/>
            <p:cNvSpPr txBox="1">
              <a:spLocks noChangeAspect="1" noChangeArrowheads="1"/>
            </p:cNvSpPr>
            <p:nvPr/>
          </p:nvSpPr>
          <p:spPr bwMode="auto">
            <a:xfrm>
              <a:off x="3135" y="165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299" name="Text Box 33"/>
            <p:cNvSpPr txBox="1">
              <a:spLocks noChangeAspect="1" noChangeArrowheads="1"/>
            </p:cNvSpPr>
            <p:nvPr/>
          </p:nvSpPr>
          <p:spPr bwMode="auto">
            <a:xfrm>
              <a:off x="2707" y="1051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0" name="Text Box 34"/>
            <p:cNvSpPr txBox="1">
              <a:spLocks noChangeAspect="1" noChangeArrowheads="1"/>
            </p:cNvSpPr>
            <p:nvPr/>
          </p:nvSpPr>
          <p:spPr bwMode="auto">
            <a:xfrm>
              <a:off x="3589" y="1051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1" name="Text Box 35"/>
            <p:cNvSpPr txBox="1">
              <a:spLocks noChangeAspect="1" noChangeArrowheads="1"/>
            </p:cNvSpPr>
            <p:nvPr/>
          </p:nvSpPr>
          <p:spPr bwMode="auto">
            <a:xfrm>
              <a:off x="2707" y="1393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2" name="Text Box 36"/>
            <p:cNvSpPr txBox="1">
              <a:spLocks noChangeAspect="1" noChangeArrowheads="1"/>
            </p:cNvSpPr>
            <p:nvPr/>
          </p:nvSpPr>
          <p:spPr bwMode="auto">
            <a:xfrm>
              <a:off x="3589" y="1393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3" name="Text Box 37"/>
            <p:cNvSpPr txBox="1">
              <a:spLocks noChangeAspect="1" noChangeArrowheads="1"/>
            </p:cNvSpPr>
            <p:nvPr/>
          </p:nvSpPr>
          <p:spPr bwMode="auto">
            <a:xfrm>
              <a:off x="2304" y="115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4" name="Text Box 38"/>
            <p:cNvSpPr txBox="1">
              <a:spLocks noChangeAspect="1" noChangeArrowheads="1"/>
            </p:cNvSpPr>
            <p:nvPr/>
          </p:nvSpPr>
          <p:spPr bwMode="auto">
            <a:xfrm>
              <a:off x="3936" y="115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95305" name="Text Box 39"/>
            <p:cNvSpPr txBox="1">
              <a:spLocks noChangeAspect="1" noChangeArrowheads="1"/>
            </p:cNvSpPr>
            <p:nvPr/>
          </p:nvSpPr>
          <p:spPr bwMode="auto">
            <a:xfrm>
              <a:off x="3142" y="719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90152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271" name="Text Box 83"/>
          <p:cNvSpPr txBox="1">
            <a:spLocks noChangeArrowheads="1"/>
          </p:cNvSpPr>
          <p:nvPr/>
        </p:nvSpPr>
        <p:spPr bwMode="auto">
          <a:xfrm>
            <a:off x="4419600" y="6172201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Transition table for the </a:t>
            </a:r>
            <a:r>
              <a:rPr lang="en-US" sz="1600" b="1" dirty="0">
                <a:solidFill>
                  <a:srgbClr val="074073"/>
                </a:solidFill>
                <a:latin typeface="Calibri"/>
              </a:rPr>
              <a:t>DFA</a:t>
            </a:r>
            <a:endParaRPr lang="en-US" sz="1800" b="1" dirty="0">
              <a:solidFill>
                <a:srgbClr val="074073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2914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98"/>
          <p:cNvSpPr>
            <a:spLocks noChangeArrowheads="1"/>
          </p:cNvSpPr>
          <p:nvPr/>
        </p:nvSpPr>
        <p:spPr bwMode="auto">
          <a:xfrm>
            <a:off x="9601200" y="61722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</a:t>
            </a:r>
            <a:r>
              <a:rPr lang="en-US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for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spcBef>
                <a:spcPct val="80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Much smaller than the </a:t>
            </a:r>
            <a:r>
              <a:rPr lang="en-US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(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no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400" dirty="0">
                <a:ea typeface="ヒラギノ角ゴ Pro W3" charset="0"/>
                <a:cs typeface="ヒラギノ角ゴ Pro W3" charset="0"/>
                <a:sym typeface="Symbol" charset="0"/>
              </a:rPr>
              <a:t>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-transitions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All transitions are deterministic 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Use same code skeleton as before</a:t>
            </a:r>
          </a:p>
        </p:txBody>
      </p:sp>
      <p:sp>
        <p:nvSpPr>
          <p:cNvPr id="97287" name="Oval 5"/>
          <p:cNvSpPr>
            <a:spLocks noChangeAspect="1" noChangeArrowheads="1"/>
          </p:cNvSpPr>
          <p:nvPr/>
        </p:nvSpPr>
        <p:spPr bwMode="auto">
          <a:xfrm>
            <a:off x="4538663" y="3132139"/>
            <a:ext cx="361950" cy="37147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d</a:t>
            </a:r>
            <a:r>
              <a:rPr lang="en-US" sz="1400" i="1" baseline="-25000" dirty="0">
                <a:latin typeface="Calibri Bold"/>
              </a:rPr>
              <a:t>3 </a:t>
            </a:r>
            <a:endParaRPr lang="en-US" sz="1600" i="1" dirty="0">
              <a:latin typeface="Calibri Bold"/>
            </a:endParaRPr>
          </a:p>
        </p:txBody>
      </p:sp>
      <p:sp>
        <p:nvSpPr>
          <p:cNvPr id="97288" name="Oval 6"/>
          <p:cNvSpPr>
            <a:spLocks noChangeAspect="1" noChangeArrowheads="1"/>
          </p:cNvSpPr>
          <p:nvPr/>
        </p:nvSpPr>
        <p:spPr bwMode="auto">
          <a:xfrm>
            <a:off x="4538663" y="2217739"/>
            <a:ext cx="361950" cy="37147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d</a:t>
            </a:r>
            <a:r>
              <a:rPr lang="en-US" sz="1400" i="1" baseline="-25000" dirty="0">
                <a:latin typeface="Calibri Bold"/>
              </a:rPr>
              <a:t>2 </a:t>
            </a:r>
            <a:endParaRPr lang="en-US" sz="1600" i="1" dirty="0">
              <a:latin typeface="Calibri Bold"/>
            </a:endParaRPr>
          </a:p>
        </p:txBody>
      </p:sp>
      <p:sp>
        <p:nvSpPr>
          <p:cNvPr id="97289" name="Oval 7"/>
          <p:cNvSpPr>
            <a:spLocks noChangeAspect="1" noChangeArrowheads="1"/>
          </p:cNvSpPr>
          <p:nvPr/>
        </p:nvSpPr>
        <p:spPr bwMode="auto">
          <a:xfrm>
            <a:off x="2938463" y="2674939"/>
            <a:ext cx="361950" cy="371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d</a:t>
            </a:r>
            <a:r>
              <a:rPr lang="en-US" sz="1400" i="1" baseline="-25000" dirty="0">
                <a:latin typeface="Calibri Bold"/>
              </a:rPr>
              <a:t>0 </a:t>
            </a:r>
            <a:endParaRPr lang="en-US" sz="1600" i="1" dirty="0">
              <a:latin typeface="Calibri Bold"/>
            </a:endParaRPr>
          </a:p>
        </p:txBody>
      </p:sp>
      <p:sp>
        <p:nvSpPr>
          <p:cNvPr id="97290" name="Oval 8"/>
          <p:cNvSpPr>
            <a:spLocks noChangeAspect="1" noChangeArrowheads="1"/>
          </p:cNvSpPr>
          <p:nvPr/>
        </p:nvSpPr>
        <p:spPr bwMode="auto">
          <a:xfrm>
            <a:off x="3776663" y="2674939"/>
            <a:ext cx="361950" cy="37147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 dirty="0">
                <a:latin typeface="Calibri Bold"/>
              </a:rPr>
              <a:t>d</a:t>
            </a:r>
            <a:r>
              <a:rPr lang="en-US" sz="1400" i="1" baseline="-25000" dirty="0">
                <a:latin typeface="Calibri Bold"/>
              </a:rPr>
              <a:t>1 </a:t>
            </a:r>
            <a:endParaRPr lang="en-US" sz="1600" i="1" dirty="0">
              <a:latin typeface="Calibri Bold"/>
            </a:endParaRPr>
          </a:p>
        </p:txBody>
      </p:sp>
      <p:sp>
        <p:nvSpPr>
          <p:cNvPr id="97291" name="Line 9"/>
          <p:cNvSpPr>
            <a:spLocks noChangeShapeType="1"/>
          </p:cNvSpPr>
          <p:nvPr/>
        </p:nvSpPr>
        <p:spPr bwMode="auto">
          <a:xfrm>
            <a:off x="3319463" y="28606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292" name="Line 10"/>
          <p:cNvSpPr>
            <a:spLocks noChangeShapeType="1"/>
          </p:cNvSpPr>
          <p:nvPr/>
        </p:nvSpPr>
        <p:spPr bwMode="auto">
          <a:xfrm flipV="1">
            <a:off x="4125913" y="2505075"/>
            <a:ext cx="4381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293" name="Line 11"/>
          <p:cNvSpPr>
            <a:spLocks noChangeShapeType="1"/>
          </p:cNvSpPr>
          <p:nvPr/>
        </p:nvSpPr>
        <p:spPr bwMode="auto">
          <a:xfrm>
            <a:off x="4114800" y="2944813"/>
            <a:ext cx="4381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97294" name="AutoShape 12"/>
          <p:cNvCxnSpPr>
            <a:cxnSpLocks noChangeShapeType="1"/>
            <a:stCxn id="97288" idx="7"/>
            <a:endCxn id="97288" idx="1"/>
          </p:cNvCxnSpPr>
          <p:nvPr/>
        </p:nvCxnSpPr>
        <p:spPr bwMode="auto">
          <a:xfrm rot="-5400000" flipH="1" flipV="1">
            <a:off x="4718845" y="2124870"/>
            <a:ext cx="1587" cy="257175"/>
          </a:xfrm>
          <a:prstGeom prst="curvedConnector3">
            <a:avLst>
              <a:gd name="adj1" fmla="val -16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5" name="AutoShape 13"/>
          <p:cNvCxnSpPr>
            <a:cxnSpLocks noChangeShapeType="1"/>
            <a:stCxn id="97287" idx="5"/>
            <a:endCxn id="97287" idx="3"/>
          </p:cNvCxnSpPr>
          <p:nvPr/>
        </p:nvCxnSpPr>
        <p:spPr bwMode="auto">
          <a:xfrm rot="5400000">
            <a:off x="4718845" y="3340895"/>
            <a:ext cx="1587" cy="257175"/>
          </a:xfrm>
          <a:prstGeom prst="curvedConnector3">
            <a:avLst>
              <a:gd name="adj1" fmla="val 16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7296" name="Text Box 14"/>
          <p:cNvSpPr txBox="1">
            <a:spLocks noChangeAspect="1" noChangeArrowheads="1"/>
          </p:cNvSpPr>
          <p:nvPr/>
        </p:nvSpPr>
        <p:spPr bwMode="auto">
          <a:xfrm>
            <a:off x="4143376" y="3005138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97297" name="Text Box 15"/>
          <p:cNvSpPr txBox="1">
            <a:spLocks noChangeAspect="1" noChangeArrowheads="1"/>
          </p:cNvSpPr>
          <p:nvPr/>
        </p:nvSpPr>
        <p:spPr bwMode="auto">
          <a:xfrm>
            <a:off x="4143376" y="2363788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97298" name="Text Box 16"/>
          <p:cNvSpPr txBox="1">
            <a:spLocks noChangeAspect="1" noChangeArrowheads="1"/>
          </p:cNvSpPr>
          <p:nvPr/>
        </p:nvSpPr>
        <p:spPr bwMode="auto">
          <a:xfrm>
            <a:off x="3352801" y="2590800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a</a:t>
            </a:r>
            <a:endParaRPr lang="en-US" sz="1600" u="sng" dirty="0">
              <a:latin typeface="Calibri Bold"/>
            </a:endParaRPr>
          </a:p>
        </p:txBody>
      </p:sp>
      <p:sp>
        <p:nvSpPr>
          <p:cNvPr id="97299" name="Text Box 17"/>
          <p:cNvSpPr txBox="1">
            <a:spLocks noChangeAspect="1" noChangeArrowheads="1"/>
          </p:cNvSpPr>
          <p:nvPr/>
        </p:nvSpPr>
        <p:spPr bwMode="auto">
          <a:xfrm>
            <a:off x="4376738" y="2725738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sp>
        <p:nvSpPr>
          <p:cNvPr id="97300" name="Text Box 18"/>
          <p:cNvSpPr txBox="1">
            <a:spLocks noChangeAspect="1" noChangeArrowheads="1"/>
          </p:cNvSpPr>
          <p:nvPr/>
        </p:nvSpPr>
        <p:spPr bwMode="auto">
          <a:xfrm>
            <a:off x="4745038" y="3522663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97301" name="Text Box 19"/>
          <p:cNvSpPr txBox="1">
            <a:spLocks noChangeAspect="1" noChangeArrowheads="1"/>
          </p:cNvSpPr>
          <p:nvPr/>
        </p:nvSpPr>
        <p:spPr bwMode="auto">
          <a:xfrm>
            <a:off x="4808538" y="2725738"/>
            <a:ext cx="239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c</a:t>
            </a:r>
            <a:endParaRPr lang="en-US" sz="1600" u="sng" dirty="0">
              <a:latin typeface="Calibri Bold"/>
            </a:endParaRPr>
          </a:p>
        </p:txBody>
      </p:sp>
      <p:sp>
        <p:nvSpPr>
          <p:cNvPr id="97302" name="Line 20"/>
          <p:cNvSpPr>
            <a:spLocks noChangeShapeType="1"/>
          </p:cNvSpPr>
          <p:nvPr/>
        </p:nvSpPr>
        <p:spPr bwMode="auto">
          <a:xfrm>
            <a:off x="4826000" y="25479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303" name="Line 21"/>
          <p:cNvSpPr>
            <a:spLocks noChangeShapeType="1"/>
          </p:cNvSpPr>
          <p:nvPr/>
        </p:nvSpPr>
        <p:spPr bwMode="auto">
          <a:xfrm>
            <a:off x="4597400" y="25479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304" name="Text Box 22"/>
          <p:cNvSpPr txBox="1">
            <a:spLocks noChangeAspect="1" noChangeArrowheads="1"/>
          </p:cNvSpPr>
          <p:nvPr/>
        </p:nvSpPr>
        <p:spPr bwMode="auto">
          <a:xfrm>
            <a:off x="4724401" y="1752600"/>
            <a:ext cx="239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u="sng" dirty="0">
                <a:latin typeface="Calibri Bold"/>
              </a:rPr>
              <a:t>b</a:t>
            </a:r>
            <a:endParaRPr lang="en-US" sz="1600" u="sng" dirty="0">
              <a:latin typeface="Calibri Bold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010400" y="5559426"/>
            <a:ext cx="3352800" cy="841375"/>
            <a:chOff x="1632" y="3576"/>
            <a:chExt cx="2112" cy="530"/>
          </a:xfrm>
        </p:grpSpPr>
        <p:grpSp>
          <p:nvGrpSpPr>
            <p:cNvPr id="97330" name="Group 29"/>
            <p:cNvGrpSpPr>
              <a:grpSpLocks/>
            </p:cNvGrpSpPr>
            <p:nvPr/>
          </p:nvGrpSpPr>
          <p:grpSpPr bwMode="auto">
            <a:xfrm>
              <a:off x="2688" y="3576"/>
              <a:ext cx="1056" cy="530"/>
              <a:chOff x="1104" y="2784"/>
              <a:chExt cx="1056" cy="530"/>
            </a:xfrm>
          </p:grpSpPr>
          <p:sp>
            <p:nvSpPr>
              <p:cNvPr id="97332" name="Oval 30"/>
              <p:cNvSpPr>
                <a:spLocks noChangeAspect="1" noChangeArrowheads="1"/>
              </p:cNvSpPr>
              <p:nvPr/>
            </p:nvSpPr>
            <p:spPr bwMode="auto">
              <a:xfrm>
                <a:off x="1104" y="3055"/>
                <a:ext cx="253" cy="25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0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97333" name="Oval 31"/>
              <p:cNvSpPr>
                <a:spLocks noChangeAspect="1" noChangeArrowheads="1"/>
              </p:cNvSpPr>
              <p:nvPr/>
            </p:nvSpPr>
            <p:spPr bwMode="auto">
              <a:xfrm>
                <a:off x="1644" y="3054"/>
                <a:ext cx="253" cy="25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1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97334" name="Line 32"/>
              <p:cNvSpPr>
                <a:spLocks noChangeAspect="1" noChangeShapeType="1"/>
              </p:cNvSpPr>
              <p:nvPr/>
            </p:nvSpPr>
            <p:spPr bwMode="auto">
              <a:xfrm>
                <a:off x="1357" y="3184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97335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386" y="3014"/>
                <a:ext cx="1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a</a:t>
                </a:r>
                <a:endParaRPr lang="en-US" sz="1600" u="sng" dirty="0">
                  <a:latin typeface="Calibri Bold"/>
                </a:endParaRPr>
              </a:p>
            </p:txBody>
          </p:sp>
          <p:cxnSp>
            <p:nvCxnSpPr>
              <p:cNvPr id="97336" name="AutoShape 34"/>
              <p:cNvCxnSpPr>
                <a:cxnSpLocks noChangeShapeType="1"/>
                <a:stCxn id="97333" idx="7"/>
                <a:endCxn id="97333" idx="1"/>
              </p:cNvCxnSpPr>
              <p:nvPr/>
            </p:nvCxnSpPr>
            <p:spPr bwMode="auto">
              <a:xfrm rot="-5400000" flipH="1" flipV="1">
                <a:off x="1770" y="2991"/>
                <a:ext cx="1" cy="179"/>
              </a:xfrm>
              <a:prstGeom prst="curvedConnector3">
                <a:avLst>
                  <a:gd name="adj1" fmla="val -170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7337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1776" y="27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r>
                  <a:rPr lang="en-US" sz="1400" dirty="0">
                    <a:latin typeface="Calibri Bold"/>
                  </a:rPr>
                  <a:t> | </a:t>
                </a:r>
                <a:r>
                  <a:rPr lang="en-US" sz="1400" u="sng" dirty="0">
                    <a:latin typeface="Calibri Bold"/>
                  </a:rPr>
                  <a:t>c</a:t>
                </a:r>
                <a:endParaRPr lang="en-US" sz="1600" u="sng" dirty="0">
                  <a:latin typeface="Calibri Bold"/>
                </a:endParaRPr>
              </a:p>
            </p:txBody>
          </p:sp>
        </p:grpSp>
        <p:sp>
          <p:nvSpPr>
            <p:cNvPr id="97331" name="Text Box 36"/>
            <p:cNvSpPr txBox="1">
              <a:spLocks noChangeArrowheads="1"/>
            </p:cNvSpPr>
            <p:nvPr/>
          </p:nvSpPr>
          <p:spPr bwMode="auto">
            <a:xfrm>
              <a:off x="1632" y="3645"/>
              <a:ext cx="13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tx2"/>
                  </a:solidFill>
                  <a:latin typeface="Calibri"/>
                </a:rPr>
                <a:t>But, remember, our goal was:</a:t>
              </a:r>
            </a:p>
          </p:txBody>
        </p:sp>
      </p:grpSp>
      <p:graphicFrame>
        <p:nvGraphicFramePr>
          <p:cNvPr id="42081" name="Group 97"/>
          <p:cNvGraphicFramePr>
            <a:graphicFrameLocks noGrp="1"/>
          </p:cNvGraphicFramePr>
          <p:nvPr/>
        </p:nvGraphicFramePr>
        <p:xfrm>
          <a:off x="6324600" y="1828800"/>
          <a:ext cx="3048000" cy="209092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256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Symbol" charset="0"/>
              </a:rPr>
              <a:t>NFA</a:t>
            </a:r>
            <a:r>
              <a:rPr lang="en-US" dirty="0">
                <a:sym typeface="Symbol" charset="0"/>
              </a:rPr>
              <a:t>  </a:t>
            </a:r>
            <a:r>
              <a:rPr lang="en-US" b="1" dirty="0">
                <a:sym typeface="Symbol" charset="0"/>
              </a:rPr>
              <a:t>DFA Another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B0FCA59-CA69-485E-B1A9-53579E0D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24" y="1267256"/>
            <a:ext cx="6094785" cy="325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2518347-894A-4217-8335-E264DA15BF0E}"/>
              </a:ext>
            </a:extLst>
          </p:cNvPr>
          <p:cNvSpPr txBox="1"/>
          <p:nvPr/>
        </p:nvSpPr>
        <p:spPr>
          <a:xfrm>
            <a:off x="609600" y="4458145"/>
            <a:ext cx="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M’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79875-E03C-DDE4-7A3E-8290E9C66A6E}"/>
              </a:ext>
            </a:extLst>
          </p:cNvPr>
          <p:cNvGrpSpPr/>
          <p:nvPr/>
        </p:nvGrpSpPr>
        <p:grpSpPr>
          <a:xfrm>
            <a:off x="1752486" y="4590843"/>
            <a:ext cx="8488779" cy="1408546"/>
            <a:chOff x="95618" y="4920767"/>
            <a:chExt cx="9207765" cy="17665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049662-2791-A827-C619-44F4E9322858}"/>
                </a:ext>
              </a:extLst>
            </p:cNvPr>
            <p:cNvGrpSpPr/>
            <p:nvPr/>
          </p:nvGrpSpPr>
          <p:grpSpPr>
            <a:xfrm>
              <a:off x="95618" y="4920767"/>
              <a:ext cx="6036408" cy="772180"/>
              <a:chOff x="95618" y="4920767"/>
              <a:chExt cx="6036408" cy="77218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C194F89-B9E4-43C6-8BE4-CAF99B325CD2}"/>
                  </a:ext>
                </a:extLst>
              </p:cNvPr>
              <p:cNvGrpSpPr/>
              <p:nvPr/>
            </p:nvGrpSpPr>
            <p:grpSpPr>
              <a:xfrm>
                <a:off x="95618" y="4920767"/>
                <a:ext cx="2637359" cy="772180"/>
                <a:chOff x="6166864" y="4042436"/>
                <a:chExt cx="1447800" cy="772180"/>
              </a:xfrm>
            </p:grpSpPr>
            <p:sp>
              <p:nvSpPr>
                <p:cNvPr id="83" name="Line 5">
                  <a:extLst>
                    <a:ext uri="{FF2B5EF4-FFF2-40B4-BE49-F238E27FC236}">
                      <a16:creationId xmlns:a16="http://schemas.microsoft.com/office/drawing/2014/main" id="{BCE7A781-FF44-4776-8083-39D49EE05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66864" y="4428526"/>
                  <a:ext cx="609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17AC626D-78E5-495C-865A-07A67CF78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6464" y="4042436"/>
                  <a:ext cx="838200" cy="7721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C0DF657-168A-4CFC-A993-75C955175F72}"/>
                    </a:ext>
                  </a:extLst>
                </p:cNvPr>
                <p:cNvSpPr txBox="1"/>
                <p:nvPr/>
              </p:nvSpPr>
              <p:spPr>
                <a:xfrm>
                  <a:off x="6852664" y="4207160"/>
                  <a:ext cx="762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{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20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2000" b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2000" b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2, </a:t>
                  </a:r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2000" b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7</a:t>
                  </a:r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}</a:t>
                  </a:r>
                  <a:endParaRPr lang="en-US" sz="2000" b="1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B1BB29A-4341-47E6-80B3-72D4D4A734F4}"/>
                  </a:ext>
                </a:extLst>
              </p:cNvPr>
              <p:cNvGrpSpPr/>
              <p:nvPr/>
            </p:nvGrpSpPr>
            <p:grpSpPr>
              <a:xfrm>
                <a:off x="2722460" y="4922496"/>
                <a:ext cx="3409566" cy="715440"/>
                <a:chOff x="6951328" y="5136496"/>
                <a:chExt cx="3409566" cy="715440"/>
              </a:xfrm>
            </p:grpSpPr>
            <p:sp>
              <p:nvSpPr>
                <p:cNvPr id="94" name="Line 7">
                  <a:extLst>
                    <a:ext uri="{FF2B5EF4-FFF2-40B4-BE49-F238E27FC236}">
                      <a16:creationId xmlns:a16="http://schemas.microsoft.com/office/drawing/2014/main" id="{F47B1FF3-12EA-4A06-ABAD-94B269893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51328" y="5538320"/>
                  <a:ext cx="1272936" cy="1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95" name="Oval 2">
                  <a:extLst>
                    <a:ext uri="{FF2B5EF4-FFF2-40B4-BE49-F238E27FC236}">
                      <a16:creationId xmlns:a16="http://schemas.microsoft.com/office/drawing/2014/main" id="{8967FC6B-1074-4630-81CB-3DFF54D46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5342" y="5231847"/>
                  <a:ext cx="2049726" cy="6200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9C44C33-26B9-40AA-BF27-209BE1740E42}"/>
                    </a:ext>
                  </a:extLst>
                </p:cNvPr>
                <p:cNvSpPr txBox="1"/>
                <p:nvPr/>
              </p:nvSpPr>
              <p:spPr>
                <a:xfrm>
                  <a:off x="7319965" y="5136496"/>
                  <a:ext cx="3289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b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5D6D699-668C-4A00-8FB1-A2B98225985B}"/>
                    </a:ext>
                  </a:extLst>
                </p:cNvPr>
                <p:cNvSpPr txBox="1"/>
                <p:nvPr/>
              </p:nvSpPr>
              <p:spPr>
                <a:xfrm>
                  <a:off x="8338969" y="5313826"/>
                  <a:ext cx="20219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{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3,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5,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8,</a:t>
                  </a:r>
                  <a:r>
                    <a:rPr lang="en-US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</a:t>
                  </a:r>
                  <a:r>
                    <a:rPr lang="en-US" sz="1600" b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2,</a:t>
                  </a:r>
                  <a:r>
                    <a:rPr lang="en-US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q</a:t>
                  </a:r>
                  <a:r>
                    <a:rPr lang="en-US" sz="1600" b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7</a:t>
                  </a:r>
                  <a:r>
                    <a: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}</a:t>
                  </a:r>
                  <a:endParaRPr lang="en-US" sz="2000" b="1" dirty="0"/>
                </a:p>
              </p:txBody>
            </p:sp>
          </p:grpSp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id="{6E709D34-425C-49D1-B60F-25B6D56D1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874" y="5064232"/>
                <a:ext cx="1782700" cy="5212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3EF237-C6CA-CDA5-250A-01EEDF6C2648}"/>
                </a:ext>
              </a:extLst>
            </p:cNvPr>
            <p:cNvGrpSpPr/>
            <p:nvPr/>
          </p:nvGrpSpPr>
          <p:grpSpPr>
            <a:xfrm>
              <a:off x="3431899" y="4964749"/>
              <a:ext cx="5871484" cy="1722518"/>
              <a:chOff x="3431899" y="4964749"/>
              <a:chExt cx="5871484" cy="172251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21529B5-27FC-4917-9E40-56B53CFAEC45}"/>
                  </a:ext>
                </a:extLst>
              </p:cNvPr>
              <p:cNvGrpSpPr/>
              <p:nvPr/>
            </p:nvGrpSpPr>
            <p:grpSpPr>
              <a:xfrm>
                <a:off x="5631982" y="4964749"/>
                <a:ext cx="3671401" cy="1364564"/>
                <a:chOff x="6901275" y="4488659"/>
                <a:chExt cx="3671401" cy="1364564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6FF6EDE-0267-47A7-B486-ADA4ECCE287F}"/>
                    </a:ext>
                  </a:extLst>
                </p:cNvPr>
                <p:cNvSpPr txBox="1"/>
                <p:nvPr/>
              </p:nvSpPr>
              <p:spPr>
                <a:xfrm>
                  <a:off x="7464614" y="4955766"/>
                  <a:ext cx="3289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c</a:t>
                  </a:r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9DCEF94-A6EA-466A-A49E-1C5E2BA2D3B8}"/>
                    </a:ext>
                  </a:extLst>
                </p:cNvPr>
                <p:cNvGrpSpPr/>
                <p:nvPr/>
              </p:nvGrpSpPr>
              <p:grpSpPr>
                <a:xfrm>
                  <a:off x="6901275" y="4488659"/>
                  <a:ext cx="3671401" cy="1364564"/>
                  <a:chOff x="6901275" y="4488659"/>
                  <a:chExt cx="3671401" cy="1364564"/>
                </a:xfrm>
              </p:grpSpPr>
              <p:sp>
                <p:nvSpPr>
                  <p:cNvPr id="110" name="Oval 2">
                    <a:extLst>
                      <a:ext uri="{FF2B5EF4-FFF2-40B4-BE49-F238E27FC236}">
                        <a16:creationId xmlns:a16="http://schemas.microsoft.com/office/drawing/2014/main" id="{8F32336E-E35F-425A-8EA9-C888E3E844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07851" y="5167423"/>
                    <a:ext cx="685800" cy="6858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3200" dirty="0"/>
                  </a:p>
                </p:txBody>
              </p:sp>
              <p:sp>
                <p:nvSpPr>
                  <p:cNvPr id="111" name="Line 7">
                    <a:extLst>
                      <a:ext uri="{FF2B5EF4-FFF2-40B4-BE49-F238E27FC236}">
                        <a16:creationId xmlns:a16="http://schemas.microsoft.com/office/drawing/2014/main" id="{AC3EB228-CF2A-43DC-B75C-87DC0A241E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01275" y="5070696"/>
                    <a:ext cx="1315786" cy="4305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3200"/>
                  </a:p>
                </p:txBody>
              </p:sp>
              <p:sp>
                <p:nvSpPr>
                  <p:cNvPr id="112" name="Oval 2">
                    <a:extLst>
                      <a:ext uri="{FF2B5EF4-FFF2-40B4-BE49-F238E27FC236}">
                        <a16:creationId xmlns:a16="http://schemas.microsoft.com/office/drawing/2014/main" id="{F487A93E-8314-466C-A7BA-D0B51619E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11168" y="4493401"/>
                    <a:ext cx="2049726" cy="6200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3200"/>
                  </a:p>
                </p:txBody>
              </p:sp>
              <p:sp>
                <p:nvSpPr>
                  <p:cNvPr id="113" name="Line 7">
                    <a:extLst>
                      <a:ext uri="{FF2B5EF4-FFF2-40B4-BE49-F238E27FC236}">
                        <a16:creationId xmlns:a16="http://schemas.microsoft.com/office/drawing/2014/main" id="{62F004C9-E6C0-4748-8303-B487B925F2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57371" y="4789356"/>
                    <a:ext cx="991920" cy="27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320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10AF1C1-689A-4EDD-877C-22D4ED2CE519}"/>
                      </a:ext>
                    </a:extLst>
                  </p:cNvPr>
                  <p:cNvSpPr txBox="1"/>
                  <p:nvPr/>
                </p:nvSpPr>
                <p:spPr>
                  <a:xfrm>
                    <a:off x="7629095" y="4488659"/>
                    <a:ext cx="32896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a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A3E14ED8-0316-4B12-891E-E5E7883F3F48}"/>
                      </a:ext>
                    </a:extLst>
                  </p:cNvPr>
                  <p:cNvSpPr txBox="1"/>
                  <p:nvPr/>
                </p:nvSpPr>
                <p:spPr>
                  <a:xfrm>
                    <a:off x="8168333" y="5208552"/>
                    <a:ext cx="685799" cy="5017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2000" dirty="0">
                        <a:sym typeface="Symbol" panose="05050102010706020507" pitchFamily="18" charset="2"/>
                      </a:rPr>
                      <a:t>{q</a:t>
                    </a:r>
                    <a:r>
                      <a:rPr lang="en-US" altLang="en-US" sz="2000" baseline="-25000" dirty="0">
                        <a:sym typeface="Symbol" panose="05050102010706020507" pitchFamily="18" charset="2"/>
                      </a:rPr>
                      <a:t>4</a:t>
                    </a:r>
                    <a:r>
                      <a:rPr lang="en-US" altLang="en-US" sz="2000" dirty="0">
                        <a:sym typeface="Symbol" panose="05050102010706020507" pitchFamily="18" charset="2"/>
                      </a:rPr>
                      <a:t>}</a:t>
                    </a:r>
                    <a:endParaRPr lang="en-US" sz="2000" b="1" dirty="0"/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1D1B9A9-C943-419E-BC00-A65AC71AE472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751" y="4589301"/>
                    <a:ext cx="20219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{</a:t>
                    </a:r>
                    <a:r>
                      <a:rPr lang="en-US" sz="2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20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4,</a:t>
                    </a:r>
                    <a:r>
                      <a:rPr lang="en-US" sz="2000" b="1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q</a:t>
                    </a:r>
                    <a:r>
                      <a:rPr lang="en-US" sz="2000" b="1" baseline="-25000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6,</a:t>
                    </a:r>
                    <a:r>
                      <a:rPr lang="en-US" sz="2000" b="1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q</a:t>
                    </a:r>
                    <a:r>
                      <a:rPr lang="en-US" sz="2000" b="1" baseline="-25000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2, </a:t>
                    </a:r>
                    <a:r>
                      <a:rPr lang="en-US" sz="2000" b="1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2000" b="1" baseline="-25000" dirty="0">
                        <a:solidFill>
                          <a:srgbClr val="240EF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7</a:t>
                    </a:r>
                    <a: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}</a:t>
                    </a:r>
                    <a:endParaRPr lang="en-US" sz="2000" b="1" dirty="0"/>
                  </a:p>
                </p:txBody>
              </p:sp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8628E4-2AAE-F919-DD13-2808ED2DFC07}"/>
                  </a:ext>
                </a:extLst>
              </p:cNvPr>
              <p:cNvGrpSpPr/>
              <p:nvPr/>
            </p:nvGrpSpPr>
            <p:grpSpPr>
              <a:xfrm>
                <a:off x="3431899" y="5565717"/>
                <a:ext cx="2125552" cy="1121550"/>
                <a:chOff x="4035104" y="4508691"/>
                <a:chExt cx="2125552" cy="112155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7AC707E-770E-7619-1F34-965432E7E845}"/>
                    </a:ext>
                  </a:extLst>
                </p:cNvPr>
                <p:cNvGrpSpPr/>
                <p:nvPr/>
              </p:nvGrpSpPr>
              <p:grpSpPr>
                <a:xfrm>
                  <a:off x="4035104" y="4508691"/>
                  <a:ext cx="2125552" cy="1121550"/>
                  <a:chOff x="8235342" y="4730386"/>
                  <a:chExt cx="2125552" cy="1121550"/>
                </a:xfrm>
              </p:grpSpPr>
              <p:sp>
                <p:nvSpPr>
                  <p:cNvPr id="9" name="Line 7">
                    <a:extLst>
                      <a:ext uri="{FF2B5EF4-FFF2-40B4-BE49-F238E27FC236}">
                        <a16:creationId xmlns:a16="http://schemas.microsoft.com/office/drawing/2014/main" id="{191ACCF6-7503-384D-686D-E0281B45AB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3285" y="4764519"/>
                    <a:ext cx="1" cy="4305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3200"/>
                  </a:p>
                </p:txBody>
              </p:sp>
              <p:sp>
                <p:nvSpPr>
                  <p:cNvPr id="10" name="Oval 2">
                    <a:extLst>
                      <a:ext uri="{FF2B5EF4-FFF2-40B4-BE49-F238E27FC236}">
                        <a16:creationId xmlns:a16="http://schemas.microsoft.com/office/drawing/2014/main" id="{1C5020BB-E5B2-2637-33CC-90BA59CFF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35342" y="5231847"/>
                    <a:ext cx="2049726" cy="6200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>
                        <a:solidFill>
                          <a:schemeClr val="accent2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sz="3200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E7E5AE7-FE7D-A3D1-33A5-C4240FDB03FB}"/>
                      </a:ext>
                    </a:extLst>
                  </p:cNvPr>
                  <p:cNvSpPr txBox="1"/>
                  <p:nvPr/>
                </p:nvSpPr>
                <p:spPr>
                  <a:xfrm>
                    <a:off x="8915115" y="4730386"/>
                    <a:ext cx="32896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b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C9CAF52-16A7-A032-CB26-1A6E8E3940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38969" y="5313826"/>
                    <a:ext cx="20219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{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,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3,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5, ,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6, </a:t>
                    </a:r>
                    <a:r>
                      <a:rPr lang="en-US" sz="16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8,</a:t>
                    </a:r>
                    <a:r>
                      <a: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q</a:t>
                    </a:r>
                    <a:r>
                      <a:rPr lang="en-US" sz="1600" b="1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2,</a:t>
                    </a:r>
                    <a:r>
                      <a: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q</a:t>
                    </a:r>
                    <a:r>
                      <a:rPr lang="en-US" sz="1600" b="1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7</a:t>
                    </a:r>
                    <a:r>
                      <a: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}</a:t>
                    </a:r>
                    <a:endParaRPr lang="en-US" sz="1600" b="1" dirty="0"/>
                  </a:p>
                </p:txBody>
              </p:sp>
            </p:grpSp>
            <p:sp>
              <p:nvSpPr>
                <p:cNvPr id="8" name="Oval 2">
                  <a:extLst>
                    <a:ext uri="{FF2B5EF4-FFF2-40B4-BE49-F238E27FC236}">
                      <a16:creationId xmlns:a16="http://schemas.microsoft.com/office/drawing/2014/main" id="{B38E419D-9324-D467-A4E5-AA0359E9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7504" y="5056537"/>
                  <a:ext cx="1782700" cy="521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</p:grpSp>
        </p:grpSp>
      </p:grpSp>
      <p:sp>
        <p:nvSpPr>
          <p:cNvPr id="16" name="Line 7">
            <a:extLst>
              <a:ext uri="{FF2B5EF4-FFF2-40B4-BE49-F238E27FC236}">
                <a16:creationId xmlns:a16="http://schemas.microsoft.com/office/drawing/2014/main" id="{3ABF3689-B750-9B25-715F-17BEE2EE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1496" y="5940874"/>
            <a:ext cx="992803" cy="338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A73ED5CF-ADFC-59AE-39BC-63B6AD097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317" y="6047771"/>
            <a:ext cx="658807" cy="620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4E59C21F-62DD-C8E0-AAC2-FA0984B5C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198" y="5664212"/>
            <a:ext cx="658807" cy="620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7581EB56-E9E9-DBF4-AE84-D6F18259B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4003" y="5129662"/>
            <a:ext cx="658807" cy="620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1803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7">
            <a:extLst>
              <a:ext uri="{FF2B5EF4-FFF2-40B4-BE49-F238E27FC236}">
                <a16:creationId xmlns:a16="http://schemas.microsoft.com/office/drawing/2014/main" id="{FB0FCA59-CA69-485E-B1A9-53579E0D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67" y="-16154"/>
            <a:ext cx="80010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8146E-5C1F-4B4E-B8D8-CB501EC9136B}"/>
              </a:ext>
            </a:extLst>
          </p:cNvPr>
          <p:cNvSpPr txBox="1"/>
          <p:nvPr/>
        </p:nvSpPr>
        <p:spPr>
          <a:xfrm>
            <a:off x="3835546" y="1437716"/>
            <a:ext cx="4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8347-894A-4217-8335-E264DA15BF0E}"/>
              </a:ext>
            </a:extLst>
          </p:cNvPr>
          <p:cNvSpPr txBox="1"/>
          <p:nvPr/>
        </p:nvSpPr>
        <p:spPr>
          <a:xfrm>
            <a:off x="22897" y="3335619"/>
            <a:ext cx="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1EF5-33DB-40D7-C459-12672A954DDD}"/>
              </a:ext>
            </a:extLst>
          </p:cNvPr>
          <p:cNvSpPr txBox="1"/>
          <p:nvPr/>
        </p:nvSpPr>
        <p:spPr>
          <a:xfrm>
            <a:off x="116132" y="1089973"/>
            <a:ext cx="298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074073"/>
                </a:solidFill>
                <a:effectLst/>
                <a:latin typeface="Calibri"/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)=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074073"/>
                </a:solidFill>
                <a:effectLst/>
                <a:latin typeface="Calibri"/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altLang="en-US" sz="1800" i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)=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074073"/>
                </a:solidFill>
                <a:effectLst/>
                <a:latin typeface="Calibri"/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i="1" baseline="-25000" dirty="0"/>
              <a:t>6</a:t>
            </a:r>
            <a:r>
              <a:rPr lang="en-US" altLang="en-US" sz="1800" dirty="0"/>
              <a:t>)=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CC70C55-7E1E-75BC-C072-8CC74080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3583" y="5697027"/>
            <a:ext cx="2743200" cy="365125"/>
          </a:xfrm>
        </p:spPr>
        <p:txBody>
          <a:bodyPr/>
          <a:lstStyle/>
          <a:p>
            <a:fld id="{40C7526C-37ED-43C7-9ADE-1D9C811C1460}" type="slidenum">
              <a:rPr lang="en-US" smtClean="0"/>
              <a:t>23</a:t>
            </a:fld>
            <a:endParaRPr lang="en-US" dirty="0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FFBE90D9-DEB4-3CB3-7A4E-EC234EDF2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41" y="3559284"/>
            <a:ext cx="743975" cy="13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07F5BB-D5B6-1577-FB54-825E876B7790}"/>
              </a:ext>
            </a:extLst>
          </p:cNvPr>
          <p:cNvSpPr txBox="1"/>
          <p:nvPr/>
        </p:nvSpPr>
        <p:spPr>
          <a:xfrm>
            <a:off x="1247061" y="3384470"/>
            <a:ext cx="102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849" name="TextBox 78848">
            <a:extLst>
              <a:ext uri="{FF2B5EF4-FFF2-40B4-BE49-F238E27FC236}">
                <a16:creationId xmlns:a16="http://schemas.microsoft.com/office/drawing/2014/main" id="{881E2620-C0DB-76B6-7AFF-EC44F0AB9187}"/>
              </a:ext>
            </a:extLst>
          </p:cNvPr>
          <p:cNvSpPr txBox="1"/>
          <p:nvPr/>
        </p:nvSpPr>
        <p:spPr>
          <a:xfrm>
            <a:off x="2380142" y="3241320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8853" name="TextBox 78852">
            <a:extLst>
              <a:ext uri="{FF2B5EF4-FFF2-40B4-BE49-F238E27FC236}">
                <a16:creationId xmlns:a16="http://schemas.microsoft.com/office/drawing/2014/main" id="{A4FC7434-8E2A-45F1-4DDD-C2CA9A4168AF}"/>
              </a:ext>
            </a:extLst>
          </p:cNvPr>
          <p:cNvSpPr txBox="1"/>
          <p:nvPr/>
        </p:nvSpPr>
        <p:spPr>
          <a:xfrm>
            <a:off x="2992394" y="3280048"/>
            <a:ext cx="135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8,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856" name="TextBox 78855">
            <a:extLst>
              <a:ext uri="{FF2B5EF4-FFF2-40B4-BE49-F238E27FC236}">
                <a16:creationId xmlns:a16="http://schemas.microsoft.com/office/drawing/2014/main" id="{B72DD2E3-5A77-91C0-0DCE-9F7556A14422}"/>
              </a:ext>
            </a:extLst>
          </p:cNvPr>
          <p:cNvSpPr txBox="1"/>
          <p:nvPr/>
        </p:nvSpPr>
        <p:spPr>
          <a:xfrm rot="20203541">
            <a:off x="2654055" y="4551114"/>
            <a:ext cx="824065" cy="27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1" dirty="0"/>
          </a:p>
        </p:txBody>
      </p:sp>
      <p:sp>
        <p:nvSpPr>
          <p:cNvPr id="78860" name="TextBox 78859">
            <a:extLst>
              <a:ext uri="{FF2B5EF4-FFF2-40B4-BE49-F238E27FC236}">
                <a16:creationId xmlns:a16="http://schemas.microsoft.com/office/drawing/2014/main" id="{41156428-A11D-8F34-0655-FE7D67E6EE89}"/>
              </a:ext>
            </a:extLst>
          </p:cNvPr>
          <p:cNvSpPr txBox="1"/>
          <p:nvPr/>
        </p:nvSpPr>
        <p:spPr>
          <a:xfrm>
            <a:off x="3927720" y="3856258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862" name="Oval 2">
            <a:extLst>
              <a:ext uri="{FF2B5EF4-FFF2-40B4-BE49-F238E27FC236}">
                <a16:creationId xmlns:a16="http://schemas.microsoft.com/office/drawing/2014/main" id="{11499F52-D7F7-31A4-1F4C-65F93B31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738" y="469905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200" dirty="0"/>
          </a:p>
        </p:txBody>
      </p:sp>
      <p:sp>
        <p:nvSpPr>
          <p:cNvPr id="78864" name="Oval 2">
            <a:extLst>
              <a:ext uri="{FF2B5EF4-FFF2-40B4-BE49-F238E27FC236}">
                <a16:creationId xmlns:a16="http://schemas.microsoft.com/office/drawing/2014/main" id="{2C46DDB7-44BE-FA1D-BE59-59000EE7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688" y="3521924"/>
            <a:ext cx="882637" cy="528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200"/>
          </a:p>
        </p:txBody>
      </p:sp>
      <p:sp>
        <p:nvSpPr>
          <p:cNvPr id="78866" name="TextBox 78865">
            <a:extLst>
              <a:ext uri="{FF2B5EF4-FFF2-40B4-BE49-F238E27FC236}">
                <a16:creationId xmlns:a16="http://schemas.microsoft.com/office/drawing/2014/main" id="{B372A1AF-901A-A224-9865-002055A297C7}"/>
              </a:ext>
            </a:extLst>
          </p:cNvPr>
          <p:cNvSpPr txBox="1"/>
          <p:nvPr/>
        </p:nvSpPr>
        <p:spPr>
          <a:xfrm>
            <a:off x="4506486" y="3177304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8867" name="TextBox 78866">
            <a:extLst>
              <a:ext uri="{FF2B5EF4-FFF2-40B4-BE49-F238E27FC236}">
                <a16:creationId xmlns:a16="http://schemas.microsoft.com/office/drawing/2014/main" id="{4DE1051D-DA68-9DBB-1AA4-DE77134ECF52}"/>
              </a:ext>
            </a:extLst>
          </p:cNvPr>
          <p:cNvSpPr txBox="1"/>
          <p:nvPr/>
        </p:nvSpPr>
        <p:spPr>
          <a:xfrm>
            <a:off x="5456260" y="4840909"/>
            <a:ext cx="60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ym typeface="Symbol" panose="05050102010706020507" pitchFamily="18" charset="2"/>
              </a:rPr>
              <a:t>{q</a:t>
            </a:r>
            <a:r>
              <a:rPr lang="en-US" altLang="en-US" sz="1600" baseline="-25000" dirty="0">
                <a:sym typeface="Symbol" panose="05050102010706020507" pitchFamily="18" charset="2"/>
              </a:rPr>
              <a:t>4</a:t>
            </a:r>
            <a:r>
              <a:rPr lang="en-US" altLang="en-US" sz="1600" dirty="0">
                <a:sym typeface="Symbol" panose="05050102010706020507" pitchFamily="18" charset="2"/>
              </a:rPr>
              <a:t>}</a:t>
            </a:r>
            <a:endParaRPr lang="en-US" sz="1600" b="1" dirty="0"/>
          </a:p>
        </p:txBody>
      </p:sp>
      <p:sp>
        <p:nvSpPr>
          <p:cNvPr id="78868" name="TextBox 78867">
            <a:extLst>
              <a:ext uri="{FF2B5EF4-FFF2-40B4-BE49-F238E27FC236}">
                <a16:creationId xmlns:a16="http://schemas.microsoft.com/office/drawing/2014/main" id="{8C5C29F5-DB09-2164-AE5A-D9E7CA432B33}"/>
              </a:ext>
            </a:extLst>
          </p:cNvPr>
          <p:cNvSpPr txBox="1"/>
          <p:nvPr/>
        </p:nvSpPr>
        <p:spPr>
          <a:xfrm>
            <a:off x="5996382" y="3451468"/>
            <a:ext cx="76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b="1" baseline="-25000" dirty="0">
                <a:solidFill>
                  <a:srgbClr val="240E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1" baseline="-25000" dirty="0">
                <a:solidFill>
                  <a:srgbClr val="240E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859" name="TextBox 78858">
            <a:extLst>
              <a:ext uri="{FF2B5EF4-FFF2-40B4-BE49-F238E27FC236}">
                <a16:creationId xmlns:a16="http://schemas.microsoft.com/office/drawing/2014/main" id="{16CE5E77-5049-1E86-B747-4844D9947790}"/>
              </a:ext>
            </a:extLst>
          </p:cNvPr>
          <p:cNvSpPr txBox="1"/>
          <p:nvPr/>
        </p:nvSpPr>
        <p:spPr>
          <a:xfrm>
            <a:off x="3252365" y="4005170"/>
            <a:ext cx="29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1" dirty="0"/>
          </a:p>
        </p:txBody>
      </p:sp>
      <p:sp>
        <p:nvSpPr>
          <p:cNvPr id="78869" name="TextBox 78868">
            <a:extLst>
              <a:ext uri="{FF2B5EF4-FFF2-40B4-BE49-F238E27FC236}">
                <a16:creationId xmlns:a16="http://schemas.microsoft.com/office/drawing/2014/main" id="{D793AEBF-1BB0-BD93-2CE7-3447878A5F39}"/>
              </a:ext>
            </a:extLst>
          </p:cNvPr>
          <p:cNvSpPr txBox="1"/>
          <p:nvPr/>
        </p:nvSpPr>
        <p:spPr>
          <a:xfrm>
            <a:off x="22897" y="3335619"/>
            <a:ext cx="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M’</a:t>
            </a:r>
          </a:p>
        </p:txBody>
      </p:sp>
      <p:sp>
        <p:nvSpPr>
          <p:cNvPr id="78873" name="TextBox 78872">
            <a:extLst>
              <a:ext uri="{FF2B5EF4-FFF2-40B4-BE49-F238E27FC236}">
                <a16:creationId xmlns:a16="http://schemas.microsoft.com/office/drawing/2014/main" id="{1E23B793-DB7B-9080-8B40-00CBDA71B273}"/>
              </a:ext>
            </a:extLst>
          </p:cNvPr>
          <p:cNvSpPr txBox="1"/>
          <p:nvPr/>
        </p:nvSpPr>
        <p:spPr>
          <a:xfrm>
            <a:off x="2568674" y="5162969"/>
            <a:ext cx="127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/>
          </a:p>
        </p:txBody>
      </p:sp>
      <p:sp>
        <p:nvSpPr>
          <p:cNvPr id="78875" name="TextBox 78874">
            <a:extLst>
              <a:ext uri="{FF2B5EF4-FFF2-40B4-BE49-F238E27FC236}">
                <a16:creationId xmlns:a16="http://schemas.microsoft.com/office/drawing/2014/main" id="{091E08E0-EE6E-6A7B-EBA1-DDB7A4F90BB9}"/>
              </a:ext>
            </a:extLst>
          </p:cNvPr>
          <p:cNvSpPr txBox="1"/>
          <p:nvPr/>
        </p:nvSpPr>
        <p:spPr>
          <a:xfrm>
            <a:off x="6038910" y="5051801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877" name="Oval 2">
            <a:extLst>
              <a:ext uri="{FF2B5EF4-FFF2-40B4-BE49-F238E27FC236}">
                <a16:creationId xmlns:a16="http://schemas.microsoft.com/office/drawing/2014/main" id="{7909171A-51F3-8B39-81D3-A0B62E4E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522" y="5631256"/>
            <a:ext cx="914962" cy="6200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200"/>
          </a:p>
        </p:txBody>
      </p:sp>
      <p:sp>
        <p:nvSpPr>
          <p:cNvPr id="78878" name="TextBox 78877">
            <a:extLst>
              <a:ext uri="{FF2B5EF4-FFF2-40B4-BE49-F238E27FC236}">
                <a16:creationId xmlns:a16="http://schemas.microsoft.com/office/drawing/2014/main" id="{B6EFBFB8-9EF6-2E6A-2351-0DFA63B73282}"/>
              </a:ext>
            </a:extLst>
          </p:cNvPr>
          <p:cNvSpPr txBox="1"/>
          <p:nvPr/>
        </p:nvSpPr>
        <p:spPr>
          <a:xfrm>
            <a:off x="7740221" y="5780147"/>
            <a:ext cx="91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879" name="Oval 2">
            <a:extLst>
              <a:ext uri="{FF2B5EF4-FFF2-40B4-BE49-F238E27FC236}">
                <a16:creationId xmlns:a16="http://schemas.microsoft.com/office/drawing/2014/main" id="{8D792995-B071-CC6B-E7B3-6DAACD88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098" y="4239274"/>
            <a:ext cx="1029438" cy="49707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200"/>
          </a:p>
        </p:txBody>
      </p:sp>
      <p:sp>
        <p:nvSpPr>
          <p:cNvPr id="78880" name="TextBox 78879">
            <a:extLst>
              <a:ext uri="{FF2B5EF4-FFF2-40B4-BE49-F238E27FC236}">
                <a16:creationId xmlns:a16="http://schemas.microsoft.com/office/drawing/2014/main" id="{148FC65A-3D8D-8177-B3D3-0C45157A70CD}"/>
              </a:ext>
            </a:extLst>
          </p:cNvPr>
          <p:cNvSpPr txBox="1"/>
          <p:nvPr/>
        </p:nvSpPr>
        <p:spPr>
          <a:xfrm>
            <a:off x="8185781" y="4281882"/>
            <a:ext cx="109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882" name="TextBox 78881">
            <a:extLst>
              <a:ext uri="{FF2B5EF4-FFF2-40B4-BE49-F238E27FC236}">
                <a16:creationId xmlns:a16="http://schemas.microsoft.com/office/drawing/2014/main" id="{A529DB26-078E-75DC-07CB-441F0E575909}"/>
              </a:ext>
            </a:extLst>
          </p:cNvPr>
          <p:cNvSpPr txBox="1"/>
          <p:nvPr/>
        </p:nvSpPr>
        <p:spPr>
          <a:xfrm>
            <a:off x="8423137" y="5017473"/>
            <a:ext cx="25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8884" name="TextBox 78883">
            <a:extLst>
              <a:ext uri="{FF2B5EF4-FFF2-40B4-BE49-F238E27FC236}">
                <a16:creationId xmlns:a16="http://schemas.microsoft.com/office/drawing/2014/main" id="{BA5993C8-361E-4D9F-1FC7-714E14530FD3}"/>
              </a:ext>
            </a:extLst>
          </p:cNvPr>
          <p:cNvSpPr txBox="1"/>
          <p:nvPr/>
        </p:nvSpPr>
        <p:spPr>
          <a:xfrm>
            <a:off x="7506581" y="4095583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8886" name="TextBox 78885">
            <a:extLst>
              <a:ext uri="{FF2B5EF4-FFF2-40B4-BE49-F238E27FC236}">
                <a16:creationId xmlns:a16="http://schemas.microsoft.com/office/drawing/2014/main" id="{BA472126-145C-36FD-AC59-16F5AA8D7F88}"/>
              </a:ext>
            </a:extLst>
          </p:cNvPr>
          <p:cNvSpPr txBox="1"/>
          <p:nvPr/>
        </p:nvSpPr>
        <p:spPr>
          <a:xfrm>
            <a:off x="6560162" y="3999274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grpSp>
        <p:nvGrpSpPr>
          <p:cNvPr id="78998" name="Group 78997">
            <a:extLst>
              <a:ext uri="{FF2B5EF4-FFF2-40B4-BE49-F238E27FC236}">
                <a16:creationId xmlns:a16="http://schemas.microsoft.com/office/drawing/2014/main" id="{63831F8A-F28A-E150-B1FB-FE033CCE02F8}"/>
              </a:ext>
            </a:extLst>
          </p:cNvPr>
          <p:cNvGrpSpPr/>
          <p:nvPr/>
        </p:nvGrpSpPr>
        <p:grpSpPr>
          <a:xfrm>
            <a:off x="9613338" y="4738686"/>
            <a:ext cx="680613" cy="634135"/>
            <a:chOff x="10453209" y="4696344"/>
            <a:chExt cx="685800" cy="685800"/>
          </a:xfrm>
        </p:grpSpPr>
        <p:sp>
          <p:nvSpPr>
            <p:cNvPr id="78888" name="Oval 2">
              <a:extLst>
                <a:ext uri="{FF2B5EF4-FFF2-40B4-BE49-F238E27FC236}">
                  <a16:creationId xmlns:a16="http://schemas.microsoft.com/office/drawing/2014/main" id="{BF45229D-318E-0F66-C8BE-9BE10811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3209" y="4696344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 dirty="0"/>
            </a:p>
          </p:txBody>
        </p:sp>
        <p:sp>
          <p:nvSpPr>
            <p:cNvPr id="78889" name="TextBox 78888">
              <a:extLst>
                <a:ext uri="{FF2B5EF4-FFF2-40B4-BE49-F238E27FC236}">
                  <a16:creationId xmlns:a16="http://schemas.microsoft.com/office/drawing/2014/main" id="{BCFF0A99-1F23-7C0B-1425-A38829493D09}"/>
                </a:ext>
              </a:extLst>
            </p:cNvPr>
            <p:cNvSpPr txBox="1"/>
            <p:nvPr/>
          </p:nvSpPr>
          <p:spPr>
            <a:xfrm>
              <a:off x="10521015" y="4808843"/>
              <a:ext cx="60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sym typeface="Symbol" panose="05050102010706020507" pitchFamily="18" charset="2"/>
                </a:rPr>
                <a:t>{</a:t>
              </a:r>
              <a:r>
                <a:rPr lang="en-US" altLang="en-US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q</a:t>
              </a:r>
              <a:r>
                <a:rPr lang="en-US" altLang="en-US" sz="1600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6</a:t>
              </a:r>
              <a:r>
                <a:rPr lang="en-US" altLang="en-US" sz="1600" dirty="0">
                  <a:sym typeface="Symbol" panose="05050102010706020507" pitchFamily="18" charset="2"/>
                </a:rPr>
                <a:t>}</a:t>
              </a:r>
              <a:endParaRPr lang="en-US" sz="1600" b="1" dirty="0"/>
            </a:p>
          </p:txBody>
        </p:sp>
      </p:grpSp>
      <p:sp>
        <p:nvSpPr>
          <p:cNvPr id="78894" name="TextBox 78893">
            <a:extLst>
              <a:ext uri="{FF2B5EF4-FFF2-40B4-BE49-F238E27FC236}">
                <a16:creationId xmlns:a16="http://schemas.microsoft.com/office/drawing/2014/main" id="{265B3034-2DB2-CFBF-BE68-5EF5258E4EE6}"/>
              </a:ext>
            </a:extLst>
          </p:cNvPr>
          <p:cNvSpPr txBox="1"/>
          <p:nvPr/>
        </p:nvSpPr>
        <p:spPr>
          <a:xfrm>
            <a:off x="3750590" y="5372821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8900" name="TextBox 78899">
            <a:extLst>
              <a:ext uri="{FF2B5EF4-FFF2-40B4-BE49-F238E27FC236}">
                <a16:creationId xmlns:a16="http://schemas.microsoft.com/office/drawing/2014/main" id="{701D0294-C443-6BCC-D066-2238BDB7B2E1}"/>
              </a:ext>
            </a:extLst>
          </p:cNvPr>
          <p:cNvSpPr txBox="1"/>
          <p:nvPr/>
        </p:nvSpPr>
        <p:spPr>
          <a:xfrm>
            <a:off x="5398961" y="5538735"/>
            <a:ext cx="32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8902" name="TextBox 78901">
            <a:extLst>
              <a:ext uri="{FF2B5EF4-FFF2-40B4-BE49-F238E27FC236}">
                <a16:creationId xmlns:a16="http://schemas.microsoft.com/office/drawing/2014/main" id="{C5D207E6-86BA-1B8F-001A-4621F9342A1F}"/>
              </a:ext>
            </a:extLst>
          </p:cNvPr>
          <p:cNvSpPr txBox="1"/>
          <p:nvPr/>
        </p:nvSpPr>
        <p:spPr>
          <a:xfrm>
            <a:off x="6203200" y="5696904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903" name="TextBox 78902">
            <a:extLst>
              <a:ext uri="{FF2B5EF4-FFF2-40B4-BE49-F238E27FC236}">
                <a16:creationId xmlns:a16="http://schemas.microsoft.com/office/drawing/2014/main" id="{0CDFFC48-CF8E-9005-AA54-3F70496EE2E1}"/>
              </a:ext>
            </a:extLst>
          </p:cNvPr>
          <p:cNvSpPr txBox="1"/>
          <p:nvPr/>
        </p:nvSpPr>
        <p:spPr>
          <a:xfrm>
            <a:off x="3434779" y="5718760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906" name="TextBox 78905">
            <a:extLst>
              <a:ext uri="{FF2B5EF4-FFF2-40B4-BE49-F238E27FC236}">
                <a16:creationId xmlns:a16="http://schemas.microsoft.com/office/drawing/2014/main" id="{0D2B2E35-B477-BBDF-5E11-9D4DE5DF61D0}"/>
              </a:ext>
            </a:extLst>
          </p:cNvPr>
          <p:cNvSpPr txBox="1"/>
          <p:nvPr/>
        </p:nvSpPr>
        <p:spPr>
          <a:xfrm>
            <a:off x="7600136" y="3570208"/>
            <a:ext cx="3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8908" name="TextBox 78907">
            <a:extLst>
              <a:ext uri="{FF2B5EF4-FFF2-40B4-BE49-F238E27FC236}">
                <a16:creationId xmlns:a16="http://schemas.microsoft.com/office/drawing/2014/main" id="{6FC4B7E6-63B2-3C45-A519-62D16FB7EA10}"/>
              </a:ext>
            </a:extLst>
          </p:cNvPr>
          <p:cNvSpPr txBox="1"/>
          <p:nvPr/>
        </p:nvSpPr>
        <p:spPr>
          <a:xfrm>
            <a:off x="7796450" y="4388561"/>
            <a:ext cx="36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949" name="TextBox 78948">
            <a:extLst>
              <a:ext uri="{FF2B5EF4-FFF2-40B4-BE49-F238E27FC236}">
                <a16:creationId xmlns:a16="http://schemas.microsoft.com/office/drawing/2014/main" id="{8A60725E-9EFF-635F-A2ED-FB8A7B15F2E7}"/>
              </a:ext>
            </a:extLst>
          </p:cNvPr>
          <p:cNvSpPr txBox="1"/>
          <p:nvPr/>
        </p:nvSpPr>
        <p:spPr>
          <a:xfrm>
            <a:off x="4320528" y="5987302"/>
            <a:ext cx="132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16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/>
          </a:p>
        </p:txBody>
      </p:sp>
      <p:sp>
        <p:nvSpPr>
          <p:cNvPr id="78955" name="Oval 78954">
            <a:extLst>
              <a:ext uri="{FF2B5EF4-FFF2-40B4-BE49-F238E27FC236}">
                <a16:creationId xmlns:a16="http://schemas.microsoft.com/office/drawing/2014/main" id="{250576E7-C00C-3033-1E19-238B3A550085}"/>
              </a:ext>
            </a:extLst>
          </p:cNvPr>
          <p:cNvSpPr/>
          <p:nvPr/>
        </p:nvSpPr>
        <p:spPr>
          <a:xfrm>
            <a:off x="1337243" y="3321117"/>
            <a:ext cx="844544" cy="556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56" name="Oval 78955">
            <a:extLst>
              <a:ext uri="{FF2B5EF4-FFF2-40B4-BE49-F238E27FC236}">
                <a16:creationId xmlns:a16="http://schemas.microsoft.com/office/drawing/2014/main" id="{8CA4D3C2-1595-4D18-B6B4-8DC606AA14B4}"/>
              </a:ext>
            </a:extLst>
          </p:cNvPr>
          <p:cNvSpPr/>
          <p:nvPr/>
        </p:nvSpPr>
        <p:spPr>
          <a:xfrm>
            <a:off x="3029646" y="3160583"/>
            <a:ext cx="1135637" cy="748984"/>
          </a:xfrm>
          <a:prstGeom prst="ellipse">
            <a:avLst/>
          </a:prstGeom>
          <a:noFill/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57" name="Oval 78956">
            <a:extLst>
              <a:ext uri="{FF2B5EF4-FFF2-40B4-BE49-F238E27FC236}">
                <a16:creationId xmlns:a16="http://schemas.microsoft.com/office/drawing/2014/main" id="{F424EDE4-4A86-C6D0-4BFF-1AB355FE0C52}"/>
              </a:ext>
            </a:extLst>
          </p:cNvPr>
          <p:cNvSpPr/>
          <p:nvPr/>
        </p:nvSpPr>
        <p:spPr>
          <a:xfrm>
            <a:off x="2562017" y="5178303"/>
            <a:ext cx="1135637" cy="748984"/>
          </a:xfrm>
          <a:prstGeom prst="ellipse">
            <a:avLst/>
          </a:prstGeom>
          <a:noFill/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959" name="Straight Arrow Connector 78958">
            <a:extLst>
              <a:ext uri="{FF2B5EF4-FFF2-40B4-BE49-F238E27FC236}">
                <a16:creationId xmlns:a16="http://schemas.microsoft.com/office/drawing/2014/main" id="{D446CBE0-AAB5-E88E-E90D-6547411B21C0}"/>
              </a:ext>
            </a:extLst>
          </p:cNvPr>
          <p:cNvCxnSpPr>
            <a:cxnSpLocks/>
            <a:stCxn id="78955" idx="6"/>
            <a:endCxn id="78853" idx="1"/>
          </p:cNvCxnSpPr>
          <p:nvPr/>
        </p:nvCxnSpPr>
        <p:spPr>
          <a:xfrm flipV="1">
            <a:off x="2181787" y="3572436"/>
            <a:ext cx="810607" cy="268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60" name="Straight Arrow Connector 78959">
            <a:extLst>
              <a:ext uri="{FF2B5EF4-FFF2-40B4-BE49-F238E27FC236}">
                <a16:creationId xmlns:a16="http://schemas.microsoft.com/office/drawing/2014/main" id="{D0F6D7A6-1EAF-C028-8132-265CB824C203}"/>
              </a:ext>
            </a:extLst>
          </p:cNvPr>
          <p:cNvCxnSpPr>
            <a:cxnSpLocks/>
            <a:stCxn id="78956" idx="6"/>
            <a:endCxn id="78864" idx="2"/>
          </p:cNvCxnSpPr>
          <p:nvPr/>
        </p:nvCxnSpPr>
        <p:spPr>
          <a:xfrm>
            <a:off x="4165283" y="3535075"/>
            <a:ext cx="1766405" cy="2510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65" name="Straight Arrow Connector 78964">
            <a:extLst>
              <a:ext uri="{FF2B5EF4-FFF2-40B4-BE49-F238E27FC236}">
                <a16:creationId xmlns:a16="http://schemas.microsoft.com/office/drawing/2014/main" id="{1B8A63A7-6483-7371-2CD9-9708B11F3649}"/>
              </a:ext>
            </a:extLst>
          </p:cNvPr>
          <p:cNvCxnSpPr>
            <a:cxnSpLocks/>
            <a:stCxn id="78956" idx="5"/>
            <a:endCxn id="78862" idx="2"/>
          </p:cNvCxnSpPr>
          <p:nvPr/>
        </p:nvCxnSpPr>
        <p:spPr>
          <a:xfrm>
            <a:off x="3998973" y="3799881"/>
            <a:ext cx="1336765" cy="12420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68" name="Straight Arrow Connector 78967">
            <a:extLst>
              <a:ext uri="{FF2B5EF4-FFF2-40B4-BE49-F238E27FC236}">
                <a16:creationId xmlns:a16="http://schemas.microsoft.com/office/drawing/2014/main" id="{D539B0C8-2D1B-EB1C-D43A-9EC374C31E78}"/>
              </a:ext>
            </a:extLst>
          </p:cNvPr>
          <p:cNvCxnSpPr>
            <a:cxnSpLocks/>
            <a:stCxn id="78957" idx="6"/>
            <a:endCxn id="78864" idx="3"/>
          </p:cNvCxnSpPr>
          <p:nvPr/>
        </p:nvCxnSpPr>
        <p:spPr>
          <a:xfrm flipV="1">
            <a:off x="3697654" y="3972995"/>
            <a:ext cx="2363293" cy="1579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73" name="Oval 78972">
            <a:extLst>
              <a:ext uri="{FF2B5EF4-FFF2-40B4-BE49-F238E27FC236}">
                <a16:creationId xmlns:a16="http://schemas.microsoft.com/office/drawing/2014/main" id="{D34B31E8-0E0E-404A-2670-5E6C454EAADB}"/>
              </a:ext>
            </a:extLst>
          </p:cNvPr>
          <p:cNvSpPr/>
          <p:nvPr/>
        </p:nvSpPr>
        <p:spPr>
          <a:xfrm>
            <a:off x="4358587" y="5863912"/>
            <a:ext cx="975539" cy="583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974" name="Straight Arrow Connector 78973">
            <a:extLst>
              <a:ext uri="{FF2B5EF4-FFF2-40B4-BE49-F238E27FC236}">
                <a16:creationId xmlns:a16="http://schemas.microsoft.com/office/drawing/2014/main" id="{0B7019FA-7A78-5328-96EE-EC87ABB5C0D2}"/>
              </a:ext>
            </a:extLst>
          </p:cNvPr>
          <p:cNvCxnSpPr>
            <a:cxnSpLocks/>
            <a:stCxn id="78957" idx="4"/>
            <a:endCxn id="78973" idx="2"/>
          </p:cNvCxnSpPr>
          <p:nvPr/>
        </p:nvCxnSpPr>
        <p:spPr>
          <a:xfrm>
            <a:off x="3129836" y="5927287"/>
            <a:ext cx="1228751" cy="2285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77" name="Straight Arrow Connector 78976">
            <a:extLst>
              <a:ext uri="{FF2B5EF4-FFF2-40B4-BE49-F238E27FC236}">
                <a16:creationId xmlns:a16="http://schemas.microsoft.com/office/drawing/2014/main" id="{1E994951-4938-E194-1A7B-5F849F270623}"/>
              </a:ext>
            </a:extLst>
          </p:cNvPr>
          <p:cNvCxnSpPr>
            <a:cxnSpLocks/>
            <a:stCxn id="78956" idx="4"/>
            <a:endCxn id="78957" idx="7"/>
          </p:cNvCxnSpPr>
          <p:nvPr/>
        </p:nvCxnSpPr>
        <p:spPr>
          <a:xfrm flipH="1">
            <a:off x="3531344" y="3909567"/>
            <a:ext cx="66121" cy="1378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80" name="Straight Arrow Connector 78979">
            <a:extLst>
              <a:ext uri="{FF2B5EF4-FFF2-40B4-BE49-F238E27FC236}">
                <a16:creationId xmlns:a16="http://schemas.microsoft.com/office/drawing/2014/main" id="{7B98C24E-CDD9-B8B6-91E3-F6A0D04B2DFE}"/>
              </a:ext>
            </a:extLst>
          </p:cNvPr>
          <p:cNvCxnSpPr>
            <a:cxnSpLocks/>
            <a:stCxn id="78973" idx="6"/>
            <a:endCxn id="78877" idx="3"/>
          </p:cNvCxnSpPr>
          <p:nvPr/>
        </p:nvCxnSpPr>
        <p:spPr>
          <a:xfrm>
            <a:off x="5334126" y="6155869"/>
            <a:ext cx="2442389" cy="46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83" name="Straight Arrow Connector 78982">
            <a:extLst>
              <a:ext uri="{FF2B5EF4-FFF2-40B4-BE49-F238E27FC236}">
                <a16:creationId xmlns:a16="http://schemas.microsoft.com/office/drawing/2014/main" id="{A4309643-03E8-FF72-2D18-7F3D60B349DB}"/>
              </a:ext>
            </a:extLst>
          </p:cNvPr>
          <p:cNvCxnSpPr>
            <a:cxnSpLocks/>
            <a:stCxn id="78973" idx="7"/>
            <a:endCxn id="78879" idx="4"/>
          </p:cNvCxnSpPr>
          <p:nvPr/>
        </p:nvCxnSpPr>
        <p:spPr>
          <a:xfrm flipV="1">
            <a:off x="5191262" y="4736344"/>
            <a:ext cx="3471555" cy="12130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90" name="TextBox 78889">
            <a:extLst>
              <a:ext uri="{FF2B5EF4-FFF2-40B4-BE49-F238E27FC236}">
                <a16:creationId xmlns:a16="http://schemas.microsoft.com/office/drawing/2014/main" id="{330521FC-D808-2DCB-36B7-18F2D3E99D75}"/>
              </a:ext>
            </a:extLst>
          </p:cNvPr>
          <p:cNvSpPr txBox="1"/>
          <p:nvPr/>
        </p:nvSpPr>
        <p:spPr>
          <a:xfrm>
            <a:off x="9300310" y="4331363"/>
            <a:ext cx="3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78986" name="Straight Arrow Connector 78985">
            <a:extLst>
              <a:ext uri="{FF2B5EF4-FFF2-40B4-BE49-F238E27FC236}">
                <a16:creationId xmlns:a16="http://schemas.microsoft.com/office/drawing/2014/main" id="{387B01E2-08E0-BF25-298E-01516C119198}"/>
              </a:ext>
            </a:extLst>
          </p:cNvPr>
          <p:cNvCxnSpPr>
            <a:cxnSpLocks/>
            <a:stCxn id="78879" idx="6"/>
            <a:endCxn id="78888" idx="1"/>
          </p:cNvCxnSpPr>
          <p:nvPr/>
        </p:nvCxnSpPr>
        <p:spPr>
          <a:xfrm>
            <a:off x="9177536" y="4487809"/>
            <a:ext cx="535473" cy="3437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93" name="TextBox 78892">
            <a:extLst>
              <a:ext uri="{FF2B5EF4-FFF2-40B4-BE49-F238E27FC236}">
                <a16:creationId xmlns:a16="http://schemas.microsoft.com/office/drawing/2014/main" id="{0D71BD0A-CEAC-7ED3-3985-E93E9500B0E8}"/>
              </a:ext>
            </a:extLst>
          </p:cNvPr>
          <p:cNvSpPr txBox="1"/>
          <p:nvPr/>
        </p:nvSpPr>
        <p:spPr>
          <a:xfrm>
            <a:off x="9155948" y="5389089"/>
            <a:ext cx="3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78990" name="Straight Arrow Connector 78989">
            <a:extLst>
              <a:ext uri="{FF2B5EF4-FFF2-40B4-BE49-F238E27FC236}">
                <a16:creationId xmlns:a16="http://schemas.microsoft.com/office/drawing/2014/main" id="{DFB8A886-01E9-B20F-F6B3-6A68990347B1}"/>
              </a:ext>
            </a:extLst>
          </p:cNvPr>
          <p:cNvCxnSpPr>
            <a:cxnSpLocks/>
            <a:stCxn id="78888" idx="3"/>
            <a:endCxn id="78877" idx="7"/>
          </p:cNvCxnSpPr>
          <p:nvPr/>
        </p:nvCxnSpPr>
        <p:spPr>
          <a:xfrm flipH="1">
            <a:off x="8423491" y="5279954"/>
            <a:ext cx="1289518" cy="4421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44" name="Straight Arrow Connector 79043">
            <a:extLst>
              <a:ext uri="{FF2B5EF4-FFF2-40B4-BE49-F238E27FC236}">
                <a16:creationId xmlns:a16="http://schemas.microsoft.com/office/drawing/2014/main" id="{3BED4B63-BB5C-C0A8-89E0-9517B244577C}"/>
              </a:ext>
            </a:extLst>
          </p:cNvPr>
          <p:cNvCxnSpPr>
            <a:cxnSpLocks/>
            <a:stCxn id="78862" idx="5"/>
            <a:endCxn id="78877" idx="2"/>
          </p:cNvCxnSpPr>
          <p:nvPr/>
        </p:nvCxnSpPr>
        <p:spPr>
          <a:xfrm>
            <a:off x="5921105" y="5284423"/>
            <a:ext cx="1721417" cy="6568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49" name="Straight Arrow Connector 79048">
            <a:extLst>
              <a:ext uri="{FF2B5EF4-FFF2-40B4-BE49-F238E27FC236}">
                <a16:creationId xmlns:a16="http://schemas.microsoft.com/office/drawing/2014/main" id="{D37A8F51-6404-7AC2-9955-E52AD030EF9B}"/>
              </a:ext>
            </a:extLst>
          </p:cNvPr>
          <p:cNvCxnSpPr>
            <a:cxnSpLocks/>
            <a:stCxn id="78864" idx="4"/>
            <a:endCxn id="78877" idx="0"/>
          </p:cNvCxnSpPr>
          <p:nvPr/>
        </p:nvCxnSpPr>
        <p:spPr>
          <a:xfrm>
            <a:off x="6373007" y="4050387"/>
            <a:ext cx="1726996" cy="15808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54" name="Straight Arrow Connector 79053">
            <a:extLst>
              <a:ext uri="{FF2B5EF4-FFF2-40B4-BE49-F238E27FC236}">
                <a16:creationId xmlns:a16="http://schemas.microsoft.com/office/drawing/2014/main" id="{54F9D9F8-B08D-52CE-7C6C-448E2A12932C}"/>
              </a:ext>
            </a:extLst>
          </p:cNvPr>
          <p:cNvCxnSpPr>
            <a:cxnSpLocks/>
            <a:stCxn id="78877" idx="7"/>
          </p:cNvCxnSpPr>
          <p:nvPr/>
        </p:nvCxnSpPr>
        <p:spPr>
          <a:xfrm flipV="1">
            <a:off x="8423491" y="4687247"/>
            <a:ext cx="551916" cy="10348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72" name="Straight Arrow Connector 79071">
            <a:extLst>
              <a:ext uri="{FF2B5EF4-FFF2-40B4-BE49-F238E27FC236}">
                <a16:creationId xmlns:a16="http://schemas.microsoft.com/office/drawing/2014/main" id="{AEEE870E-104B-2995-DDF0-5DE4EF91112D}"/>
              </a:ext>
            </a:extLst>
          </p:cNvPr>
          <p:cNvCxnSpPr>
            <a:cxnSpLocks/>
            <a:stCxn id="78864" idx="7"/>
            <a:endCxn id="78879" idx="0"/>
          </p:cNvCxnSpPr>
          <p:nvPr/>
        </p:nvCxnSpPr>
        <p:spPr>
          <a:xfrm>
            <a:off x="6685066" y="3599316"/>
            <a:ext cx="1977751" cy="6399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75" name="Straight Arrow Connector 79074">
            <a:extLst>
              <a:ext uri="{FF2B5EF4-FFF2-40B4-BE49-F238E27FC236}">
                <a16:creationId xmlns:a16="http://schemas.microsoft.com/office/drawing/2014/main" id="{43E98A2D-E50E-2FCE-FCBF-7F0AA7AD5616}"/>
              </a:ext>
            </a:extLst>
          </p:cNvPr>
          <p:cNvCxnSpPr>
            <a:cxnSpLocks/>
            <a:stCxn id="78879" idx="3"/>
            <a:endCxn id="78862" idx="7"/>
          </p:cNvCxnSpPr>
          <p:nvPr/>
        </p:nvCxnSpPr>
        <p:spPr>
          <a:xfrm flipH="1">
            <a:off x="5921105" y="4663550"/>
            <a:ext cx="2377751" cy="1359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79" name="Straight Arrow Connector 79078">
            <a:extLst>
              <a:ext uri="{FF2B5EF4-FFF2-40B4-BE49-F238E27FC236}">
                <a16:creationId xmlns:a16="http://schemas.microsoft.com/office/drawing/2014/main" id="{AB05B4DE-0690-DE75-84C6-ADC7BBA8B39B}"/>
              </a:ext>
            </a:extLst>
          </p:cNvPr>
          <p:cNvCxnSpPr>
            <a:cxnSpLocks/>
            <a:stCxn id="78879" idx="1"/>
            <a:endCxn id="78864" idx="5"/>
          </p:cNvCxnSpPr>
          <p:nvPr/>
        </p:nvCxnSpPr>
        <p:spPr>
          <a:xfrm flipH="1" flipV="1">
            <a:off x="6685066" y="3972995"/>
            <a:ext cx="1613790" cy="3390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25" name="Connector: Curved 79124">
            <a:extLst>
              <a:ext uri="{FF2B5EF4-FFF2-40B4-BE49-F238E27FC236}">
                <a16:creationId xmlns:a16="http://schemas.microsoft.com/office/drawing/2014/main" id="{4AAAFF6D-0A26-53EC-B067-580EDB1FE692}"/>
              </a:ext>
            </a:extLst>
          </p:cNvPr>
          <p:cNvCxnSpPr>
            <a:cxnSpLocks/>
            <a:stCxn id="78957" idx="0"/>
            <a:endCxn id="78957" idx="1"/>
          </p:cNvCxnSpPr>
          <p:nvPr/>
        </p:nvCxnSpPr>
        <p:spPr>
          <a:xfrm rot="16200000" flipH="1" flipV="1">
            <a:off x="2874239" y="5032391"/>
            <a:ext cx="109686" cy="401509"/>
          </a:xfrm>
          <a:prstGeom prst="curvedConnector3">
            <a:avLst>
              <a:gd name="adj1" fmla="val -20841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Plan for Scanner Construction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RE  NFA  (Thompson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construction)  </a:t>
            </a:r>
            <a:r>
              <a:rPr lang="en-US" sz="2600" dirty="0">
                <a:ea typeface="ヒラギノ角ゴ Pro W3" charset="0"/>
                <a:cs typeface="ヒラギノ角ゴ Pro W3" charset="0"/>
                <a:sym typeface="Wingdings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Build a </a:t>
            </a:r>
            <a:r>
              <a:rPr lang="en-US" sz="2600" i="1" u="sng" dirty="0">
                <a:ea typeface="ヒラギノ角ゴ Pro W3" charset="0"/>
                <a:cs typeface="ヒラギノ角ゴ Pro W3" charset="0"/>
                <a:sym typeface="Symbol" charset="0"/>
              </a:rPr>
              <a:t>nondeterministic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finite automaton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for each term in the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Combine them in patterns that model the operators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  Minimal DFA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Option1: NFA  DFA Minimal DFA         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DFA: Subset construction to build a DFA that simulates the NFA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 Minimal DFA: Hopcroft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Option2: NFA  Minimal DFA </a:t>
            </a:r>
          </a:p>
          <a:p>
            <a:pPr lvl="1">
              <a:lnSpc>
                <a:spcPct val="120000"/>
              </a:lnSpc>
            </a:pPr>
            <a:r>
              <a:rPr lang="en-US" sz="2600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algorithm        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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All pairs, all paths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Union together paths from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sz="2600" i="1" baseline="-250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to a final state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622425" y="40306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600" dirty="0">
              <a:latin typeface="Calibri Bold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4139" y="6049448"/>
            <a:ext cx="7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Taken together, these constructions prove that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DFA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are equivalent.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45338" y="3929626"/>
            <a:ext cx="4343400" cy="1676400"/>
            <a:chOff x="7684636" y="2358428"/>
            <a:chExt cx="4343400" cy="1676400"/>
          </a:xfrm>
        </p:grpSpPr>
        <p:grpSp>
          <p:nvGrpSpPr>
            <p:cNvPr id="50183" name="Group 22"/>
            <p:cNvGrpSpPr>
              <a:grpSpLocks/>
            </p:cNvGrpSpPr>
            <p:nvPr/>
          </p:nvGrpSpPr>
          <p:grpSpPr bwMode="auto">
            <a:xfrm>
              <a:off x="7684636" y="2358428"/>
              <a:ext cx="4343400" cy="1676400"/>
              <a:chOff x="2736" y="1768"/>
              <a:chExt cx="2736" cy="1056"/>
            </a:xfrm>
          </p:grpSpPr>
          <p:sp>
            <p:nvSpPr>
              <p:cNvPr id="50199" name="Rectangle 21"/>
              <p:cNvSpPr>
                <a:spLocks noChangeArrowheads="1"/>
              </p:cNvSpPr>
              <p:nvPr/>
            </p:nvSpPr>
            <p:spPr bwMode="auto">
              <a:xfrm>
                <a:off x="2736" y="1768"/>
                <a:ext cx="2736" cy="1056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4" name="Text Box 6"/>
              <p:cNvSpPr txBox="1">
                <a:spLocks noChangeArrowheads="1"/>
              </p:cNvSpPr>
              <p:nvPr/>
            </p:nvSpPr>
            <p:spPr bwMode="auto">
              <a:xfrm>
                <a:off x="4429" y="2389"/>
                <a:ext cx="624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rgbClr val="003C75"/>
                    </a:solidFill>
                    <a:latin typeface="Calibri Bold"/>
                  </a:rPr>
                  <a:t>minimal </a:t>
                </a: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5" name="Text Box 7"/>
              <p:cNvSpPr txBox="1">
                <a:spLocks noChangeArrowheads="1"/>
              </p:cNvSpPr>
              <p:nvPr/>
            </p:nvSpPr>
            <p:spPr bwMode="auto">
              <a:xfrm>
                <a:off x="3181" y="2493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RE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6" name="Text Box 8"/>
              <p:cNvSpPr txBox="1">
                <a:spLocks noChangeArrowheads="1"/>
              </p:cNvSpPr>
              <p:nvPr/>
            </p:nvSpPr>
            <p:spPr bwMode="auto">
              <a:xfrm>
                <a:off x="356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NFA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7" name="Text Box 9"/>
              <p:cNvSpPr txBox="1">
                <a:spLocks noChangeArrowheads="1"/>
              </p:cNvSpPr>
              <p:nvPr/>
            </p:nvSpPr>
            <p:spPr bwMode="auto">
              <a:xfrm>
                <a:off x="404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8" name="Line 10"/>
              <p:cNvSpPr>
                <a:spLocks noChangeShapeType="1"/>
              </p:cNvSpPr>
              <p:nvPr/>
            </p:nvSpPr>
            <p:spPr bwMode="auto">
              <a:xfrm>
                <a:off x="342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9" name="Line 11"/>
              <p:cNvSpPr>
                <a:spLocks noChangeShapeType="1"/>
              </p:cNvSpPr>
              <p:nvPr/>
            </p:nvSpPr>
            <p:spPr bwMode="auto">
              <a:xfrm>
                <a:off x="390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0" name="Line 12"/>
              <p:cNvSpPr>
                <a:spLocks noChangeShapeType="1"/>
              </p:cNvSpPr>
              <p:nvPr/>
            </p:nvSpPr>
            <p:spPr bwMode="auto">
              <a:xfrm>
                <a:off x="438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1" name="Line 13"/>
              <p:cNvSpPr>
                <a:spLocks noChangeShapeType="1"/>
              </p:cNvSpPr>
              <p:nvPr/>
            </p:nvSpPr>
            <p:spPr bwMode="auto">
              <a:xfrm>
                <a:off x="4861" y="259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2" name="Arc 14"/>
              <p:cNvSpPr>
                <a:spLocks/>
              </p:cNvSpPr>
              <p:nvPr/>
            </p:nvSpPr>
            <p:spPr bwMode="auto">
              <a:xfrm>
                <a:off x="500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3" name="Arc 15"/>
              <p:cNvSpPr>
                <a:spLocks/>
              </p:cNvSpPr>
              <p:nvPr/>
            </p:nvSpPr>
            <p:spPr bwMode="auto">
              <a:xfrm flipV="1">
                <a:off x="5005" y="2351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4" name="Arc 16"/>
              <p:cNvSpPr>
                <a:spLocks/>
              </p:cNvSpPr>
              <p:nvPr/>
            </p:nvSpPr>
            <p:spPr bwMode="auto">
              <a:xfrm flipH="1">
                <a:off x="291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5" name="Arc 17"/>
              <p:cNvSpPr>
                <a:spLocks/>
              </p:cNvSpPr>
              <p:nvPr/>
            </p:nvSpPr>
            <p:spPr bwMode="auto">
              <a:xfrm flipH="1" flipV="1">
                <a:off x="2915" y="2356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6" name="Line 18"/>
              <p:cNvSpPr>
                <a:spLocks noChangeShapeType="1"/>
              </p:cNvSpPr>
              <p:nvPr/>
            </p:nvSpPr>
            <p:spPr bwMode="auto">
              <a:xfrm>
                <a:off x="3181" y="2116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7" name="Line 19"/>
              <p:cNvSpPr>
                <a:spLocks noChangeShapeType="1"/>
              </p:cNvSpPr>
              <p:nvPr/>
            </p:nvSpPr>
            <p:spPr bwMode="auto">
              <a:xfrm>
                <a:off x="3133" y="259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7407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8" name="Text Box 20"/>
              <p:cNvSpPr txBox="1">
                <a:spLocks noChangeArrowheads="1"/>
              </p:cNvSpPr>
              <p:nvPr/>
            </p:nvSpPr>
            <p:spPr bwMode="auto">
              <a:xfrm>
                <a:off x="3192" y="1823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 u="sng" dirty="0">
                    <a:solidFill>
                      <a:srgbClr val="003C75"/>
                    </a:solidFill>
                    <a:latin typeface="Calibri Bold"/>
                  </a:rPr>
                  <a:t>The Cycle of Constructions</a:t>
                </a:r>
                <a:endParaRPr lang="en-US" sz="1600" u="sng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0743068" y="3211310"/>
              <a:ext cx="0" cy="2361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9229274" y="3216750"/>
              <a:ext cx="0" cy="2981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9229274" y="3216749"/>
              <a:ext cx="1514926" cy="550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323448" y="158083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14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096" y="192997"/>
            <a:ext cx="8229600" cy="1143000"/>
          </a:xfrm>
        </p:spPr>
        <p:txBody>
          <a:bodyPr/>
          <a:lstStyle/>
          <a:p>
            <a:r>
              <a:rPr lang="en-US" dirty="0"/>
              <a:t>Simulating an NFA with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3317239"/>
            <a:ext cx="42672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74073"/>
                </a:solidFill>
              </a:rPr>
              <a:t>Where the mapping between </a:t>
            </a:r>
            <a:r>
              <a:rPr lang="en-US" sz="1600" b="1" dirty="0">
                <a:solidFill>
                  <a:srgbClr val="074073"/>
                </a:solidFill>
              </a:rPr>
              <a:t>NFA</a:t>
            </a:r>
            <a:r>
              <a:rPr lang="en-US" sz="1600" dirty="0">
                <a:solidFill>
                  <a:srgbClr val="074073"/>
                </a:solidFill>
              </a:rPr>
              <a:t> </a:t>
            </a:r>
            <a:r>
              <a:rPr lang="en-US" sz="1800" dirty="0">
                <a:solidFill>
                  <a:srgbClr val="074073"/>
                </a:solidFill>
              </a:rPr>
              <a:t>states and </a:t>
            </a:r>
            <a:r>
              <a:rPr lang="en-US" sz="1600" b="1" dirty="0">
                <a:solidFill>
                  <a:srgbClr val="074073"/>
                </a:solidFill>
              </a:rPr>
              <a:t>DFA</a:t>
            </a:r>
            <a:r>
              <a:rPr lang="en-US" sz="1800" dirty="0">
                <a:solidFill>
                  <a:srgbClr val="074073"/>
                </a:solidFill>
              </a:rPr>
              <a:t> states is: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297238" y="1066801"/>
            <a:ext cx="5237162" cy="1820863"/>
            <a:chOff x="1773238" y="1066800"/>
            <a:chExt cx="5237162" cy="18208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57400" y="2438400"/>
              <a:ext cx="120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 dirty="0">
                  <a:latin typeface="Calibri Bold"/>
                </a:rPr>
                <a:t>a</a:t>
              </a:r>
              <a:r>
                <a:rPr lang="en-US" dirty="0">
                  <a:latin typeface="Calibri Bold"/>
                </a:rPr>
                <a:t> ( </a:t>
              </a:r>
              <a:r>
                <a:rPr lang="en-US" u="sng" dirty="0">
                  <a:latin typeface="Calibri Bold"/>
                </a:rPr>
                <a:t>b</a:t>
              </a:r>
              <a:r>
                <a:rPr lang="en-US" dirty="0">
                  <a:latin typeface="Calibri Bold"/>
                </a:rPr>
                <a:t> | </a:t>
              </a:r>
              <a:r>
                <a:rPr lang="en-US" u="sng" dirty="0">
                  <a:latin typeface="Calibri Bold"/>
                </a:rPr>
                <a:t>c</a:t>
              </a:r>
              <a:r>
                <a:rPr lang="en-US" dirty="0">
                  <a:latin typeface="Calibri Bold"/>
                </a:rPr>
                <a:t> )* </a:t>
              </a:r>
              <a:endParaRPr lang="en-US" sz="1400" dirty="0">
                <a:latin typeface="Calibri Bold"/>
              </a:endParaRPr>
            </a:p>
          </p:txBody>
        </p:sp>
        <p:grpSp>
          <p:nvGrpSpPr>
            <p:cNvPr id="7" name="Group 241"/>
            <p:cNvGrpSpPr>
              <a:grpSpLocks/>
            </p:cNvGrpSpPr>
            <p:nvPr/>
          </p:nvGrpSpPr>
          <p:grpSpPr bwMode="auto">
            <a:xfrm>
              <a:off x="1773238" y="1066800"/>
              <a:ext cx="5237162" cy="1820863"/>
              <a:chOff x="1117" y="672"/>
              <a:chExt cx="3299" cy="1147"/>
            </a:xfrm>
          </p:grpSpPr>
          <p:sp>
            <p:nvSpPr>
              <p:cNvPr id="8" name="Oval 7"/>
              <p:cNvSpPr>
                <a:spLocks noChangeAspect="1" noChangeArrowheads="1"/>
              </p:cNvSpPr>
              <p:nvPr/>
            </p:nvSpPr>
            <p:spPr bwMode="auto">
              <a:xfrm>
                <a:off x="1117" y="1132"/>
                <a:ext cx="228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0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9" name="Oval 8"/>
              <p:cNvSpPr>
                <a:spLocks noChangeAspect="1" noChangeArrowheads="1"/>
              </p:cNvSpPr>
              <p:nvPr/>
            </p:nvSpPr>
            <p:spPr bwMode="auto">
              <a:xfrm>
                <a:off x="1604" y="1132"/>
                <a:ext cx="229" cy="2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1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10" name="Line 9"/>
              <p:cNvSpPr>
                <a:spLocks noChangeAspect="1" noChangeShapeType="1"/>
              </p:cNvSpPr>
              <p:nvPr/>
            </p:nvSpPr>
            <p:spPr bwMode="auto">
              <a:xfrm>
                <a:off x="1345" y="1249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1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1377" y="1079"/>
                <a:ext cx="15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a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12" name="Line 11"/>
              <p:cNvSpPr>
                <a:spLocks noChangeAspect="1" noChangeShapeType="1"/>
              </p:cNvSpPr>
              <p:nvPr/>
            </p:nvSpPr>
            <p:spPr bwMode="auto">
              <a:xfrm>
                <a:off x="1833" y="1264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1853" y="1095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cxnSp>
            <p:nvCxnSpPr>
              <p:cNvPr id="14" name="AutoShape 13"/>
              <p:cNvCxnSpPr>
                <a:cxnSpLocks noChangeAspect="1" noChangeShapeType="1"/>
                <a:stCxn id="24" idx="0"/>
                <a:endCxn id="23" idx="0"/>
              </p:cNvCxnSpPr>
              <p:nvPr/>
            </p:nvCxnSpPr>
            <p:spPr bwMode="auto">
              <a:xfrm rot="5400000" flipH="1">
                <a:off x="3240" y="563"/>
                <a:ext cx="1" cy="1170"/>
              </a:xfrm>
              <a:prstGeom prst="curvedConnector3">
                <a:avLst>
                  <a:gd name="adj1" fmla="val 3039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5" name="Oval 14"/>
              <p:cNvSpPr>
                <a:spLocks noChangeAspect="1" noChangeArrowheads="1"/>
              </p:cNvSpPr>
              <p:nvPr/>
            </p:nvSpPr>
            <p:spPr bwMode="auto">
              <a:xfrm>
                <a:off x="2888" y="975"/>
                <a:ext cx="229" cy="2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4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16" name="Oval 15"/>
              <p:cNvSpPr>
                <a:spLocks noChangeAspect="1" noChangeArrowheads="1"/>
              </p:cNvSpPr>
              <p:nvPr/>
            </p:nvSpPr>
            <p:spPr bwMode="auto">
              <a:xfrm>
                <a:off x="3376" y="974"/>
                <a:ext cx="228" cy="2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5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17" name="Line 16"/>
              <p:cNvSpPr>
                <a:spLocks noChangeAspect="1" noChangeShapeType="1"/>
              </p:cNvSpPr>
              <p:nvPr/>
            </p:nvSpPr>
            <p:spPr bwMode="auto">
              <a:xfrm>
                <a:off x="3117" y="1091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8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148" y="922"/>
                <a:ext cx="15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19" name="Oval 18"/>
              <p:cNvSpPr>
                <a:spLocks noChangeAspect="1" noChangeArrowheads="1"/>
              </p:cNvSpPr>
              <p:nvPr/>
            </p:nvSpPr>
            <p:spPr bwMode="auto">
              <a:xfrm>
                <a:off x="2888" y="1364"/>
                <a:ext cx="229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6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3376" y="1363"/>
                <a:ext cx="228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7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21" name="Line 20"/>
              <p:cNvSpPr>
                <a:spLocks noChangeAspect="1" noChangeShapeType="1"/>
              </p:cNvSpPr>
              <p:nvPr/>
            </p:nvSpPr>
            <p:spPr bwMode="auto">
              <a:xfrm>
                <a:off x="3117" y="1481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2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148" y="1319"/>
                <a:ext cx="15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c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23" name="Oval 22"/>
              <p:cNvSpPr>
                <a:spLocks noChangeAspect="1" noChangeArrowheads="1"/>
              </p:cNvSpPr>
              <p:nvPr/>
            </p:nvSpPr>
            <p:spPr bwMode="auto">
              <a:xfrm>
                <a:off x="2542" y="1152"/>
                <a:ext cx="228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3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24" name="Oval 23"/>
              <p:cNvSpPr>
                <a:spLocks noChangeAspect="1" noChangeArrowheads="1"/>
              </p:cNvSpPr>
              <p:nvPr/>
            </p:nvSpPr>
            <p:spPr bwMode="auto">
              <a:xfrm>
                <a:off x="3711" y="1153"/>
                <a:ext cx="229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8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25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2748" y="1135"/>
                <a:ext cx="145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6" name="Line 25"/>
              <p:cNvSpPr>
                <a:spLocks noChangeAspect="1" noChangeShapeType="1"/>
              </p:cNvSpPr>
              <p:nvPr/>
            </p:nvSpPr>
            <p:spPr bwMode="auto">
              <a:xfrm>
                <a:off x="2754" y="1332"/>
                <a:ext cx="144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7" name="Line 26"/>
              <p:cNvSpPr>
                <a:spLocks noChangeAspect="1" noChangeShapeType="1"/>
              </p:cNvSpPr>
              <p:nvPr/>
            </p:nvSpPr>
            <p:spPr bwMode="auto">
              <a:xfrm>
                <a:off x="3606" y="1130"/>
                <a:ext cx="12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8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3606" y="1346"/>
                <a:ext cx="120" cy="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9" name="Oval 28"/>
              <p:cNvSpPr>
                <a:spLocks noChangeAspect="1" noChangeArrowheads="1"/>
              </p:cNvSpPr>
              <p:nvPr/>
            </p:nvSpPr>
            <p:spPr bwMode="auto">
              <a:xfrm>
                <a:off x="2080" y="1152"/>
                <a:ext cx="228" cy="23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2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30" name="Oval 29"/>
              <p:cNvSpPr>
                <a:spLocks noChangeAspect="1" noChangeArrowheads="1"/>
              </p:cNvSpPr>
              <p:nvPr/>
            </p:nvSpPr>
            <p:spPr bwMode="auto">
              <a:xfrm>
                <a:off x="4188" y="1152"/>
                <a:ext cx="228" cy="234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n</a:t>
                </a:r>
                <a:r>
                  <a:rPr lang="en-US" sz="1400" i="1" baseline="-25000" dirty="0">
                    <a:latin typeface="Calibri Bold"/>
                  </a:rPr>
                  <a:t>9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31" name="Line 30"/>
              <p:cNvSpPr>
                <a:spLocks noChangeAspect="1" noChangeShapeType="1"/>
              </p:cNvSpPr>
              <p:nvPr/>
            </p:nvSpPr>
            <p:spPr bwMode="auto">
              <a:xfrm>
                <a:off x="3937" y="1270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2" name="Line 31"/>
              <p:cNvSpPr>
                <a:spLocks noChangeAspect="1" noChangeShapeType="1"/>
              </p:cNvSpPr>
              <p:nvPr/>
            </p:nvSpPr>
            <p:spPr bwMode="auto">
              <a:xfrm>
                <a:off x="2301" y="1270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cxnSp>
            <p:nvCxnSpPr>
              <p:cNvPr id="33" name="AutoShape 32"/>
              <p:cNvCxnSpPr>
                <a:cxnSpLocks noChangeAspect="1" noChangeShapeType="1"/>
                <a:stCxn id="29" idx="5"/>
                <a:endCxn id="30" idx="3"/>
              </p:cNvCxnSpPr>
              <p:nvPr/>
            </p:nvCxnSpPr>
            <p:spPr bwMode="auto">
              <a:xfrm rot="16200000" flipH="1">
                <a:off x="3245" y="387"/>
                <a:ext cx="6" cy="1946"/>
              </a:xfrm>
              <a:prstGeom prst="curvedConnector3">
                <a:avLst>
                  <a:gd name="adj1" fmla="val 674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4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3148" y="1607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35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2720" y="1004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36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602" y="1004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37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720" y="1346"/>
                <a:ext cx="1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38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3602" y="1346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39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2317" y="1105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40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3949" y="1105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41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3155" y="672"/>
                <a:ext cx="1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 Bold"/>
                    <a:sym typeface="Symbol" charset="0"/>
                  </a:rPr>
                  <a:t></a:t>
                </a:r>
                <a:endParaRPr lang="en-US" sz="1600" u="sng" dirty="0">
                  <a:latin typeface="Calibri Bold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667001" y="3716338"/>
            <a:ext cx="2109787" cy="2074863"/>
            <a:chOff x="1414463" y="2420937"/>
            <a:chExt cx="2109787" cy="2074863"/>
          </a:xfrm>
        </p:grpSpPr>
        <p:sp>
          <p:nvSpPr>
            <p:cNvPr id="42" name="Oval 5"/>
            <p:cNvSpPr>
              <a:spLocks noChangeAspect="1" noChangeArrowheads="1"/>
            </p:cNvSpPr>
            <p:nvPr/>
          </p:nvSpPr>
          <p:spPr bwMode="auto">
            <a:xfrm>
              <a:off x="3014663" y="3800475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3" name="Oval 6"/>
            <p:cNvSpPr>
              <a:spLocks noChangeAspect="1" noChangeArrowheads="1"/>
            </p:cNvSpPr>
            <p:nvPr/>
          </p:nvSpPr>
          <p:spPr bwMode="auto">
            <a:xfrm>
              <a:off x="3014663" y="2886075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4" name="Oval 7"/>
            <p:cNvSpPr>
              <a:spLocks noChangeAspect="1" noChangeArrowheads="1"/>
            </p:cNvSpPr>
            <p:nvPr/>
          </p:nvSpPr>
          <p:spPr bwMode="auto">
            <a:xfrm>
              <a:off x="1414463" y="3343275"/>
              <a:ext cx="361950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5" name="Oval 8"/>
            <p:cNvSpPr>
              <a:spLocks noChangeAspect="1" noChangeArrowheads="1"/>
            </p:cNvSpPr>
            <p:nvPr/>
          </p:nvSpPr>
          <p:spPr bwMode="auto">
            <a:xfrm>
              <a:off x="2252663" y="3343275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1795463" y="35290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V="1">
              <a:off x="2601913" y="3173412"/>
              <a:ext cx="4381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2590800" y="3613150"/>
              <a:ext cx="4381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49" name="AutoShape 12"/>
            <p:cNvCxnSpPr>
              <a:cxnSpLocks noChangeShapeType="1"/>
              <a:stCxn id="43" idx="7"/>
              <a:endCxn id="43" idx="1"/>
            </p:cNvCxnSpPr>
            <p:nvPr/>
          </p:nvCxnSpPr>
          <p:spPr bwMode="auto">
            <a:xfrm rot="16200000" flipH="1" flipV="1">
              <a:off x="3194844" y="2793206"/>
              <a:ext cx="1587" cy="257175"/>
            </a:xfrm>
            <a:prstGeom prst="curvedConnector3">
              <a:avLst>
                <a:gd name="adj1" fmla="val -16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AutoShape 13"/>
            <p:cNvCxnSpPr>
              <a:cxnSpLocks noChangeShapeType="1"/>
              <a:stCxn id="42" idx="5"/>
              <a:endCxn id="42" idx="3"/>
            </p:cNvCxnSpPr>
            <p:nvPr/>
          </p:nvCxnSpPr>
          <p:spPr bwMode="auto">
            <a:xfrm rot="5400000">
              <a:off x="3194844" y="4009231"/>
              <a:ext cx="1587" cy="257175"/>
            </a:xfrm>
            <a:prstGeom prst="curvedConnector3">
              <a:avLst>
                <a:gd name="adj1" fmla="val 16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" name="Text Box 14"/>
            <p:cNvSpPr txBox="1">
              <a:spLocks noChangeAspect="1" noChangeArrowheads="1"/>
            </p:cNvSpPr>
            <p:nvPr/>
          </p:nvSpPr>
          <p:spPr bwMode="auto">
            <a:xfrm>
              <a:off x="2619375" y="3673475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" name="Text Box 15"/>
            <p:cNvSpPr txBox="1">
              <a:spLocks noChangeAspect="1" noChangeArrowheads="1"/>
            </p:cNvSpPr>
            <p:nvPr/>
          </p:nvSpPr>
          <p:spPr bwMode="auto">
            <a:xfrm>
              <a:off x="2619375" y="3032125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3" name="Text Box 16"/>
            <p:cNvSpPr txBox="1">
              <a:spLocks noChangeAspect="1" noChangeArrowheads="1"/>
            </p:cNvSpPr>
            <p:nvPr/>
          </p:nvSpPr>
          <p:spPr bwMode="auto">
            <a:xfrm>
              <a:off x="1828800" y="3259137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" name="Text Box 17"/>
            <p:cNvSpPr txBox="1">
              <a:spLocks noChangeAspect="1" noChangeArrowheads="1"/>
            </p:cNvSpPr>
            <p:nvPr/>
          </p:nvSpPr>
          <p:spPr bwMode="auto">
            <a:xfrm>
              <a:off x="2852738" y="3394075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5" name="Text Box 18"/>
            <p:cNvSpPr txBox="1">
              <a:spLocks noChangeAspect="1" noChangeArrowheads="1"/>
            </p:cNvSpPr>
            <p:nvPr/>
          </p:nvSpPr>
          <p:spPr bwMode="auto">
            <a:xfrm>
              <a:off x="3221038" y="4191000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" name="Text Box 19"/>
            <p:cNvSpPr txBox="1">
              <a:spLocks noChangeAspect="1" noChangeArrowheads="1"/>
            </p:cNvSpPr>
            <p:nvPr/>
          </p:nvSpPr>
          <p:spPr bwMode="auto">
            <a:xfrm>
              <a:off x="3284538" y="3394075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3302000" y="321627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3073400" y="321627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9" name="Text Box 22"/>
            <p:cNvSpPr txBox="1">
              <a:spLocks noChangeAspect="1" noChangeArrowheads="1"/>
            </p:cNvSpPr>
            <p:nvPr/>
          </p:nvSpPr>
          <p:spPr bwMode="auto">
            <a:xfrm>
              <a:off x="3200400" y="2420937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61" name="Group 40"/>
          <p:cNvGraphicFramePr>
            <a:graphicFrameLocks noGrp="1"/>
          </p:cNvGraphicFramePr>
          <p:nvPr/>
        </p:nvGraphicFramePr>
        <p:xfrm>
          <a:off x="6362700" y="4053840"/>
          <a:ext cx="2819400" cy="204216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438400" y="1143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C75"/>
                </a:solidFill>
                <a:latin typeface="Calibri"/>
              </a:rPr>
              <a:t>NFA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38400" y="3657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C75"/>
                </a:solidFill>
                <a:latin typeface="Calibri"/>
              </a:rPr>
              <a:t>DFA</a:t>
            </a:r>
            <a:endParaRPr lang="en-US" b="1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9EE415-2CC9-41DA-84D5-30AFC7193E34}"/>
              </a:ext>
            </a:extLst>
          </p:cNvPr>
          <p:cNvSpPr/>
          <p:nvPr/>
        </p:nvSpPr>
        <p:spPr>
          <a:xfrm>
            <a:off x="3867151" y="1304058"/>
            <a:ext cx="5012251" cy="1776567"/>
          </a:xfrm>
          <a:custGeom>
            <a:avLst/>
            <a:gdLst>
              <a:gd name="connsiteX0" fmla="*/ 125788 w 5012251"/>
              <a:gd name="connsiteY0" fmla="*/ 781458 h 1776567"/>
              <a:gd name="connsiteX1" fmla="*/ 125788 w 5012251"/>
              <a:gd name="connsiteY1" fmla="*/ 413467 h 1776567"/>
              <a:gd name="connsiteX2" fmla="*/ 638744 w 5012251"/>
              <a:gd name="connsiteY2" fmla="*/ 324258 h 1776567"/>
              <a:gd name="connsiteX3" fmla="*/ 1129398 w 5012251"/>
              <a:gd name="connsiteY3" fmla="*/ 380014 h 1776567"/>
              <a:gd name="connsiteX4" fmla="*/ 1776169 w 5012251"/>
              <a:gd name="connsiteY4" fmla="*/ 380014 h 1776567"/>
              <a:gd name="connsiteX5" fmla="*/ 2255671 w 5012251"/>
              <a:gd name="connsiteY5" fmla="*/ 872 h 1776567"/>
              <a:gd name="connsiteX6" fmla="*/ 2712871 w 5012251"/>
              <a:gd name="connsiteY6" fmla="*/ 290804 h 1776567"/>
              <a:gd name="connsiteX7" fmla="*/ 2623661 w 5012251"/>
              <a:gd name="connsiteY7" fmla="*/ 759155 h 1776567"/>
              <a:gd name="connsiteX8" fmla="*/ 2790930 w 5012251"/>
              <a:gd name="connsiteY8" fmla="*/ 1249809 h 1776567"/>
              <a:gd name="connsiteX9" fmla="*/ 3437700 w 5012251"/>
              <a:gd name="connsiteY9" fmla="*/ 1238658 h 1776567"/>
              <a:gd name="connsiteX10" fmla="*/ 4385554 w 5012251"/>
              <a:gd name="connsiteY10" fmla="*/ 402316 h 1776567"/>
              <a:gd name="connsiteX11" fmla="*/ 4998871 w 5012251"/>
              <a:gd name="connsiteY11" fmla="*/ 524980 h 1776567"/>
              <a:gd name="connsiteX12" fmla="*/ 3805691 w 5012251"/>
              <a:gd name="connsiteY12" fmla="*/ 1729311 h 1776567"/>
              <a:gd name="connsiteX13" fmla="*/ 1530842 w 5012251"/>
              <a:gd name="connsiteY13" fmla="*/ 1461682 h 1776567"/>
              <a:gd name="connsiteX14" fmla="*/ 125788 w 5012251"/>
              <a:gd name="connsiteY14" fmla="*/ 781458 h 17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12251" h="1776567">
                <a:moveTo>
                  <a:pt x="125788" y="781458"/>
                </a:moveTo>
                <a:cubicBezTo>
                  <a:pt x="-108388" y="606755"/>
                  <a:pt x="40295" y="489667"/>
                  <a:pt x="125788" y="413467"/>
                </a:cubicBezTo>
                <a:cubicBezTo>
                  <a:pt x="211281" y="337267"/>
                  <a:pt x="471476" y="329833"/>
                  <a:pt x="638744" y="324258"/>
                </a:cubicBezTo>
                <a:cubicBezTo>
                  <a:pt x="806012" y="318683"/>
                  <a:pt x="939827" y="370721"/>
                  <a:pt x="1129398" y="380014"/>
                </a:cubicBezTo>
                <a:cubicBezTo>
                  <a:pt x="1318969" y="389307"/>
                  <a:pt x="1588457" y="443204"/>
                  <a:pt x="1776169" y="380014"/>
                </a:cubicBezTo>
                <a:cubicBezTo>
                  <a:pt x="1963881" y="316824"/>
                  <a:pt x="2099554" y="15740"/>
                  <a:pt x="2255671" y="872"/>
                </a:cubicBezTo>
                <a:cubicBezTo>
                  <a:pt x="2411788" y="-13996"/>
                  <a:pt x="2651539" y="164423"/>
                  <a:pt x="2712871" y="290804"/>
                </a:cubicBezTo>
                <a:cubicBezTo>
                  <a:pt x="2774203" y="417185"/>
                  <a:pt x="2610651" y="599321"/>
                  <a:pt x="2623661" y="759155"/>
                </a:cubicBezTo>
                <a:cubicBezTo>
                  <a:pt x="2636671" y="918989"/>
                  <a:pt x="2655257" y="1169892"/>
                  <a:pt x="2790930" y="1249809"/>
                </a:cubicBezTo>
                <a:cubicBezTo>
                  <a:pt x="2926603" y="1329726"/>
                  <a:pt x="3171929" y="1379907"/>
                  <a:pt x="3437700" y="1238658"/>
                </a:cubicBezTo>
                <a:cubicBezTo>
                  <a:pt x="3703471" y="1097409"/>
                  <a:pt x="4125359" y="521262"/>
                  <a:pt x="4385554" y="402316"/>
                </a:cubicBezTo>
                <a:cubicBezTo>
                  <a:pt x="4645749" y="283370"/>
                  <a:pt x="5095515" y="303814"/>
                  <a:pt x="4998871" y="524980"/>
                </a:cubicBezTo>
                <a:cubicBezTo>
                  <a:pt x="4902227" y="746146"/>
                  <a:pt x="4383696" y="1573194"/>
                  <a:pt x="3805691" y="1729311"/>
                </a:cubicBezTo>
                <a:cubicBezTo>
                  <a:pt x="3227686" y="1885428"/>
                  <a:pt x="2146018" y="1617799"/>
                  <a:pt x="1530842" y="1461682"/>
                </a:cubicBezTo>
                <a:cubicBezTo>
                  <a:pt x="915666" y="1305565"/>
                  <a:pt x="359964" y="956161"/>
                  <a:pt x="125788" y="7814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09FFEF6-BA07-49B9-A7D5-9CA76B7069E0}"/>
              </a:ext>
            </a:extLst>
          </p:cNvPr>
          <p:cNvSpPr/>
          <p:nvPr/>
        </p:nvSpPr>
        <p:spPr>
          <a:xfrm>
            <a:off x="5366477" y="1050887"/>
            <a:ext cx="3442044" cy="1614267"/>
          </a:xfrm>
          <a:custGeom>
            <a:avLst/>
            <a:gdLst>
              <a:gd name="connsiteX0" fmla="*/ 1446918 w 3442044"/>
              <a:gd name="connsiteY0" fmla="*/ 900576 h 1614267"/>
              <a:gd name="connsiteX1" fmla="*/ 2060235 w 3442044"/>
              <a:gd name="connsiteY1" fmla="*/ 1157054 h 1614267"/>
              <a:gd name="connsiteX2" fmla="*/ 3052694 w 3442044"/>
              <a:gd name="connsiteY2" fmla="*/ 1246264 h 1614267"/>
              <a:gd name="connsiteX3" fmla="*/ 3431835 w 3442044"/>
              <a:gd name="connsiteY3" fmla="*/ 755611 h 1614267"/>
              <a:gd name="connsiteX4" fmla="*/ 2695855 w 3442044"/>
              <a:gd name="connsiteY4" fmla="*/ 376469 h 1614267"/>
              <a:gd name="connsiteX5" fmla="*/ 1101230 w 3442044"/>
              <a:gd name="connsiteY5" fmla="*/ 8479 h 1614267"/>
              <a:gd name="connsiteX6" fmla="*/ 41864 w 3442044"/>
              <a:gd name="connsiteY6" fmla="*/ 755611 h 1614267"/>
              <a:gd name="connsiteX7" fmla="*/ 264889 w 3442044"/>
              <a:gd name="connsiteY7" fmla="*/ 1279718 h 1614267"/>
              <a:gd name="connsiteX8" fmla="*/ 755543 w 3442044"/>
              <a:gd name="connsiteY8" fmla="*/ 1614254 h 1614267"/>
              <a:gd name="connsiteX9" fmla="*/ 1324255 w 3442044"/>
              <a:gd name="connsiteY9" fmla="*/ 1268567 h 1614267"/>
              <a:gd name="connsiteX10" fmla="*/ 1446918 w 3442044"/>
              <a:gd name="connsiteY10" fmla="*/ 900576 h 161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044" h="1614267">
                <a:moveTo>
                  <a:pt x="1446918" y="900576"/>
                </a:moveTo>
                <a:cubicBezTo>
                  <a:pt x="1569581" y="881990"/>
                  <a:pt x="1792606" y="1099439"/>
                  <a:pt x="2060235" y="1157054"/>
                </a:cubicBezTo>
                <a:cubicBezTo>
                  <a:pt x="2327864" y="1214669"/>
                  <a:pt x="2824094" y="1313171"/>
                  <a:pt x="3052694" y="1246264"/>
                </a:cubicBezTo>
                <a:cubicBezTo>
                  <a:pt x="3281294" y="1179357"/>
                  <a:pt x="3491308" y="900577"/>
                  <a:pt x="3431835" y="755611"/>
                </a:cubicBezTo>
                <a:cubicBezTo>
                  <a:pt x="3372362" y="610645"/>
                  <a:pt x="3084289" y="500991"/>
                  <a:pt x="2695855" y="376469"/>
                </a:cubicBezTo>
                <a:cubicBezTo>
                  <a:pt x="2307421" y="251947"/>
                  <a:pt x="1543562" y="-54711"/>
                  <a:pt x="1101230" y="8479"/>
                </a:cubicBezTo>
                <a:cubicBezTo>
                  <a:pt x="658898" y="71669"/>
                  <a:pt x="181254" y="543738"/>
                  <a:pt x="41864" y="755611"/>
                </a:cubicBezTo>
                <a:cubicBezTo>
                  <a:pt x="-97526" y="967484"/>
                  <a:pt x="145943" y="1136611"/>
                  <a:pt x="264889" y="1279718"/>
                </a:cubicBezTo>
                <a:cubicBezTo>
                  <a:pt x="383835" y="1422825"/>
                  <a:pt x="578982" y="1616113"/>
                  <a:pt x="755543" y="1614254"/>
                </a:cubicBezTo>
                <a:cubicBezTo>
                  <a:pt x="932104" y="1612396"/>
                  <a:pt x="1212743" y="1385655"/>
                  <a:pt x="1324255" y="1268567"/>
                </a:cubicBezTo>
                <a:cubicBezTo>
                  <a:pt x="1435767" y="1151479"/>
                  <a:pt x="1324255" y="919162"/>
                  <a:pt x="1446918" y="9005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B233FC-2278-408A-98E9-9FF36821217A}"/>
              </a:ext>
            </a:extLst>
          </p:cNvPr>
          <p:cNvSpPr/>
          <p:nvPr/>
        </p:nvSpPr>
        <p:spPr>
          <a:xfrm>
            <a:off x="7242175" y="4845113"/>
            <a:ext cx="2526293" cy="2507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5A29B4-2BE5-4E2D-A7FB-17693204D854}"/>
              </a:ext>
            </a:extLst>
          </p:cNvPr>
          <p:cNvSpPr/>
          <p:nvPr/>
        </p:nvSpPr>
        <p:spPr>
          <a:xfrm>
            <a:off x="7124196" y="5199777"/>
            <a:ext cx="3053500" cy="298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3162E9-BE51-4253-9ABF-5ACBE0D7CCCB}"/>
              </a:ext>
            </a:extLst>
          </p:cNvPr>
          <p:cNvSpPr/>
          <p:nvPr/>
        </p:nvSpPr>
        <p:spPr>
          <a:xfrm>
            <a:off x="7281771" y="5609290"/>
            <a:ext cx="3053500" cy="298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443816" y="1486972"/>
            <a:ext cx="3166080" cy="1097372"/>
          </a:xfrm>
          <a:custGeom>
            <a:avLst/>
            <a:gdLst>
              <a:gd name="connsiteX0" fmla="*/ 87851 w 3166080"/>
              <a:gd name="connsiteY0" fmla="*/ 378042 h 1097372"/>
              <a:gd name="connsiteX1" fmla="*/ 24477 w 3166080"/>
              <a:gd name="connsiteY1" fmla="*/ 622485 h 1097372"/>
              <a:gd name="connsiteX2" fmla="*/ 386616 w 3166080"/>
              <a:gd name="connsiteY2" fmla="*/ 794501 h 1097372"/>
              <a:gd name="connsiteX3" fmla="*/ 667273 w 3166080"/>
              <a:gd name="connsiteY3" fmla="*/ 1047998 h 1097372"/>
              <a:gd name="connsiteX4" fmla="*/ 1518299 w 3166080"/>
              <a:gd name="connsiteY4" fmla="*/ 1066105 h 1097372"/>
              <a:gd name="connsiteX5" fmla="*/ 1645047 w 3166080"/>
              <a:gd name="connsiteY5" fmla="*/ 1075159 h 1097372"/>
              <a:gd name="connsiteX6" fmla="*/ 2124881 w 3166080"/>
              <a:gd name="connsiteY6" fmla="*/ 749234 h 1097372"/>
              <a:gd name="connsiteX7" fmla="*/ 2930639 w 3166080"/>
              <a:gd name="connsiteY7" fmla="*/ 767341 h 1097372"/>
              <a:gd name="connsiteX8" fmla="*/ 3166030 w 3166080"/>
              <a:gd name="connsiteY8" fmla="*/ 450470 h 1097372"/>
              <a:gd name="connsiteX9" fmla="*/ 2948746 w 3166080"/>
              <a:gd name="connsiteY9" fmla="*/ 278454 h 1097372"/>
              <a:gd name="connsiteX10" fmla="*/ 2640929 w 3166080"/>
              <a:gd name="connsiteY10" fmla="*/ 432363 h 1097372"/>
              <a:gd name="connsiteX11" fmla="*/ 2296897 w 3166080"/>
              <a:gd name="connsiteY11" fmla="*/ 305614 h 1097372"/>
              <a:gd name="connsiteX12" fmla="*/ 2034346 w 3166080"/>
              <a:gd name="connsiteY12" fmla="*/ 305614 h 1097372"/>
              <a:gd name="connsiteX13" fmla="*/ 1871384 w 3166080"/>
              <a:gd name="connsiteY13" fmla="*/ 495737 h 1097372"/>
              <a:gd name="connsiteX14" fmla="*/ 1527352 w 3166080"/>
              <a:gd name="connsiteY14" fmla="*/ 640592 h 1097372"/>
              <a:gd name="connsiteX15" fmla="*/ 1337230 w 3166080"/>
              <a:gd name="connsiteY15" fmla="*/ 722074 h 1097372"/>
              <a:gd name="connsiteX16" fmla="*/ 911717 w 3166080"/>
              <a:gd name="connsiteY16" fmla="*/ 613432 h 1097372"/>
              <a:gd name="connsiteX17" fmla="*/ 649166 w 3166080"/>
              <a:gd name="connsiteY17" fmla="*/ 559111 h 1097372"/>
              <a:gd name="connsiteX18" fmla="*/ 966037 w 3166080"/>
              <a:gd name="connsiteY18" fmla="*/ 468577 h 1097372"/>
              <a:gd name="connsiteX19" fmla="*/ 1101839 w 3166080"/>
              <a:gd name="connsiteY19" fmla="*/ 269400 h 1097372"/>
              <a:gd name="connsiteX20" fmla="*/ 993198 w 3166080"/>
              <a:gd name="connsiteY20" fmla="*/ 15903 h 1097372"/>
              <a:gd name="connsiteX21" fmla="*/ 676327 w 3166080"/>
              <a:gd name="connsiteY21" fmla="*/ 43064 h 1097372"/>
              <a:gd name="connsiteX22" fmla="*/ 531471 w 3166080"/>
              <a:gd name="connsiteY22" fmla="*/ 178866 h 1097372"/>
              <a:gd name="connsiteX23" fmla="*/ 87851 w 3166080"/>
              <a:gd name="connsiteY23" fmla="*/ 378042 h 10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6080" h="1097372">
                <a:moveTo>
                  <a:pt x="87851" y="378042"/>
                </a:moveTo>
                <a:cubicBezTo>
                  <a:pt x="3352" y="451978"/>
                  <a:pt x="-25317" y="553075"/>
                  <a:pt x="24477" y="622485"/>
                </a:cubicBezTo>
                <a:cubicBezTo>
                  <a:pt x="74271" y="691895"/>
                  <a:pt x="279483" y="723582"/>
                  <a:pt x="386616" y="794501"/>
                </a:cubicBezTo>
                <a:cubicBezTo>
                  <a:pt x="493749" y="865420"/>
                  <a:pt x="478659" y="1002731"/>
                  <a:pt x="667273" y="1047998"/>
                </a:cubicBezTo>
                <a:cubicBezTo>
                  <a:pt x="855887" y="1093265"/>
                  <a:pt x="1355337" y="1061578"/>
                  <a:pt x="1518299" y="1066105"/>
                </a:cubicBezTo>
                <a:cubicBezTo>
                  <a:pt x="1681261" y="1070632"/>
                  <a:pt x="1543950" y="1127971"/>
                  <a:pt x="1645047" y="1075159"/>
                </a:cubicBezTo>
                <a:cubicBezTo>
                  <a:pt x="1746144" y="1022347"/>
                  <a:pt x="1910616" y="800537"/>
                  <a:pt x="2124881" y="749234"/>
                </a:cubicBezTo>
                <a:cubicBezTo>
                  <a:pt x="2339146" y="697931"/>
                  <a:pt x="2757114" y="817135"/>
                  <a:pt x="2930639" y="767341"/>
                </a:cubicBezTo>
                <a:cubicBezTo>
                  <a:pt x="3104164" y="717547"/>
                  <a:pt x="3163012" y="531951"/>
                  <a:pt x="3166030" y="450470"/>
                </a:cubicBezTo>
                <a:cubicBezTo>
                  <a:pt x="3169048" y="368989"/>
                  <a:pt x="3036263" y="281472"/>
                  <a:pt x="2948746" y="278454"/>
                </a:cubicBezTo>
                <a:cubicBezTo>
                  <a:pt x="2861229" y="275436"/>
                  <a:pt x="2749571" y="427836"/>
                  <a:pt x="2640929" y="432363"/>
                </a:cubicBezTo>
                <a:cubicBezTo>
                  <a:pt x="2532288" y="436890"/>
                  <a:pt x="2397994" y="326739"/>
                  <a:pt x="2296897" y="305614"/>
                </a:cubicBezTo>
                <a:cubicBezTo>
                  <a:pt x="2195800" y="284489"/>
                  <a:pt x="2105265" y="273927"/>
                  <a:pt x="2034346" y="305614"/>
                </a:cubicBezTo>
                <a:cubicBezTo>
                  <a:pt x="1963427" y="337301"/>
                  <a:pt x="1955883" y="439907"/>
                  <a:pt x="1871384" y="495737"/>
                </a:cubicBezTo>
                <a:cubicBezTo>
                  <a:pt x="1786885" y="551567"/>
                  <a:pt x="1527352" y="640592"/>
                  <a:pt x="1527352" y="640592"/>
                </a:cubicBezTo>
                <a:cubicBezTo>
                  <a:pt x="1438326" y="678315"/>
                  <a:pt x="1439836" y="726601"/>
                  <a:pt x="1337230" y="722074"/>
                </a:cubicBezTo>
                <a:cubicBezTo>
                  <a:pt x="1234624" y="717547"/>
                  <a:pt x="1026394" y="640593"/>
                  <a:pt x="911717" y="613432"/>
                </a:cubicBezTo>
                <a:cubicBezTo>
                  <a:pt x="797040" y="586271"/>
                  <a:pt x="640113" y="583254"/>
                  <a:pt x="649166" y="559111"/>
                </a:cubicBezTo>
                <a:cubicBezTo>
                  <a:pt x="658219" y="534969"/>
                  <a:pt x="890592" y="516862"/>
                  <a:pt x="966037" y="468577"/>
                </a:cubicBezTo>
                <a:cubicBezTo>
                  <a:pt x="1041482" y="420292"/>
                  <a:pt x="1097312" y="344846"/>
                  <a:pt x="1101839" y="269400"/>
                </a:cubicBezTo>
                <a:cubicBezTo>
                  <a:pt x="1106366" y="193954"/>
                  <a:pt x="1064117" y="53626"/>
                  <a:pt x="993198" y="15903"/>
                </a:cubicBezTo>
                <a:cubicBezTo>
                  <a:pt x="922279" y="-21820"/>
                  <a:pt x="753282" y="15903"/>
                  <a:pt x="676327" y="43064"/>
                </a:cubicBezTo>
                <a:cubicBezTo>
                  <a:pt x="599373" y="70224"/>
                  <a:pt x="631059" y="127563"/>
                  <a:pt x="531471" y="178866"/>
                </a:cubicBezTo>
                <a:cubicBezTo>
                  <a:pt x="431883" y="230169"/>
                  <a:pt x="172350" y="304106"/>
                  <a:pt x="87851" y="378042"/>
                </a:cubicBezTo>
                <a:close/>
              </a:path>
            </a:pathLst>
          </a:custGeom>
          <a:noFill/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84" grpId="0" animBg="1"/>
      <p:bldP spid="85" grpId="0" animBg="1"/>
      <p:bldP spid="86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0225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000" dirty="0">
                <a:ea typeface="ヒラギノ角ゴ Pro W3" charset="0"/>
                <a:cs typeface="ヒラギノ角ゴ Pro W3" charset="0"/>
                <a:sym typeface="Symbol" charset="0"/>
              </a:rPr>
              <a:t>NFA DFA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with Subset Construction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89025"/>
            <a:ext cx="7772400" cy="4953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ea typeface="ヒラギノ角ゴ Pro W3" charset="0"/>
                <a:cs typeface="ヒラギノ角ゴ Pro W3" charset="0"/>
                <a:sym typeface="Symbol" charset="0"/>
              </a:rPr>
              <a:t>The subset construction builds a DFA that simulates the NFA</a:t>
            </a:r>
          </a:p>
          <a:p>
            <a:pPr eaLnBrk="1" hangingPunct="1">
              <a:spcBef>
                <a:spcPct val="75000"/>
              </a:spcBef>
              <a:buFont typeface="Times" charset="0"/>
              <a:buNone/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Two key functions</a:t>
            </a:r>
          </a:p>
          <a:p>
            <a:pPr marL="292100" indent="-292100"/>
            <a:r>
              <a:rPr lang="en-US" i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Move</a:t>
            </a:r>
            <a:r>
              <a:rPr lang="en-US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 err="1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i</a:t>
            </a:r>
            <a:r>
              <a:rPr lang="en-US" i="1" baseline="-25000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i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, </a:t>
            </a:r>
            <a:r>
              <a:rPr lang="en-US" i="1" u="sng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i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is the set of states reachable from </a:t>
            </a:r>
            <a:r>
              <a:rPr lang="en-US" i="1" dirty="0" err="1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 err="1">
                <a:ea typeface="ヒラギノ角ゴ Pro W3" charset="0"/>
                <a:cs typeface="ヒラギノ角ゴ Pro W3" charset="0"/>
                <a:sym typeface="Symbol" charset="0"/>
              </a:rPr>
              <a:t>i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by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292100" indent="-292100"/>
            <a:r>
              <a:rPr lang="en-US" i="1" dirty="0" err="1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 err="1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i</a:t>
            </a:r>
            <a:r>
              <a:rPr lang="en-US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marL="692150" lvl="1" indent="-292100"/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also called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-closure(S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i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) 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692150" lvl="1" indent="-292100"/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set of states reachable from </a:t>
            </a:r>
            <a:r>
              <a:rPr lang="en-US" i="1" dirty="0" err="1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 err="1">
                <a:ea typeface="ヒラギノ角ゴ Pro W3" charset="0"/>
                <a:cs typeface="ヒラギノ角ゴ Pro W3" charset="0"/>
                <a:sym typeface="Symbol" charset="0"/>
              </a:rPr>
              <a:t>i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by </a:t>
            </a:r>
            <a:r>
              <a:rPr lang="en-US" sz="2000" i="1" dirty="0">
                <a:ea typeface="ヒラギノ角ゴ Pro W3" charset="0"/>
                <a:cs typeface="ヒラギノ角ゴ Pro W3" charset="0"/>
                <a:sym typeface="Symbol" charset="0"/>
              </a:rPr>
              <a:t>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spcBef>
                <a:spcPct val="75000"/>
              </a:spcBef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The algorithm</a:t>
            </a:r>
          </a:p>
          <a:p>
            <a:pPr marL="292100" indent="-292100">
              <a:lnSpc>
                <a:spcPts val="2200"/>
              </a:lnSpc>
              <a:spcBef>
                <a:spcPts val="6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Derive the </a:t>
            </a:r>
            <a:r>
              <a:rPr lang="en-US" sz="18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’s start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endParaRPr lang="en-US" b="1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679450" lvl="1">
              <a:lnSpc>
                <a:spcPts val="2200"/>
              </a:lnSpc>
              <a:spcBef>
                <a:spcPts val="600"/>
              </a:spcBef>
            </a:pP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= </a:t>
            </a:r>
            <a:r>
              <a:rPr lang="en-US" i="1" dirty="0" err="1"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sz="7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7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{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n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}</a:t>
            </a:r>
            <a:r>
              <a:rPr lang="en-US" sz="7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) </a:t>
            </a:r>
          </a:p>
          <a:p>
            <a:pPr marL="679450" lvl="1">
              <a:lnSpc>
                <a:spcPts val="2200"/>
              </a:lnSpc>
              <a:spcBef>
                <a:spcPts val="6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Let </a:t>
            </a:r>
            <a:r>
              <a:rPr lang="en-US" b="1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= {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}</a:t>
            </a:r>
          </a:p>
          <a:p>
            <a:pPr marL="292100" indent="-292100">
              <a:lnSpc>
                <a:spcPts val="2200"/>
              </a:lnSpc>
              <a:spcBef>
                <a:spcPts val="6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For each   </a:t>
            </a:r>
            <a:r>
              <a:rPr lang="en-US" sz="2400" dirty="0">
                <a:ea typeface="ヒラギノ角ゴ Pro W3" charset="0"/>
                <a:cs typeface="ヒラギノ角ゴ Pro W3" charset="0"/>
                <a:sym typeface="Symbol" charset="0"/>
              </a:rPr>
              <a:t>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, compute </a:t>
            </a:r>
            <a:r>
              <a:rPr lang="en-US" i="1" dirty="0" err="1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FollowEpsilon</a:t>
            </a:r>
            <a:r>
              <a:rPr lang="en-US" sz="900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9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i="1" dirty="0">
                <a:solidFill>
                  <a:srgbClr val="0000FF"/>
                </a:solidFill>
                <a:ea typeface="ヒラギノ角ゴ Pro W3" charset="0"/>
                <a:cs typeface="ヒラギノ角ゴ Pro W3" charset="0"/>
                <a:sym typeface="Symbol" charset="0"/>
              </a:rPr>
              <a:t>Move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, )</a:t>
            </a:r>
            <a:r>
              <a:rPr lang="en-US" sz="9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If this creates a new state, add it to </a:t>
            </a:r>
            <a:r>
              <a:rPr lang="en-US" b="1" i="1" dirty="0">
                <a:ea typeface="ヒラギノ角ゴ Pro W3" charset="0"/>
                <a:cs typeface="ヒラギノ角ゴ Pro W3" charset="0"/>
                <a:sym typeface="Symbol" charset="0"/>
              </a:rPr>
              <a:t>D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292100" indent="-292100">
              <a:lnSpc>
                <a:spcPts val="2200"/>
              </a:lnSpc>
              <a:spcBef>
                <a:spcPts val="6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Iterate </a:t>
            </a:r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Iterate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for each newly created states until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no more states are added</a:t>
            </a:r>
          </a:p>
          <a:p>
            <a:pPr algn="ctr" eaLnBrk="1" hangingPunct="1">
              <a:spcBef>
                <a:spcPct val="75000"/>
              </a:spcBef>
              <a:buFont typeface="Times" charset="0"/>
              <a:buNone/>
            </a:pPr>
            <a:r>
              <a:rPr lang="en-US" sz="1800" b="1" i="1" dirty="0">
                <a:solidFill>
                  <a:srgbClr val="FF0065"/>
                </a:solidFill>
                <a:ea typeface="ヒラギノ角ゴ Pro W3" charset="0"/>
                <a:cs typeface="ヒラギノ角ゴ Pro W3" charset="0"/>
                <a:sym typeface="Symbol" charset="0"/>
              </a:rPr>
              <a:t>It sounds more complex than it is…</a:t>
            </a:r>
            <a:endParaRPr lang="en-US" sz="1800" b="1" i="1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54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E4DF8777-371E-B347-A6A6-945B06FEB637}" type="slidenum">
              <a:rPr lang="en-US" sz="1200">
                <a:latin typeface="Calibri"/>
              </a:rPr>
              <a:pPr/>
              <a:t>6</a:t>
            </a:fld>
            <a:endParaRPr lang="en-US" sz="1200" dirty="0">
              <a:latin typeface="Calibri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000" dirty="0">
                <a:ea typeface="ヒラギノ角ゴ Pro W3" charset="0"/>
                <a:cs typeface="ヒラギノ角ゴ Pro W3" charset="0"/>
                <a:sym typeface="Symbol" charset="0"/>
              </a:rPr>
              <a:t> </a:t>
            </a:r>
            <a:r>
              <a:rPr lang="en-US" sz="20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with Subset Construction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2286001" y="1269782"/>
            <a:ext cx="3622675" cy="465768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defTabSz="227013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 defTabSz="227013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 dirty="0">
                <a:latin typeface="Calibri"/>
                <a:cs typeface="Courier"/>
              </a:rPr>
              <a:t>The algorithm:</a:t>
            </a:r>
            <a:endParaRPr lang="en-US" sz="2000" b="1" i="1" dirty="0">
              <a:latin typeface="Calibri"/>
              <a:cs typeface="Courier"/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</a:rPr>
              <a:t>d</a:t>
            </a:r>
            <a:r>
              <a:rPr lang="en-US" sz="1600" baseline="-25000" dirty="0">
                <a:latin typeface="Courier"/>
                <a:cs typeface="Courier"/>
              </a:rPr>
              <a:t>0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</a:t>
            </a:r>
            <a:r>
              <a:rPr lang="en-US" sz="1600" i="1" dirty="0" err="1">
                <a:latin typeface="Courier"/>
                <a:cs typeface="Courier"/>
                <a:sym typeface="Symbol" charset="0"/>
              </a:rPr>
              <a:t>FollowEpsilon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({n</a:t>
            </a:r>
            <a:r>
              <a:rPr lang="en-US" sz="1600" baseline="-25000" dirty="0">
                <a:latin typeface="Courier"/>
                <a:cs typeface="Courier"/>
                <a:sym typeface="Symbol" charset="0"/>
              </a:rPr>
              <a:t>0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})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D  { d</a:t>
            </a:r>
            <a:r>
              <a:rPr lang="en-US" sz="1600" baseline="-25000" dirty="0">
                <a:latin typeface="Courier"/>
                <a:cs typeface="Courier"/>
              </a:rPr>
              <a:t>0 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</a:rPr>
              <a:t>W 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 { d</a:t>
            </a:r>
            <a:r>
              <a:rPr lang="en-US" sz="1600" baseline="-25000" dirty="0">
                <a:latin typeface="Courier"/>
                <a:cs typeface="Courier"/>
              </a:rPr>
              <a:t>0 </a:t>
            </a:r>
            <a:r>
              <a:rPr lang="en-US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  <a:sym typeface="Symbol" charset="0"/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</a:rPr>
              <a:t>while ( W ≠ </a:t>
            </a:r>
            <a:r>
              <a:rPr lang="en-US" sz="1600" dirty="0" err="1">
                <a:latin typeface="Courier"/>
                <a:cs typeface="Courier"/>
              </a:rPr>
              <a:t>Ø</a:t>
            </a:r>
            <a:r>
              <a:rPr lang="en-US" sz="1600" dirty="0">
                <a:latin typeface="Courier"/>
                <a:cs typeface="Courier"/>
              </a:rPr>
              <a:t> ){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</a:rPr>
              <a:t>	select and remove s from W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</a:rPr>
              <a:t>	for each 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  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	t  Move(s,)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    t  </a:t>
            </a:r>
            <a:r>
              <a:rPr lang="en-US" sz="1600" i="1" dirty="0" err="1">
                <a:latin typeface="Courier"/>
                <a:cs typeface="Courier"/>
                <a:sym typeface="Symbol" charset="0"/>
              </a:rPr>
              <a:t>FollowEpsilon</a:t>
            </a:r>
            <a:r>
              <a:rPr lang="en-US" sz="1600" dirty="0">
                <a:latin typeface="Courier"/>
                <a:cs typeface="Courier"/>
                <a:sym typeface="Symbol" charset="0"/>
              </a:rPr>
              <a:t>(t)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	T[s,]  t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	if ( t  D ) then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		add t to D 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		add t to W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	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"/>
                <a:cs typeface="Courier"/>
                <a:sym typeface="Symbol" charset="0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  <a:sym typeface="Symbol" charset="0"/>
              </a:rPr>
              <a:t>}</a:t>
            </a:r>
            <a:endParaRPr lang="en-US" sz="1800" i="1" dirty="0">
              <a:latin typeface="Calibri"/>
              <a:cs typeface="Courier"/>
              <a:sym typeface="Symbol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84900" y="1269782"/>
            <a:ext cx="3454400" cy="459356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Calibri"/>
              </a:rPr>
              <a:t>The algorithm halts:</a:t>
            </a:r>
            <a:endParaRPr lang="en-US" sz="1600" b="1" dirty="0">
              <a:latin typeface="Calibri"/>
            </a:endParaRPr>
          </a:p>
          <a:p>
            <a:pPr>
              <a:spcBef>
                <a:spcPct val="25000"/>
              </a:spcBef>
            </a:pPr>
            <a:r>
              <a:rPr lang="en-US" sz="1600" i="1" dirty="0">
                <a:latin typeface="Calibri"/>
              </a:rPr>
              <a:t>1.</a:t>
            </a:r>
            <a:r>
              <a:rPr lang="en-US" sz="1600" dirty="0">
                <a:latin typeface="Calibri"/>
              </a:rPr>
              <a:t>  </a:t>
            </a:r>
            <a:r>
              <a:rPr lang="en-US" sz="1800" i="1" dirty="0">
                <a:latin typeface="Calibri"/>
              </a:rPr>
              <a:t>D</a:t>
            </a:r>
            <a:r>
              <a:rPr lang="en-US" sz="1800" dirty="0">
                <a:latin typeface="Calibri"/>
              </a:rPr>
              <a:t> contains no duplicates</a:t>
            </a:r>
          </a:p>
          <a:p>
            <a:r>
              <a:rPr lang="en-US" sz="1800" dirty="0">
                <a:latin typeface="Calibri"/>
              </a:rPr>
              <a:t>      (test before addition)</a:t>
            </a:r>
          </a:p>
          <a:p>
            <a:pPr>
              <a:spcBef>
                <a:spcPct val="25000"/>
              </a:spcBef>
            </a:pPr>
            <a:r>
              <a:rPr lang="en-US" sz="1600" i="1" dirty="0">
                <a:latin typeface="Calibri"/>
              </a:rPr>
              <a:t>2.</a:t>
            </a:r>
            <a:r>
              <a:rPr lang="en-US" sz="1600" dirty="0">
                <a:latin typeface="Calibri"/>
              </a:rPr>
              <a:t>  </a:t>
            </a:r>
            <a:r>
              <a:rPr lang="en-US" sz="1800" dirty="0">
                <a:latin typeface="Calibri"/>
              </a:rPr>
              <a:t>2</a:t>
            </a:r>
            <a:r>
              <a:rPr lang="en-US" sz="1800" baseline="30000" dirty="0">
                <a:latin typeface="Calibri"/>
              </a:rPr>
              <a:t>{NFA states}</a:t>
            </a:r>
            <a:r>
              <a:rPr lang="en-US" sz="1800" dirty="0">
                <a:latin typeface="Calibri"/>
              </a:rPr>
              <a:t> is finite</a:t>
            </a:r>
            <a:endParaRPr lang="en-US" sz="1800" i="1" dirty="0">
              <a:latin typeface="Calibri"/>
            </a:endParaRPr>
          </a:p>
          <a:p>
            <a:pPr>
              <a:spcBef>
                <a:spcPct val="25000"/>
              </a:spcBef>
              <a:buFont typeface="Arial" charset="0"/>
              <a:buNone/>
            </a:pPr>
            <a:r>
              <a:rPr lang="en-US" sz="1600" i="1" dirty="0">
                <a:latin typeface="Calibri"/>
              </a:rPr>
              <a:t>3.</a:t>
            </a:r>
            <a:r>
              <a:rPr lang="en-US" sz="1800" i="1" dirty="0">
                <a:latin typeface="Calibri"/>
              </a:rPr>
              <a:t>  </a:t>
            </a:r>
            <a:r>
              <a:rPr lang="en-US" sz="1800" dirty="0">
                <a:latin typeface="Calibri"/>
              </a:rPr>
              <a:t>while loop adds to </a:t>
            </a:r>
            <a:r>
              <a:rPr lang="en-US" sz="1800" i="1" dirty="0">
                <a:latin typeface="Calibri"/>
              </a:rPr>
              <a:t>D</a:t>
            </a:r>
            <a:r>
              <a:rPr lang="en-US" sz="1800" dirty="0">
                <a:latin typeface="Calibri"/>
              </a:rPr>
              <a:t>, but 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/>
              </a:rPr>
              <a:t>     does not remove from </a:t>
            </a:r>
            <a:r>
              <a:rPr lang="en-US" sz="1800" i="1" dirty="0">
                <a:latin typeface="Calibri"/>
              </a:rPr>
              <a:t>D (monotone)</a:t>
            </a:r>
          </a:p>
          <a:p>
            <a:pPr>
              <a:spcBef>
                <a:spcPct val="25000"/>
              </a:spcBef>
            </a:pPr>
            <a:r>
              <a:rPr lang="en-US" sz="1600" i="1" dirty="0">
                <a:solidFill>
                  <a:srgbClr val="B025A6"/>
                </a:solidFill>
                <a:latin typeface="Symbol" charset="0"/>
                <a:sym typeface="Symbol" charset="0"/>
              </a:rPr>
              <a:t></a:t>
            </a:r>
            <a:r>
              <a:rPr lang="en-US" sz="1600" i="1" dirty="0">
                <a:latin typeface="Calibri"/>
              </a:rPr>
              <a:t> </a:t>
            </a:r>
            <a:r>
              <a:rPr lang="en-US" sz="1800" dirty="0">
                <a:latin typeface="Calibri"/>
              </a:rPr>
              <a:t>the loop halts</a:t>
            </a:r>
            <a:endParaRPr lang="en-US" sz="1600" dirty="0">
              <a:latin typeface="Calibri"/>
            </a:endParaRPr>
          </a:p>
          <a:p>
            <a:pPr marL="0" indent="0">
              <a:spcBef>
                <a:spcPct val="30000"/>
              </a:spcBef>
            </a:pPr>
            <a:r>
              <a:rPr lang="en-US" sz="1800" i="1" dirty="0">
                <a:latin typeface="Calibri"/>
              </a:rPr>
              <a:t>D</a:t>
            </a:r>
            <a:r>
              <a:rPr lang="en-US" sz="1800" dirty="0">
                <a:latin typeface="Calibri"/>
              </a:rPr>
              <a:t> contains all the reachable </a:t>
            </a:r>
            <a:r>
              <a:rPr lang="en-US" sz="1600" b="1" dirty="0">
                <a:latin typeface="Calibri"/>
              </a:rPr>
              <a:t>NFA</a:t>
            </a:r>
            <a:r>
              <a:rPr lang="en-US" sz="1800" dirty="0">
                <a:latin typeface="Calibri"/>
              </a:rPr>
              <a:t> states</a:t>
            </a:r>
          </a:p>
          <a:p>
            <a:pPr marL="0" indent="0">
              <a:spcBef>
                <a:spcPct val="30000"/>
              </a:spcBef>
            </a:pPr>
            <a:r>
              <a:rPr lang="en-US" sz="1800" i="1" dirty="0">
                <a:latin typeface="Calibri"/>
              </a:rPr>
              <a:t>It tries each character in each d</a:t>
            </a:r>
            <a:r>
              <a:rPr lang="en-US" sz="1800" i="1" baseline="-25000" dirty="0">
                <a:latin typeface="Calibri"/>
              </a:rPr>
              <a:t>i </a:t>
            </a:r>
            <a:r>
              <a:rPr lang="en-US" sz="1800" i="1" dirty="0">
                <a:latin typeface="Calibri"/>
              </a:rPr>
              <a:t>.</a:t>
            </a:r>
            <a:endParaRPr lang="en-US" sz="1800" dirty="0">
              <a:latin typeface="Calibri"/>
            </a:endParaRPr>
          </a:p>
          <a:p>
            <a:pPr marL="0" indent="0">
              <a:spcBef>
                <a:spcPct val="25000"/>
              </a:spcBef>
            </a:pPr>
            <a:r>
              <a:rPr lang="en-US" sz="1800" i="1" dirty="0">
                <a:latin typeface="Calibri"/>
              </a:rPr>
              <a:t>It builds every possible </a:t>
            </a:r>
            <a:r>
              <a:rPr lang="en-US" sz="1800" b="1" i="1" dirty="0">
                <a:latin typeface="Calibri"/>
              </a:rPr>
              <a:t>NFA</a:t>
            </a:r>
            <a:r>
              <a:rPr lang="en-US" sz="1800" i="1" dirty="0">
                <a:latin typeface="Calibri"/>
              </a:rPr>
              <a:t> configuration.</a:t>
            </a:r>
          </a:p>
          <a:p>
            <a:pPr marL="0" indent="0">
              <a:spcBef>
                <a:spcPct val="40000"/>
              </a:spcBef>
            </a:pPr>
            <a:r>
              <a:rPr lang="en-US" sz="1800" i="1" dirty="0">
                <a:solidFill>
                  <a:srgbClr val="B025A6"/>
                </a:solidFill>
                <a:latin typeface="Symbol" charset="0"/>
                <a:sym typeface="Symbol" charset="0"/>
              </a:rPr>
              <a:t></a:t>
            </a:r>
            <a:r>
              <a:rPr lang="en-US" sz="1800" i="1" dirty="0">
                <a:latin typeface="Calibri"/>
              </a:rPr>
              <a:t> D and T form the </a:t>
            </a:r>
            <a:r>
              <a:rPr lang="en-US" sz="1800" b="1" i="1" dirty="0">
                <a:latin typeface="Calibri"/>
              </a:rPr>
              <a:t>DFA</a:t>
            </a:r>
            <a:endParaRPr lang="en-US" sz="1800" b="1" dirty="0"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68814" y="4140200"/>
            <a:ext cx="4686301" cy="2222501"/>
            <a:chOff x="2944813" y="4114800"/>
            <a:chExt cx="4686301" cy="2222501"/>
          </a:xfrm>
        </p:grpSpPr>
        <p:sp>
          <p:nvSpPr>
            <p:cNvPr id="62476" name="Text Box 6"/>
            <p:cNvSpPr txBox="1">
              <a:spLocks noChangeArrowheads="1"/>
            </p:cNvSpPr>
            <p:nvPr/>
          </p:nvSpPr>
          <p:spPr bwMode="auto">
            <a:xfrm>
              <a:off x="4581526" y="5970588"/>
              <a:ext cx="30495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3C75"/>
                  </a:solidFill>
                  <a:latin typeface="Calibri"/>
                </a:rPr>
                <a:t>This test is a little tricky</a:t>
              </a:r>
            </a:p>
          </p:txBody>
        </p:sp>
        <p:sp>
          <p:nvSpPr>
            <p:cNvPr id="62478" name="Freeform 8"/>
            <p:cNvSpPr>
              <a:spLocks/>
            </p:cNvSpPr>
            <p:nvPr/>
          </p:nvSpPr>
          <p:spPr bwMode="auto">
            <a:xfrm>
              <a:off x="2944813" y="4114800"/>
              <a:ext cx="1636713" cy="2029522"/>
            </a:xfrm>
            <a:custGeom>
              <a:avLst/>
              <a:gdLst>
                <a:gd name="T0" fmla="*/ 0 w 1017"/>
                <a:gd name="T1" fmla="*/ 68 h 962"/>
                <a:gd name="T2" fmla="*/ 840 w 1017"/>
                <a:gd name="T3" fmla="*/ 143 h 962"/>
                <a:gd name="T4" fmla="*/ 805 w 1017"/>
                <a:gd name="T5" fmla="*/ 928 h 962"/>
                <a:gd name="T6" fmla="*/ 1134 w 1017"/>
                <a:gd name="T7" fmla="*/ 1201 h 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7"/>
                <a:gd name="T13" fmla="*/ 0 h 962"/>
                <a:gd name="T14" fmla="*/ 1017 w 1017"/>
                <a:gd name="T15" fmla="*/ 962 h 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7" h="962">
                  <a:moveTo>
                    <a:pt x="0" y="53"/>
                  </a:moveTo>
                  <a:cubicBezTo>
                    <a:pt x="316" y="26"/>
                    <a:pt x="633" y="0"/>
                    <a:pt x="753" y="115"/>
                  </a:cubicBezTo>
                  <a:cubicBezTo>
                    <a:pt x="873" y="230"/>
                    <a:pt x="678" y="603"/>
                    <a:pt x="722" y="744"/>
                  </a:cubicBezTo>
                  <a:cubicBezTo>
                    <a:pt x="766" y="885"/>
                    <a:pt x="891" y="923"/>
                    <a:pt x="1017" y="962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 type="triangle" w="med" len="med"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87526" y="2209801"/>
            <a:ext cx="3851275" cy="4495012"/>
            <a:chOff x="263525" y="2209801"/>
            <a:chExt cx="3851275" cy="4495012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762000" y="6081565"/>
              <a:ext cx="3352800" cy="623248"/>
            </a:xfrm>
            <a:prstGeom prst="rect">
              <a:avLst/>
            </a:prstGeom>
            <a:solidFill>
              <a:srgbClr val="BFBFBF"/>
            </a:solidFill>
            <a:ln w="19050" cmpd="sng">
              <a:solidFill>
                <a:srgbClr val="003C75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 anchorCtr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600" i="1" dirty="0">
                  <a:solidFill>
                    <a:srgbClr val="003C75"/>
                  </a:solidFill>
                  <a:latin typeface="Calibri"/>
                </a:rPr>
                <a:t>d</a:t>
              </a:r>
              <a:r>
                <a:rPr lang="en-US" sz="1600" i="1" baseline="-25000" dirty="0">
                  <a:solidFill>
                    <a:srgbClr val="003C75"/>
                  </a:solidFill>
                  <a:latin typeface="Calibri"/>
                </a:rPr>
                <a:t>0</a:t>
              </a:r>
              <a:r>
                <a:rPr lang="en-US" sz="1600" i="1" dirty="0">
                  <a:solidFill>
                    <a:srgbClr val="003C75"/>
                  </a:solidFill>
                  <a:latin typeface="Calibri"/>
                </a:rPr>
                <a:t> </a:t>
              </a:r>
              <a:r>
                <a:rPr lang="en-US" sz="1600" dirty="0">
                  <a:solidFill>
                    <a:srgbClr val="003C75"/>
                  </a:solidFill>
                  <a:latin typeface="Calibri"/>
                </a:rPr>
                <a:t>is a set of states</a:t>
              </a:r>
            </a:p>
            <a:p>
              <a:pPr>
                <a:spcBef>
                  <a:spcPts val="300"/>
                </a:spcBef>
              </a:pPr>
              <a:r>
                <a:rPr lang="en-US" sz="1600" dirty="0">
                  <a:solidFill>
                    <a:srgbClr val="003C75"/>
                  </a:solidFill>
                  <a:latin typeface="Calibri"/>
                </a:rPr>
                <a:t>D &amp; W are sets of sets of states</a:t>
              </a:r>
            </a:p>
          </p:txBody>
        </p:sp>
        <p:sp>
          <p:nvSpPr>
            <p:cNvPr id="62475" name="Freeform 14"/>
            <p:cNvSpPr>
              <a:spLocks noChangeArrowheads="1"/>
            </p:cNvSpPr>
            <p:nvPr/>
          </p:nvSpPr>
          <p:spPr bwMode="auto">
            <a:xfrm>
              <a:off x="263525" y="2209801"/>
              <a:ext cx="481109" cy="4114799"/>
            </a:xfrm>
            <a:custGeom>
              <a:avLst/>
              <a:gdLst>
                <a:gd name="T0" fmla="*/ 481033 w 481033"/>
                <a:gd name="T1" fmla="*/ 3915108 h 3915108"/>
                <a:gd name="T2" fmla="*/ 323604 w 481033"/>
                <a:gd name="T3" fmla="*/ 3873123 h 3915108"/>
                <a:gd name="T4" fmla="*/ 208156 w 481033"/>
                <a:gd name="T5" fmla="*/ 3705183 h 3915108"/>
                <a:gd name="T6" fmla="*/ 50727 w 481033"/>
                <a:gd name="T7" fmla="*/ 2896970 h 3915108"/>
                <a:gd name="T8" fmla="*/ 29736 w 481033"/>
                <a:gd name="T9" fmla="*/ 1490470 h 3915108"/>
                <a:gd name="T10" fmla="*/ 229146 w 481033"/>
                <a:gd name="T11" fmla="*/ 1563944 h 3915108"/>
                <a:gd name="T12" fmla="*/ 239642 w 481033"/>
                <a:gd name="T13" fmla="*/ 251910 h 3915108"/>
                <a:gd name="T14" fmla="*/ 481033 w 481033"/>
                <a:gd name="T15" fmla="*/ 52481 h 3915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1033"/>
                <a:gd name="T25" fmla="*/ 0 h 3915108"/>
                <a:gd name="T26" fmla="*/ 481033 w 481033"/>
                <a:gd name="T27" fmla="*/ 3915108 h 39151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1033" h="3915108">
                  <a:moveTo>
                    <a:pt x="481033" y="3915108"/>
                  </a:moveTo>
                  <a:cubicBezTo>
                    <a:pt x="425058" y="3911609"/>
                    <a:pt x="369084" y="3908111"/>
                    <a:pt x="323604" y="3873123"/>
                  </a:cubicBezTo>
                  <a:cubicBezTo>
                    <a:pt x="278124" y="3838135"/>
                    <a:pt x="253636" y="3867875"/>
                    <a:pt x="208156" y="3705183"/>
                  </a:cubicBezTo>
                  <a:cubicBezTo>
                    <a:pt x="162676" y="3542491"/>
                    <a:pt x="80464" y="3266089"/>
                    <a:pt x="50727" y="2896970"/>
                  </a:cubicBezTo>
                  <a:cubicBezTo>
                    <a:pt x="20990" y="2527851"/>
                    <a:pt x="0" y="1712641"/>
                    <a:pt x="29736" y="1490470"/>
                  </a:cubicBezTo>
                  <a:cubicBezTo>
                    <a:pt x="59473" y="1268299"/>
                    <a:pt x="194162" y="1770371"/>
                    <a:pt x="229146" y="1563944"/>
                  </a:cubicBezTo>
                  <a:cubicBezTo>
                    <a:pt x="264130" y="1357517"/>
                    <a:pt x="197661" y="503820"/>
                    <a:pt x="239642" y="251910"/>
                  </a:cubicBezTo>
                  <a:cubicBezTo>
                    <a:pt x="281623" y="0"/>
                    <a:pt x="481033" y="52481"/>
                    <a:pt x="481033" y="52481"/>
                  </a:cubicBezTo>
                </a:path>
              </a:pathLst>
            </a:custGeom>
            <a:noFill/>
            <a:ln w="12700" cmpd="sng">
              <a:solidFill>
                <a:srgbClr val="003C75"/>
              </a:solidFill>
              <a:round/>
              <a:headEnd/>
              <a:tailEnd type="stealth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209800" y="177800"/>
            <a:ext cx="72390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Any </a:t>
            </a:r>
            <a:r>
              <a:rPr lang="en-US" sz="1400" b="1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DFA</a:t>
            </a:r>
            <a:r>
              <a:rPr lang="en-US" sz="16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 state that contains a final state of the </a:t>
            </a:r>
            <a:r>
              <a:rPr lang="en-US" sz="1400" b="1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NFA</a:t>
            </a:r>
            <a:r>
              <a:rPr lang="en-US" sz="16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4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becomes a final state of the </a:t>
            </a:r>
            <a:r>
              <a:rPr lang="en-US" sz="1400" b="1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DFA</a:t>
            </a:r>
            <a:r>
              <a:rPr lang="en-US" sz="1600" dirty="0">
                <a:solidFill>
                  <a:srgbClr val="003C75"/>
                </a:solidFill>
                <a:latin typeface="Calibri"/>
                <a:ea typeface="ヒラギノ角ゴ Pro W3" charset="-128"/>
                <a:cs typeface="ヒラギノ角ゴ Pro W3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333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spcBef>
                <a:spcPct val="30000"/>
              </a:spcBef>
            </a:pPr>
            <a:r>
              <a:rPr lang="en-US" sz="2400" b="1" dirty="0">
                <a:latin typeface="Calibri"/>
                <a:sym typeface="Symbol" charset="0"/>
              </a:rPr>
              <a:t>NFA</a:t>
            </a:r>
            <a:r>
              <a:rPr lang="en-US" sz="2400" dirty="0">
                <a:latin typeface="Calibri"/>
                <a:sym typeface="Symbol" charset="0"/>
              </a:rPr>
              <a:t>  </a:t>
            </a:r>
            <a:r>
              <a:rPr lang="en-US" sz="2400" b="1" dirty="0">
                <a:latin typeface="Calibri"/>
                <a:sym typeface="Symbol" charset="0"/>
              </a:rPr>
              <a:t>DFA</a:t>
            </a:r>
            <a:r>
              <a:rPr lang="en-US" sz="2400" dirty="0">
                <a:latin typeface="Calibri"/>
                <a:sym typeface="Symbol" charset="0"/>
              </a:rPr>
              <a:t> </a:t>
            </a:r>
            <a:r>
              <a:rPr lang="en-US" sz="2800" dirty="0">
                <a:latin typeface="Calibri"/>
                <a:sym typeface="Symbol" charset="0"/>
              </a:rPr>
              <a:t>with Subset Construction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68615" name="Group 241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68654" name="Oval 7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0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68655" name="Oval 8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56" name="Line 9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57" name="Text Box 10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58" name="Line 11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59" name="Text Box 12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68660" name="AutoShape 13"/>
            <p:cNvCxnSpPr>
              <a:cxnSpLocks noChangeAspect="1" noChangeShapeType="1"/>
              <a:stCxn id="68670" idx="0"/>
              <a:endCxn id="68669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661" name="Oval 14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62" name="Oval 15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63" name="Line 16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64" name="Text Box 17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65" name="Oval 18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66" name="Oval 19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67" name="Line 20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68" name="Text Box 21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69" name="Oval 22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70" name="Oval 23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71" name="Line 24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72" name="Line 25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73" name="Line 26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74" name="Line 27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75" name="Oval 28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76" name="Oval 29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8677" name="Line 30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678" name="Line 31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68679" name="AutoShape 32"/>
            <p:cNvCxnSpPr>
              <a:cxnSpLocks noChangeAspect="1" noChangeShapeType="1"/>
              <a:stCxn id="68675" idx="5"/>
              <a:endCxn id="68676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680" name="Text Box 33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1" name="Text Box 34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2" name="Text Box 35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3" name="Text Box 36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4" name="Text Box 37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5" name="Text Box 38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6" name="Text Box 39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8687" name="Text Box 40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40168" name="Group 232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47" name="Rectangle 234"/>
          <p:cNvSpPr>
            <a:spLocks noChangeArrowheads="1"/>
          </p:cNvSpPr>
          <p:nvPr/>
        </p:nvSpPr>
        <p:spPr bwMode="auto">
          <a:xfrm>
            <a:off x="4953000" y="37973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48" name="Rectangle 235"/>
          <p:cNvSpPr>
            <a:spLocks noChangeArrowheads="1"/>
          </p:cNvSpPr>
          <p:nvPr/>
        </p:nvSpPr>
        <p:spPr bwMode="auto">
          <a:xfrm>
            <a:off x="4953000" y="44196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49" name="Rectangle 236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50" name="Rectangle 237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51" name="Rectangle 238"/>
          <p:cNvSpPr>
            <a:spLocks noChangeArrowheads="1"/>
          </p:cNvSpPr>
          <p:nvPr/>
        </p:nvSpPr>
        <p:spPr bwMode="auto">
          <a:xfrm>
            <a:off x="2819400" y="4343400"/>
            <a:ext cx="2057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52" name="Rectangle 239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653" name="Rectangle 240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52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70663" name="Group 90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70701" name="Oval 6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0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0702" name="Oval 7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1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03" name="Line 8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04" name="Text Box 9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05" name="Line 10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06" name="Text Box 11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70707" name="AutoShape 12"/>
            <p:cNvCxnSpPr>
              <a:cxnSpLocks noChangeAspect="1" noChangeShapeType="1"/>
              <a:stCxn id="70717" idx="0"/>
              <a:endCxn id="70716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0708" name="Oval 13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09" name="Oval 14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0710" name="Line 15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11" name="Text Box 16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12" name="Oval 17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13" name="Oval 18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0714" name="Line 19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15" name="Text Box 20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16" name="Oval 21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17" name="Oval 22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0718" name="Line 23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19" name="Line 24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20" name="Line 25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21" name="Line 26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22" name="Oval 27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2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23" name="Oval 28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0724" name="Line 29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725" name="Line 30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70726" name="AutoShape 31"/>
            <p:cNvCxnSpPr>
              <a:cxnSpLocks noChangeAspect="1" noChangeShapeType="1"/>
              <a:stCxn id="70722" idx="5"/>
              <a:endCxn id="70723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0727" name="Text Box 32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28" name="Text Box 33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29" name="Text Box 34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30" name="Text Box 35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31" name="Text Box 36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32" name="Text Box 37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33" name="Text Box 38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734" name="Text Box 39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65576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B025A6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695" name="Rectangle 84"/>
          <p:cNvSpPr>
            <a:spLocks noChangeArrowheads="1"/>
          </p:cNvSpPr>
          <p:nvPr/>
        </p:nvSpPr>
        <p:spPr bwMode="auto">
          <a:xfrm>
            <a:off x="4953000" y="44196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0696" name="Rectangle 85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0697" name="Rectangle 86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0698" name="Rectangle 87"/>
          <p:cNvSpPr>
            <a:spLocks noChangeArrowheads="1"/>
          </p:cNvSpPr>
          <p:nvPr/>
        </p:nvSpPr>
        <p:spPr bwMode="auto">
          <a:xfrm>
            <a:off x="2819400" y="4343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0699" name="Rectangle 88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0700" name="Rectangle 89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635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2378075" y="1312863"/>
            <a:ext cx="1383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latin typeface="Calibri Bold"/>
              </a:rPr>
              <a:t>a</a:t>
            </a:r>
            <a:r>
              <a:rPr lang="en-US" sz="2000" dirty="0">
                <a:latin typeface="Calibri Bold"/>
              </a:rPr>
              <a:t> ( </a:t>
            </a:r>
            <a:r>
              <a:rPr lang="en-US" sz="2000" u="sng" dirty="0">
                <a:latin typeface="Calibri Bold"/>
              </a:rPr>
              <a:t>b</a:t>
            </a:r>
            <a:r>
              <a:rPr lang="en-US" sz="2000" dirty="0">
                <a:latin typeface="Calibri Bold"/>
              </a:rPr>
              <a:t> | </a:t>
            </a:r>
            <a:r>
              <a:rPr lang="en-US" sz="2000" u="sng" dirty="0">
                <a:latin typeface="Calibri Bold"/>
              </a:rPr>
              <a:t>c</a:t>
            </a:r>
            <a:r>
              <a:rPr lang="en-US" sz="2000" dirty="0">
                <a:latin typeface="Calibri Bold"/>
              </a:rPr>
              <a:t> )* :</a:t>
            </a:r>
            <a:endParaRPr lang="en-US" sz="1600" dirty="0">
              <a:latin typeface="Calibri Bold"/>
            </a:endParaRPr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9305925" y="5730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 dirty="0">
              <a:latin typeface="Calibri Bold"/>
            </a:endParaRPr>
          </a:p>
        </p:txBody>
      </p:sp>
      <p:grpSp>
        <p:nvGrpSpPr>
          <p:cNvPr id="72711" name="Group 5"/>
          <p:cNvGrpSpPr>
            <a:grpSpLocks/>
          </p:cNvGrpSpPr>
          <p:nvPr/>
        </p:nvGrpSpPr>
        <p:grpSpPr bwMode="auto">
          <a:xfrm>
            <a:off x="3297238" y="1066801"/>
            <a:ext cx="5237162" cy="1820863"/>
            <a:chOff x="1117" y="672"/>
            <a:chExt cx="3299" cy="1147"/>
          </a:xfrm>
        </p:grpSpPr>
        <p:sp>
          <p:nvSpPr>
            <p:cNvPr id="72749" name="Oval 6"/>
            <p:cNvSpPr>
              <a:spLocks noChangeAspect="1" noChangeArrowheads="1"/>
            </p:cNvSpPr>
            <p:nvPr/>
          </p:nvSpPr>
          <p:spPr bwMode="auto">
            <a:xfrm>
              <a:off x="1117" y="1132"/>
              <a:ext cx="228" cy="234"/>
            </a:xfrm>
            <a:prstGeom prst="ellips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FF0065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FF0065"/>
                  </a:solidFill>
                  <a:latin typeface="Calibri Bold"/>
                </a:rPr>
                <a:t>0 </a:t>
              </a:r>
              <a:endParaRPr lang="en-US" sz="1600" i="1" dirty="0">
                <a:solidFill>
                  <a:srgbClr val="FF0065"/>
                </a:solidFill>
                <a:latin typeface="Calibri Bold"/>
              </a:endParaRPr>
            </a:p>
          </p:txBody>
        </p:sp>
        <p:sp>
          <p:nvSpPr>
            <p:cNvPr id="72750" name="Oval 7"/>
            <p:cNvSpPr>
              <a:spLocks noChangeAspect="1" noChangeArrowheads="1"/>
            </p:cNvSpPr>
            <p:nvPr/>
          </p:nvSpPr>
          <p:spPr bwMode="auto">
            <a:xfrm>
              <a:off x="1604" y="1132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1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51" name="Line 8"/>
            <p:cNvSpPr>
              <a:spLocks noChangeAspect="1" noChangeShapeType="1"/>
            </p:cNvSpPr>
            <p:nvPr/>
          </p:nvSpPr>
          <p:spPr bwMode="auto">
            <a:xfrm>
              <a:off x="1345" y="124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52" name="Text Box 9"/>
            <p:cNvSpPr txBox="1">
              <a:spLocks noChangeAspect="1" noChangeArrowheads="1"/>
            </p:cNvSpPr>
            <p:nvPr/>
          </p:nvSpPr>
          <p:spPr bwMode="auto">
            <a:xfrm>
              <a:off x="1377" y="107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53" name="Line 10"/>
            <p:cNvSpPr>
              <a:spLocks noChangeAspect="1" noChangeShapeType="1"/>
            </p:cNvSpPr>
            <p:nvPr/>
          </p:nvSpPr>
          <p:spPr bwMode="auto">
            <a:xfrm>
              <a:off x="1833" y="1264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54" name="Text Box 11"/>
            <p:cNvSpPr txBox="1">
              <a:spLocks noChangeAspect="1" noChangeArrowheads="1"/>
            </p:cNvSpPr>
            <p:nvPr/>
          </p:nvSpPr>
          <p:spPr bwMode="auto">
            <a:xfrm>
              <a:off x="1853" y="109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72755" name="AutoShape 12"/>
            <p:cNvCxnSpPr>
              <a:cxnSpLocks noChangeAspect="1" noChangeShapeType="1"/>
              <a:stCxn id="72765" idx="0"/>
              <a:endCxn id="72764" idx="0"/>
            </p:cNvCxnSpPr>
            <p:nvPr/>
          </p:nvCxnSpPr>
          <p:spPr bwMode="auto">
            <a:xfrm rot="5400000" flipH="1">
              <a:off x="3240" y="563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756" name="Oval 13"/>
            <p:cNvSpPr>
              <a:spLocks noChangeAspect="1" noChangeArrowheads="1"/>
            </p:cNvSpPr>
            <p:nvPr/>
          </p:nvSpPr>
          <p:spPr bwMode="auto">
            <a:xfrm>
              <a:off x="2888" y="975"/>
              <a:ext cx="229" cy="233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4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57" name="Oval 14"/>
            <p:cNvSpPr>
              <a:spLocks noChangeAspect="1" noChangeArrowheads="1"/>
            </p:cNvSpPr>
            <p:nvPr/>
          </p:nvSpPr>
          <p:spPr bwMode="auto">
            <a:xfrm>
              <a:off x="3376" y="974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2758" name="Line 15"/>
            <p:cNvSpPr>
              <a:spLocks noChangeAspect="1" noChangeShapeType="1"/>
            </p:cNvSpPr>
            <p:nvPr/>
          </p:nvSpPr>
          <p:spPr bwMode="auto">
            <a:xfrm>
              <a:off x="3117" y="109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59" name="Text Box 16"/>
            <p:cNvSpPr txBox="1">
              <a:spLocks noChangeAspect="1" noChangeArrowheads="1"/>
            </p:cNvSpPr>
            <p:nvPr/>
          </p:nvSpPr>
          <p:spPr bwMode="auto">
            <a:xfrm>
              <a:off x="3148" y="922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60" name="Oval 17"/>
            <p:cNvSpPr>
              <a:spLocks noChangeAspect="1" noChangeArrowheads="1"/>
            </p:cNvSpPr>
            <p:nvPr/>
          </p:nvSpPr>
          <p:spPr bwMode="auto">
            <a:xfrm>
              <a:off x="2888" y="1364"/>
              <a:ext cx="229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6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61" name="Oval 18"/>
            <p:cNvSpPr>
              <a:spLocks noChangeAspect="1" noChangeArrowheads="1"/>
            </p:cNvSpPr>
            <p:nvPr/>
          </p:nvSpPr>
          <p:spPr bwMode="auto">
            <a:xfrm>
              <a:off x="3376" y="1363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2762" name="Line 19"/>
            <p:cNvSpPr>
              <a:spLocks noChangeAspect="1" noChangeShapeType="1"/>
            </p:cNvSpPr>
            <p:nvPr/>
          </p:nvSpPr>
          <p:spPr bwMode="auto">
            <a:xfrm>
              <a:off x="3117" y="148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63" name="Text Box 20"/>
            <p:cNvSpPr txBox="1">
              <a:spLocks noChangeAspect="1" noChangeArrowheads="1"/>
            </p:cNvSpPr>
            <p:nvPr/>
          </p:nvSpPr>
          <p:spPr bwMode="auto">
            <a:xfrm>
              <a:off x="3148" y="131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64" name="Oval 21"/>
            <p:cNvSpPr>
              <a:spLocks noChangeAspect="1" noChangeArrowheads="1"/>
            </p:cNvSpPr>
            <p:nvPr/>
          </p:nvSpPr>
          <p:spPr bwMode="auto">
            <a:xfrm>
              <a:off x="2542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3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65" name="Oval 22"/>
            <p:cNvSpPr>
              <a:spLocks noChangeAspect="1" noChangeArrowheads="1"/>
            </p:cNvSpPr>
            <p:nvPr/>
          </p:nvSpPr>
          <p:spPr bwMode="auto">
            <a:xfrm>
              <a:off x="3711" y="1153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72766" name="Line 23"/>
            <p:cNvSpPr>
              <a:spLocks noChangeAspect="1" noChangeShapeType="1"/>
            </p:cNvSpPr>
            <p:nvPr/>
          </p:nvSpPr>
          <p:spPr bwMode="auto">
            <a:xfrm flipV="1">
              <a:off x="2748" y="1135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67" name="Line 24"/>
            <p:cNvSpPr>
              <a:spLocks noChangeAspect="1" noChangeShapeType="1"/>
            </p:cNvSpPr>
            <p:nvPr/>
          </p:nvSpPr>
          <p:spPr bwMode="auto">
            <a:xfrm>
              <a:off x="2754" y="1332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68" name="Line 25"/>
            <p:cNvSpPr>
              <a:spLocks noChangeAspect="1" noChangeShapeType="1"/>
            </p:cNvSpPr>
            <p:nvPr/>
          </p:nvSpPr>
          <p:spPr bwMode="auto">
            <a:xfrm>
              <a:off x="3606" y="1130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69" name="Line 26"/>
            <p:cNvSpPr>
              <a:spLocks noChangeAspect="1" noChangeShapeType="1"/>
            </p:cNvSpPr>
            <p:nvPr/>
          </p:nvSpPr>
          <p:spPr bwMode="auto">
            <a:xfrm flipV="1">
              <a:off x="3606" y="1346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70" name="Oval 27"/>
            <p:cNvSpPr>
              <a:spLocks noChangeAspect="1" noChangeArrowheads="1"/>
            </p:cNvSpPr>
            <p:nvPr/>
          </p:nvSpPr>
          <p:spPr bwMode="auto">
            <a:xfrm>
              <a:off x="2080" y="1152"/>
              <a:ext cx="228" cy="234"/>
            </a:xfrm>
            <a:prstGeom prst="ellipse">
              <a:avLst/>
            </a:prstGeom>
            <a:noFill/>
            <a:ln w="1905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2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71" name="Oval 28"/>
            <p:cNvSpPr>
              <a:spLocks noChangeAspect="1" noChangeArrowheads="1"/>
            </p:cNvSpPr>
            <p:nvPr/>
          </p:nvSpPr>
          <p:spPr bwMode="auto">
            <a:xfrm>
              <a:off x="4188" y="1152"/>
              <a:ext cx="228" cy="234"/>
            </a:xfrm>
            <a:prstGeom prst="ellipse">
              <a:avLst/>
            </a:prstGeom>
            <a:noFill/>
            <a:ln w="38100" cmpd="dbl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solidFill>
                    <a:srgbClr val="B025A6"/>
                  </a:solidFill>
                  <a:latin typeface="Calibri Bold"/>
                </a:rPr>
                <a:t>n</a:t>
              </a:r>
              <a:r>
                <a:rPr lang="en-US" sz="1400" i="1" baseline="-25000" dirty="0">
                  <a:solidFill>
                    <a:srgbClr val="B025A6"/>
                  </a:solidFill>
                  <a:latin typeface="Calibri Bold"/>
                </a:rPr>
                <a:t>9 </a:t>
              </a:r>
              <a:endParaRPr lang="en-US" sz="1600" i="1" dirty="0">
                <a:solidFill>
                  <a:srgbClr val="B025A6"/>
                </a:solidFill>
                <a:latin typeface="Calibri Bold"/>
              </a:endParaRPr>
            </a:p>
          </p:txBody>
        </p:sp>
        <p:sp>
          <p:nvSpPr>
            <p:cNvPr id="72772" name="Line 29"/>
            <p:cNvSpPr>
              <a:spLocks noChangeAspect="1" noChangeShapeType="1"/>
            </p:cNvSpPr>
            <p:nvPr/>
          </p:nvSpPr>
          <p:spPr bwMode="auto">
            <a:xfrm>
              <a:off x="3937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2773" name="Line 30"/>
            <p:cNvSpPr>
              <a:spLocks noChangeAspect="1" noChangeShapeType="1"/>
            </p:cNvSpPr>
            <p:nvPr/>
          </p:nvSpPr>
          <p:spPr bwMode="auto">
            <a:xfrm>
              <a:off x="2301" y="1270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72774" name="AutoShape 31"/>
            <p:cNvCxnSpPr>
              <a:cxnSpLocks noChangeAspect="1" noChangeShapeType="1"/>
              <a:stCxn id="72770" idx="5"/>
              <a:endCxn id="72771" idx="3"/>
            </p:cNvCxnSpPr>
            <p:nvPr/>
          </p:nvCxnSpPr>
          <p:spPr bwMode="auto">
            <a:xfrm rot="16200000" flipH="1">
              <a:off x="3245" y="387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775" name="Text Box 32"/>
            <p:cNvSpPr txBox="1">
              <a:spLocks noChangeAspect="1" noChangeArrowheads="1"/>
            </p:cNvSpPr>
            <p:nvPr/>
          </p:nvSpPr>
          <p:spPr bwMode="auto">
            <a:xfrm>
              <a:off x="3148" y="1607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76" name="Text Box 33"/>
            <p:cNvSpPr txBox="1">
              <a:spLocks noChangeAspect="1" noChangeArrowheads="1"/>
            </p:cNvSpPr>
            <p:nvPr/>
          </p:nvSpPr>
          <p:spPr bwMode="auto">
            <a:xfrm>
              <a:off x="2720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77" name="Text Box 34"/>
            <p:cNvSpPr txBox="1">
              <a:spLocks noChangeAspect="1" noChangeArrowheads="1"/>
            </p:cNvSpPr>
            <p:nvPr/>
          </p:nvSpPr>
          <p:spPr bwMode="auto">
            <a:xfrm>
              <a:off x="3602" y="100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78" name="Text Box 35"/>
            <p:cNvSpPr txBox="1">
              <a:spLocks noChangeAspect="1" noChangeArrowheads="1"/>
            </p:cNvSpPr>
            <p:nvPr/>
          </p:nvSpPr>
          <p:spPr bwMode="auto">
            <a:xfrm>
              <a:off x="2720" y="1346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79" name="Text Box 36"/>
            <p:cNvSpPr txBox="1">
              <a:spLocks noChangeAspect="1" noChangeArrowheads="1"/>
            </p:cNvSpPr>
            <p:nvPr/>
          </p:nvSpPr>
          <p:spPr bwMode="auto">
            <a:xfrm>
              <a:off x="3602" y="1346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80" name="Text Box 37"/>
            <p:cNvSpPr txBox="1">
              <a:spLocks noChangeAspect="1" noChangeArrowheads="1"/>
            </p:cNvSpPr>
            <p:nvPr/>
          </p:nvSpPr>
          <p:spPr bwMode="auto">
            <a:xfrm>
              <a:off x="2317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81" name="Text Box 38"/>
            <p:cNvSpPr txBox="1">
              <a:spLocks noChangeAspect="1" noChangeArrowheads="1"/>
            </p:cNvSpPr>
            <p:nvPr/>
          </p:nvSpPr>
          <p:spPr bwMode="auto">
            <a:xfrm>
              <a:off x="3949" y="1105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782" name="Text Box 39"/>
            <p:cNvSpPr txBox="1">
              <a:spLocks noChangeAspect="1" noChangeArrowheads="1"/>
            </p:cNvSpPr>
            <p:nvPr/>
          </p:nvSpPr>
          <p:spPr bwMode="auto">
            <a:xfrm>
              <a:off x="3155" y="67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aphicFrame>
        <p:nvGraphicFramePr>
          <p:cNvPr id="92200" name="Group 40"/>
          <p:cNvGraphicFramePr>
            <a:graphicFrameLocks noGrp="1"/>
          </p:cNvGraphicFramePr>
          <p:nvPr/>
        </p:nvGraphicFramePr>
        <p:xfrm>
          <a:off x="2819400" y="3048001"/>
          <a:ext cx="6553200" cy="30815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States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FollowEpsilon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Move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(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s,*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  <a:sym typeface="Symbol" charset="0"/>
                        </a:rPr>
                        <a:t>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NFA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d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 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5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7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8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9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4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, n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s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ヒラギノ角ゴ Pro W3" charset="0"/>
                          <a:cs typeface="ヒラギノ角ゴ Pro W3" charset="0"/>
                        </a:rPr>
                        <a:t>3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43" name="Rectangle 83"/>
          <p:cNvSpPr>
            <a:spLocks noChangeArrowheads="1"/>
          </p:cNvSpPr>
          <p:nvPr/>
        </p:nvSpPr>
        <p:spPr bwMode="auto">
          <a:xfrm>
            <a:off x="4953000" y="44196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744" name="Rectangle 84"/>
          <p:cNvSpPr>
            <a:spLocks noChangeArrowheads="1"/>
          </p:cNvSpPr>
          <p:nvPr/>
        </p:nvSpPr>
        <p:spPr bwMode="auto">
          <a:xfrm>
            <a:off x="4953000" y="5041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745" name="Rectangle 85"/>
          <p:cNvSpPr>
            <a:spLocks noChangeArrowheads="1"/>
          </p:cNvSpPr>
          <p:nvPr/>
        </p:nvSpPr>
        <p:spPr bwMode="auto">
          <a:xfrm>
            <a:off x="4953000" y="5549900"/>
            <a:ext cx="4419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746" name="Rectangle 86"/>
          <p:cNvSpPr>
            <a:spLocks noChangeArrowheads="1"/>
          </p:cNvSpPr>
          <p:nvPr/>
        </p:nvSpPr>
        <p:spPr bwMode="auto">
          <a:xfrm>
            <a:off x="2819400" y="4343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747" name="Rectangle 87"/>
          <p:cNvSpPr>
            <a:spLocks noChangeArrowheads="1"/>
          </p:cNvSpPr>
          <p:nvPr/>
        </p:nvSpPr>
        <p:spPr bwMode="auto">
          <a:xfrm>
            <a:off x="2819400" y="48768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748" name="Rectangle 88"/>
          <p:cNvSpPr>
            <a:spLocks noChangeArrowheads="1"/>
          </p:cNvSpPr>
          <p:nvPr/>
        </p:nvSpPr>
        <p:spPr bwMode="auto">
          <a:xfrm>
            <a:off x="2819400" y="5486400"/>
            <a:ext cx="2057400" cy="533400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en-US" sz="2400" b="1" dirty="0">
                <a:sym typeface="Symbol" charset="0"/>
              </a:rPr>
              <a:t>NFA</a:t>
            </a:r>
            <a:r>
              <a:rPr lang="en-US" sz="2400" dirty="0">
                <a:sym typeface="Symbol" charset="0"/>
              </a:rPr>
              <a:t>  </a:t>
            </a:r>
            <a:r>
              <a:rPr lang="en-US" sz="2400" b="1" dirty="0">
                <a:sym typeface="Symbol" charset="0"/>
              </a:rPr>
              <a:t>DFA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with Subset Construction</a:t>
            </a:r>
            <a:endParaRPr lang="en-US" sz="24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579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2480</Words>
  <Application>Microsoft Office PowerPoint</Application>
  <PresentationFormat>Widescreen</PresentationFormat>
  <Paragraphs>1102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Courier</vt:lpstr>
      <vt:lpstr>ヒラギノ角ゴ Pro W3</vt:lpstr>
      <vt:lpstr>Arial</vt:lpstr>
      <vt:lpstr>Calibri</vt:lpstr>
      <vt:lpstr>Calibri Bold</vt:lpstr>
      <vt:lpstr>Comic Sans MS</vt:lpstr>
      <vt:lpstr>Symbol</vt:lpstr>
      <vt:lpstr>Times</vt:lpstr>
      <vt:lpstr>Wingdings</vt:lpstr>
      <vt:lpstr>Office Theme</vt:lpstr>
      <vt:lpstr>Construct Scanners  </vt:lpstr>
      <vt:lpstr>Example of Thompson’s Construction</vt:lpstr>
      <vt:lpstr>The Plan for Scanner Construction</vt:lpstr>
      <vt:lpstr>Simulating an NFA with a DFA</vt:lpstr>
      <vt:lpstr>NFA DFA with Subset Construction</vt:lpstr>
      <vt:lpstr>NFA DFA with Subset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NFA  DFA Another Example</vt:lpstr>
      <vt:lpstr>PowerPoint Presentation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67</cp:revision>
  <dcterms:created xsi:type="dcterms:W3CDTF">2015-08-23T14:27:08Z</dcterms:created>
  <dcterms:modified xsi:type="dcterms:W3CDTF">2023-01-26T14:30:04Z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2023-01-19T12:43:08Z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7fd93902-6b29-4950-9736-c1b92d178aed</vt:lpwstr>
  </property>
  <property fmtid="{D5CDD505-2E9C-101B-9397-08002B2CF9AE}" pid="8" name="MSIP_Label_4044bd30-2ed7-4c9d-9d12-46200872a97b_ContentBits">
    <vt:lpwstr>0</vt:lpwstr>
  </property>
</Properties>
</file>