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20" r:id="rId2"/>
    <p:sldId id="278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6" r:id="rId13"/>
    <p:sldId id="340" r:id="rId14"/>
    <p:sldId id="347" r:id="rId15"/>
    <p:sldId id="341" r:id="rId16"/>
    <p:sldId id="344" r:id="rId17"/>
    <p:sldId id="345" r:id="rId18"/>
    <p:sldId id="343" r:id="rId19"/>
    <p:sldId id="34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F042F-C096-4939-8B0A-14731FD26066}" v="73" dt="2023-01-24T01:02:18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6395" autoAdjust="0"/>
  </p:normalViewPr>
  <p:slideViewPr>
    <p:cSldViewPr snapToGrid="0" snapToObjects="1">
      <p:cViewPr varScale="1">
        <p:scale>
          <a:sx n="111" d="100"/>
          <a:sy n="111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Hairong" userId="836876fe-804d-4bd9-9d0e-c259ce8ab2ed" providerId="ADAL" clId="{323F042F-C096-4939-8B0A-14731FD26066}"/>
    <pc:docChg chg="undo custSel addSld delSld modSld">
      <pc:chgData name="Zhao, Hairong" userId="836876fe-804d-4bd9-9d0e-c259ce8ab2ed" providerId="ADAL" clId="{323F042F-C096-4939-8B0A-14731FD26066}" dt="2023-01-24T01:02:51.237" v="440" actId="14100"/>
      <pc:docMkLst>
        <pc:docMk/>
      </pc:docMkLst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3885688904" sldId="266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2396873308" sldId="272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1153624705" sldId="273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635511311" sldId="274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1572279913" sldId="276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2975670747" sldId="277"/>
        </pc:sldMkLst>
      </pc:sldChg>
      <pc:sldChg chg="modSp mod">
        <pc:chgData name="Zhao, Hairong" userId="836876fe-804d-4bd9-9d0e-c259ce8ab2ed" providerId="ADAL" clId="{323F042F-C096-4939-8B0A-14731FD26066}" dt="2023-01-23T23:24:42.279" v="20" actId="1076"/>
        <pc:sldMkLst>
          <pc:docMk/>
          <pc:sldMk cId="3618445065" sldId="278"/>
        </pc:sldMkLst>
        <pc:spChg chg="mod">
          <ac:chgData name="Zhao, Hairong" userId="836876fe-804d-4bd9-9d0e-c259ce8ab2ed" providerId="ADAL" clId="{323F042F-C096-4939-8B0A-14731FD26066}" dt="2023-01-23T23:24:34.506" v="19" actId="20577"/>
          <ac:spMkLst>
            <pc:docMk/>
            <pc:sldMk cId="3618445065" sldId="278"/>
            <ac:spMk id="56325" creationId="{00000000-0000-0000-0000-000000000000}"/>
          </ac:spMkLst>
        </pc:spChg>
        <pc:grpChg chg="mod">
          <ac:chgData name="Zhao, Hairong" userId="836876fe-804d-4bd9-9d0e-c259ce8ab2ed" providerId="ADAL" clId="{323F042F-C096-4939-8B0A-14731FD26066}" dt="2023-01-23T23:24:42.279" v="20" actId="1076"/>
          <ac:grpSpMkLst>
            <pc:docMk/>
            <pc:sldMk cId="3618445065" sldId="278"/>
            <ac:grpSpMk id="56328" creationId="{00000000-0000-0000-0000-000000000000}"/>
          </ac:grpSpMkLst>
        </pc:grpChg>
      </pc:sldChg>
      <pc:sldChg chg="modSp mod">
        <pc:chgData name="Zhao, Hairong" userId="836876fe-804d-4bd9-9d0e-c259ce8ab2ed" providerId="ADAL" clId="{323F042F-C096-4939-8B0A-14731FD26066}" dt="2023-01-23T23:36:04.050" v="158" actId="207"/>
        <pc:sldMkLst>
          <pc:docMk/>
          <pc:sldMk cId="3749630485" sldId="299"/>
        </pc:sldMkLst>
        <pc:spChg chg="mod">
          <ac:chgData name="Zhao, Hairong" userId="836876fe-804d-4bd9-9d0e-c259ce8ab2ed" providerId="ADAL" clId="{323F042F-C096-4939-8B0A-14731FD26066}" dt="2023-01-23T23:36:04.050" v="158" actId="207"/>
          <ac:spMkLst>
            <pc:docMk/>
            <pc:sldMk cId="3749630485" sldId="299"/>
            <ac:spMk id="103429" creationId="{00000000-0000-0000-0000-000000000000}"/>
          </ac:spMkLst>
        </pc:spChg>
      </pc:sldChg>
      <pc:sldChg chg="modSp mod">
        <pc:chgData name="Zhao, Hairong" userId="836876fe-804d-4bd9-9d0e-c259ce8ab2ed" providerId="ADAL" clId="{323F042F-C096-4939-8B0A-14731FD26066}" dt="2023-01-23T23:36:15.363" v="159" actId="207"/>
        <pc:sldMkLst>
          <pc:docMk/>
          <pc:sldMk cId="7518310" sldId="300"/>
        </pc:sldMkLst>
        <pc:spChg chg="mod">
          <ac:chgData name="Zhao, Hairong" userId="836876fe-804d-4bd9-9d0e-c259ce8ab2ed" providerId="ADAL" clId="{323F042F-C096-4939-8B0A-14731FD26066}" dt="2023-01-23T23:36:15.363" v="159" actId="207"/>
          <ac:spMkLst>
            <pc:docMk/>
            <pc:sldMk cId="7518310" sldId="300"/>
            <ac:spMk id="104453" creationId="{00000000-0000-0000-0000-000000000000}"/>
          </ac:spMkLst>
        </pc:spChg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4278508427" sldId="303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586709114" sldId="304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2567975797" sldId="315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1813161496" sldId="316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1928521829" sldId="317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2041558653" sldId="318"/>
        </pc:sldMkLst>
      </pc:sldChg>
      <pc:sldChg chg="modSp mod modAnim">
        <pc:chgData name="Zhao, Hairong" userId="836876fe-804d-4bd9-9d0e-c259ce8ab2ed" providerId="ADAL" clId="{323F042F-C096-4939-8B0A-14731FD26066}" dt="2023-01-23T23:23:52" v="12" actId="13926"/>
        <pc:sldMkLst>
          <pc:docMk/>
          <pc:sldMk cId="1111899971" sldId="320"/>
        </pc:sldMkLst>
        <pc:spChg chg="mod">
          <ac:chgData name="Zhao, Hairong" userId="836876fe-804d-4bd9-9d0e-c259ce8ab2ed" providerId="ADAL" clId="{323F042F-C096-4939-8B0A-14731FD26066}" dt="2023-01-23T23:23:52" v="12" actId="13926"/>
          <ac:spMkLst>
            <pc:docMk/>
            <pc:sldMk cId="1111899971" sldId="320"/>
            <ac:spMk id="77" creationId="{00000000-0000-0000-0000-000000000000}"/>
          </ac:spMkLst>
        </pc:spChg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388392557" sldId="321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3405244987" sldId="323"/>
        </pc:sldMkLst>
      </pc:sldChg>
      <pc:sldChg chg="addSp delSp modSp add del mod delAnim">
        <pc:chgData name="Zhao, Hairong" userId="836876fe-804d-4bd9-9d0e-c259ce8ab2ed" providerId="ADAL" clId="{323F042F-C096-4939-8B0A-14731FD26066}" dt="2023-01-23T23:32:18.527" v="124" actId="2696"/>
        <pc:sldMkLst>
          <pc:docMk/>
          <pc:sldMk cId="1130491881" sldId="325"/>
        </pc:sldMkLst>
        <pc:spChg chg="add del mod">
          <ac:chgData name="Zhao, Hairong" userId="836876fe-804d-4bd9-9d0e-c259ce8ab2ed" providerId="ADAL" clId="{323F042F-C096-4939-8B0A-14731FD26066}" dt="2023-01-23T23:29:58.148" v="31" actId="478"/>
          <ac:spMkLst>
            <pc:docMk/>
            <pc:sldMk cId="1130491881" sldId="325"/>
            <ac:spMk id="5" creationId="{22AD3E15-DBA7-26D5-7D10-0FCF2FCE49AB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7" creationId="{7721C256-2FE6-35AC-9A2B-C1F6FE36BCFD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8" creationId="{DD3F5AC1-A675-5950-A232-11CBB53C87B0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9" creationId="{7DB4FFF6-9C5E-CD23-07FF-09FF527ADAE6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0" creationId="{8B14407B-03CD-9E66-B95D-024AD49CF74A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1" creationId="{AB840AD9-6CF2-A6A6-4153-B583CFEB103D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2" creationId="{260C2C43-671E-B1FE-5EDE-E25D55EFAC45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4" creationId="{5D1AAF9F-EB2E-C005-2569-A200930A89BA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5" creationId="{8F7BD437-3E0D-414C-FB63-70F1BE0F9D51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6" creationId="{1185CC47-8648-82CF-6D8F-9E634ED3EE49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7" creationId="{EE4557D1-4763-CE3C-4F66-BFEBC843A4A9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8" creationId="{510D904A-099F-5538-B29B-B00EBFDCFDA7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9" creationId="{45FA480B-3BA4-65CF-8E92-E2676E076529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0" creationId="{FA4C84B8-7FAB-A86E-189A-0A31E3481083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1" creationId="{4BDCAE86-55AA-F312-60B1-5A6B9420B364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2" creationId="{7704F6C9-23AA-B952-7C47-B5BE82753FE4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3" creationId="{A53ECCE6-53EA-AF84-D0DE-A42658C7B81A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4" creationId="{6CAC1B88-474D-362E-8980-15152EFD51C9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5" creationId="{B7257E16-07A1-7250-AA93-C942066D1A4A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6" creationId="{A640E64D-78D8-D13F-D6B1-AD43AA3489A5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7" creationId="{80CF6238-8CFF-0E7B-C45A-8C4486764F61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8" creationId="{AC0E60DC-54B4-C90F-39A6-FF9C5434B260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9" creationId="{2BE18F8B-DEA2-1AE4-D308-E848F7C02BB8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0" creationId="{966B642B-36C8-11DB-4299-39069AE281B1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1" creationId="{86609918-378D-8052-34C6-B44753FFA7AC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3" creationId="{5565EB3C-1AF1-D8CD-FB1D-05DE161D44DC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4" creationId="{4362FCFA-16BD-987C-A786-29CF9F4D22FF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5" creationId="{AE44BEA4-3E80-694C-9242-E9C75452ED03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6" creationId="{DB1CC73B-8844-DF56-60DF-A9B9A2F3D94B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7" creationId="{B5636BC8-51CB-8E7C-525D-2DE9285DBB76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8" creationId="{0FD1DAE5-AE29-E44F-7C7C-409F12E2E8FF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9" creationId="{E5F33D79-41B2-D404-6C5B-0B32FC5DFD7C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40" creationId="{2C95B95D-42E9-620C-E8C4-FBEA0FD5286A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1" creationId="{05FF6F8E-7D53-DA14-EC55-7423665E8043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2" creationId="{0138B079-2DD0-BA22-71D1-063F3D26908B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3" creationId="{25853513-3BB0-4AAD-5059-AF0337908EC8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4" creationId="{636F47F4-F00F-32E5-9509-18827588BA1C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5" creationId="{B4CFF722-7401-1878-43FF-FDB240173535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6" creationId="{E8711850-55E3-D9E6-F556-EAD2B4721B42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7" creationId="{D4021E78-F7BF-9912-8555-93BDED6D3BF1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0" creationId="{3281F890-1C1B-DAAC-9698-84A9C4786362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1" creationId="{7312123F-AF26-306E-54D8-B77489E52CF2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2" creationId="{259FFA93-97C3-6CB3-2E2D-172076AC9282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3" creationId="{9DAE671B-12D1-C78C-3D64-393A4E4626C8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4" creationId="{9083762D-04F7-8AAF-A783-007C84602645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5" creationId="{EA9D06A6-8555-41A7-F080-84B234F44606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6" creationId="{DE5064FA-84F4-DD4D-952C-971A93244FB6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7" creationId="{5FBC2FF6-23E1-A868-6073-1832A73FEF1C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8" creationId="{C5B662B1-923B-E1D2-3748-37F2FE6C7E02}"/>
          </ac:spMkLst>
        </pc:spChg>
        <pc:spChg chg="mod">
          <ac:chgData name="Zhao, Hairong" userId="836876fe-804d-4bd9-9d0e-c259ce8ab2ed" providerId="ADAL" clId="{323F042F-C096-4939-8B0A-14731FD26066}" dt="2023-01-23T23:30:09.678" v="32" actId="1076"/>
          <ac:spMkLst>
            <pc:docMk/>
            <pc:sldMk cId="1130491881" sldId="325"/>
            <ac:spMk id="101413" creationId="{00000000-0000-0000-0000-000000000000}"/>
          </ac:spMkLst>
        </pc:spChg>
        <pc:grpChg chg="del">
          <ac:chgData name="Zhao, Hairong" userId="836876fe-804d-4bd9-9d0e-c259ce8ab2ed" providerId="ADAL" clId="{323F042F-C096-4939-8B0A-14731FD26066}" dt="2023-01-23T23:30:38.338" v="33" actId="478"/>
          <ac:grpSpMkLst>
            <pc:docMk/>
            <pc:sldMk cId="1130491881" sldId="325"/>
            <ac:grpSpMk id="4" creationId="{62F2B6FF-833C-4F98-867B-B7A8144B5670}"/>
          </ac:grpSpMkLst>
        </pc:grpChg>
        <pc:grpChg chg="add mod">
          <ac:chgData name="Zhao, Hairong" userId="836876fe-804d-4bd9-9d0e-c259ce8ab2ed" providerId="ADAL" clId="{323F042F-C096-4939-8B0A-14731FD26066}" dt="2023-01-23T23:29:38.237" v="24" actId="1076"/>
          <ac:grpSpMkLst>
            <pc:docMk/>
            <pc:sldMk cId="1130491881" sldId="325"/>
            <ac:grpSpMk id="6" creationId="{E8DF3237-A03C-402F-9573-9A4FCF8FD300}"/>
          </ac:grpSpMkLst>
        </pc:grpChg>
        <pc:grpChg chg="del">
          <ac:chgData name="Zhao, Hairong" userId="836876fe-804d-4bd9-9d0e-c259ce8ab2ed" providerId="ADAL" clId="{323F042F-C096-4939-8B0A-14731FD26066}" dt="2023-01-23T23:29:32.919" v="22" actId="478"/>
          <ac:grpSpMkLst>
            <pc:docMk/>
            <pc:sldMk cId="1130491881" sldId="325"/>
            <ac:grpSpMk id="70" creationId="{00000000-0000-0000-0000-000000000000}"/>
          </ac:grpSpMkLst>
        </pc:grpChg>
        <pc:cxnChg chg="mod">
          <ac:chgData name="Zhao, Hairong" userId="836876fe-804d-4bd9-9d0e-c259ce8ab2ed" providerId="ADAL" clId="{323F042F-C096-4939-8B0A-14731FD26066}" dt="2023-01-23T23:29:33.641" v="23"/>
          <ac:cxnSpMkLst>
            <pc:docMk/>
            <pc:sldMk cId="1130491881" sldId="325"/>
            <ac:cxnSpMk id="13" creationId="{8E61EFF0-AB68-D946-AC21-2F4B88AB2E98}"/>
          </ac:cxnSpMkLst>
        </pc:cxnChg>
        <pc:cxnChg chg="mod">
          <ac:chgData name="Zhao, Hairong" userId="836876fe-804d-4bd9-9d0e-c259ce8ab2ed" providerId="ADAL" clId="{323F042F-C096-4939-8B0A-14731FD26066}" dt="2023-01-23T23:29:33.641" v="23"/>
          <ac:cxnSpMkLst>
            <pc:docMk/>
            <pc:sldMk cId="1130491881" sldId="325"/>
            <ac:cxnSpMk id="32" creationId="{1E1011D1-C2CC-40B6-606B-535CB06202E5}"/>
          </ac:cxnSpMkLst>
        </pc:cxnChg>
        <pc:cxnChg chg="add mod">
          <ac:chgData name="Zhao, Hairong" userId="836876fe-804d-4bd9-9d0e-c259ce8ab2ed" providerId="ADAL" clId="{323F042F-C096-4939-8B0A-14731FD26066}" dt="2023-01-23T23:30:48.284" v="123" actId="1038"/>
          <ac:cxnSpMkLst>
            <pc:docMk/>
            <pc:sldMk cId="1130491881" sldId="325"/>
            <ac:cxnSpMk id="48" creationId="{FA3AEB85-516D-E6CD-1506-545BC10714F8}"/>
          </ac:cxnSpMkLst>
        </pc:cxnChg>
        <pc:cxnChg chg="add mod">
          <ac:chgData name="Zhao, Hairong" userId="836876fe-804d-4bd9-9d0e-c259ce8ab2ed" providerId="ADAL" clId="{323F042F-C096-4939-8B0A-14731FD26066}" dt="2023-01-23T23:30:48.284" v="123" actId="1038"/>
          <ac:cxnSpMkLst>
            <pc:docMk/>
            <pc:sldMk cId="1130491881" sldId="325"/>
            <ac:cxnSpMk id="49" creationId="{5A3AAFCE-9DE2-6CF7-04EC-C44EFCCA6497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5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6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7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8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91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106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107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108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11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5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6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7" creationId="{00000000-0000-0000-0000-000000000000}"/>
          </ac:cxnSpMkLst>
        </pc:cxnChg>
      </pc:sldChg>
      <pc:sldChg chg="addSp delSp modSp add mod delAnim modAnim">
        <pc:chgData name="Zhao, Hairong" userId="836876fe-804d-4bd9-9d0e-c259ce8ab2ed" providerId="ADAL" clId="{323F042F-C096-4939-8B0A-14731FD26066}" dt="2023-01-23T23:37:32.597" v="163" actId="478"/>
        <pc:sldMkLst>
          <pc:docMk/>
          <pc:sldMk cId="2379359070" sldId="325"/>
        </pc:sldMkLst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1" creationId="{05FF6F8E-7D53-DA14-EC55-7423665E8043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2" creationId="{0138B079-2DD0-BA22-71D1-063F3D26908B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3" creationId="{25853513-3BB0-4AAD-5059-AF0337908EC8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4" creationId="{636F47F4-F00F-32E5-9509-18827588BA1C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5" creationId="{B4CFF722-7401-1878-43FF-FDB240173535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6" creationId="{E8711850-55E3-D9E6-F556-EAD2B4721B42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7" creationId="{D4021E78-F7BF-9912-8555-93BDED6D3BF1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0" creationId="{3281F890-1C1B-DAAC-9698-84A9C4786362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1" creationId="{7312123F-AF26-306E-54D8-B77489E52CF2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2" creationId="{259FFA93-97C3-6CB3-2E2D-172076AC9282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3" creationId="{9DAE671B-12D1-C78C-3D64-393A4E4626C8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4" creationId="{9083762D-04F7-8AAF-A783-007C84602645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5" creationId="{EA9D06A6-8555-41A7-F080-84B234F44606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6" creationId="{DE5064FA-84F4-DD4D-952C-971A93244FB6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7" creationId="{5FBC2FF6-23E1-A868-6073-1832A73FEF1C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8" creationId="{C5B662B1-923B-E1D2-3748-37F2FE6C7E02}"/>
          </ac:spMkLst>
        </pc:spChg>
        <pc:spChg chg="add del mod">
          <ac:chgData name="Zhao, Hairong" userId="836876fe-804d-4bd9-9d0e-c259ce8ab2ed" providerId="ADAL" clId="{323F042F-C096-4939-8B0A-14731FD26066}" dt="2023-01-23T23:37:32.597" v="163" actId="478"/>
          <ac:spMkLst>
            <pc:docMk/>
            <pc:sldMk cId="2379359070" sldId="325"/>
            <ac:spMk id="59" creationId="{3C8FC5CC-D206-653F-1611-F8813EBB1D73}"/>
          </ac:spMkLst>
        </pc:spChg>
        <pc:spChg chg="mod">
          <ac:chgData name="Zhao, Hairong" userId="836876fe-804d-4bd9-9d0e-c259ce8ab2ed" providerId="ADAL" clId="{323F042F-C096-4939-8B0A-14731FD26066}" dt="2023-01-23T23:32:43.185" v="149" actId="20577"/>
          <ac:spMkLst>
            <pc:docMk/>
            <pc:sldMk cId="2379359070" sldId="325"/>
            <ac:spMk id="101380" creationId="{00000000-0000-0000-0000-000000000000}"/>
          </ac:spMkLst>
        </pc:spChg>
        <pc:spChg chg="del mod">
          <ac:chgData name="Zhao, Hairong" userId="836876fe-804d-4bd9-9d0e-c259ce8ab2ed" providerId="ADAL" clId="{323F042F-C096-4939-8B0A-14731FD26066}" dt="2023-01-23T23:36:56.164" v="160" actId="478"/>
          <ac:spMkLst>
            <pc:docMk/>
            <pc:sldMk cId="2379359070" sldId="325"/>
            <ac:spMk id="101381" creationId="{00000000-0000-0000-0000-000000000000}"/>
          </ac:spMkLst>
        </pc:spChg>
        <pc:spChg chg="mod">
          <ac:chgData name="Zhao, Hairong" userId="836876fe-804d-4bd9-9d0e-c259ce8ab2ed" providerId="ADAL" clId="{323F042F-C096-4939-8B0A-14731FD26066}" dt="2023-01-23T23:32:55.847" v="152" actId="1076"/>
          <ac:spMkLst>
            <pc:docMk/>
            <pc:sldMk cId="2379359070" sldId="325"/>
            <ac:spMk id="101413" creationId="{00000000-0000-0000-0000-000000000000}"/>
          </ac:spMkLst>
        </pc:spChg>
        <pc:spChg chg="mod">
          <ac:chgData name="Zhao, Hairong" userId="836876fe-804d-4bd9-9d0e-c259ce8ab2ed" providerId="ADAL" clId="{323F042F-C096-4939-8B0A-14731FD26066}" dt="2023-01-23T23:32:49.075" v="150" actId="1076"/>
          <ac:spMkLst>
            <pc:docMk/>
            <pc:sldMk cId="2379359070" sldId="325"/>
            <ac:spMk id="101414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3T23:33:02.162" v="153" actId="478"/>
          <ac:spMkLst>
            <pc:docMk/>
            <pc:sldMk cId="2379359070" sldId="325"/>
            <ac:spMk id="101434" creationId="{00000000-0000-0000-0000-000000000000}"/>
          </ac:spMkLst>
        </pc:spChg>
        <pc:grpChg chg="add del mod">
          <ac:chgData name="Zhao, Hairong" userId="836876fe-804d-4bd9-9d0e-c259ce8ab2ed" providerId="ADAL" clId="{323F042F-C096-4939-8B0A-14731FD26066}" dt="2023-01-23T23:37:02.571" v="161" actId="478"/>
          <ac:grpSpMkLst>
            <pc:docMk/>
            <pc:sldMk cId="2379359070" sldId="325"/>
            <ac:grpSpMk id="4" creationId="{F1CEEACD-3786-EB9C-1749-8EF01F74A28A}"/>
          </ac:grpSpMkLst>
        </pc:grpChg>
        <pc:cxnChg chg="mod">
          <ac:chgData name="Zhao, Hairong" userId="836876fe-804d-4bd9-9d0e-c259ce8ab2ed" providerId="ADAL" clId="{323F042F-C096-4939-8B0A-14731FD26066}" dt="2023-01-23T23:37:02.571" v="161" actId="478"/>
          <ac:cxnSpMkLst>
            <pc:docMk/>
            <pc:sldMk cId="2379359070" sldId="325"/>
            <ac:cxnSpMk id="48" creationId="{FA3AEB85-516D-E6CD-1506-545BC10714F8}"/>
          </ac:cxnSpMkLst>
        </pc:cxnChg>
        <pc:cxnChg chg="mod">
          <ac:chgData name="Zhao, Hairong" userId="836876fe-804d-4bd9-9d0e-c259ce8ab2ed" providerId="ADAL" clId="{323F042F-C096-4939-8B0A-14731FD26066}" dt="2023-01-23T23:37:02.571" v="161" actId="478"/>
          <ac:cxnSpMkLst>
            <pc:docMk/>
            <pc:sldMk cId="2379359070" sldId="325"/>
            <ac:cxnSpMk id="49" creationId="{5A3AAFCE-9DE2-6CF7-04EC-C44EFCCA6497}"/>
          </ac:cxnSpMkLst>
        </pc:cxnChg>
      </pc:sldChg>
      <pc:sldChg chg="add del">
        <pc:chgData name="Zhao, Hairong" userId="836876fe-804d-4bd9-9d0e-c259ce8ab2ed" providerId="ADAL" clId="{323F042F-C096-4939-8B0A-14731FD26066}" dt="2023-01-23T23:32:18.527" v="124" actId="2696"/>
        <pc:sldMkLst>
          <pc:docMk/>
          <pc:sldMk cId="2019877360" sldId="326"/>
        </pc:sldMkLst>
      </pc:sldChg>
      <pc:sldChg chg="add del">
        <pc:chgData name="Zhao, Hairong" userId="836876fe-804d-4bd9-9d0e-c259ce8ab2ed" providerId="ADAL" clId="{323F042F-C096-4939-8B0A-14731FD26066}" dt="2023-01-23T23:37:17.072" v="162" actId="47"/>
        <pc:sldMkLst>
          <pc:docMk/>
          <pc:sldMk cId="3914076174" sldId="326"/>
        </pc:sldMkLst>
      </pc:sldChg>
      <pc:sldChg chg="addSp delSp modSp add mod delAnim">
        <pc:chgData name="Zhao, Hairong" userId="836876fe-804d-4bd9-9d0e-c259ce8ab2ed" providerId="ADAL" clId="{323F042F-C096-4939-8B0A-14731FD26066}" dt="2023-01-24T01:01:49.458" v="431" actId="164"/>
        <pc:sldMkLst>
          <pc:docMk/>
          <pc:sldMk cId="1415588350" sldId="327"/>
        </pc:sldMkLst>
        <pc:spChg chg="add mod">
          <ac:chgData name="Zhao, Hairong" userId="836876fe-804d-4bd9-9d0e-c259ce8ab2ed" providerId="ADAL" clId="{323F042F-C096-4939-8B0A-14731FD26066}" dt="2023-01-23T23:37:47.691" v="166" actId="1076"/>
          <ac:spMkLst>
            <pc:docMk/>
            <pc:sldMk cId="1415588350" sldId="327"/>
            <ac:spMk id="5" creationId="{26BF7103-6ACB-6F4A-ECCC-8EC966B6F4A9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7" creationId="{3D43DE36-08A0-7200-7A4B-1B22D3B4157D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8" creationId="{75A291E2-8594-8C8D-164D-43A264D2D952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9" creationId="{E6BFFA20-51F5-B628-1327-C3E5777FAAB5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0" creationId="{E1D16413-80B8-3391-3073-33E80BC21CB9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1" creationId="{26E34AE1-38B9-67EB-F7C0-2CCDB45B8797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2" creationId="{91E55EB4-9687-602E-8268-F763DED4D45A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4" creationId="{1793ED97-7471-0C1D-4B4B-9991A925C912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5" creationId="{AE8F294D-AFF0-D881-A045-9D28D61AB3BD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6" creationId="{0E4EF2F4-1E81-BF18-DE34-E7268CBC7298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7" creationId="{DC152045-6F74-F9FA-EE78-2AFA538A9D56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8" creationId="{8BDF2A1A-04EB-02A0-A763-CF3DAFE6CEDF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9" creationId="{590CAD59-C3ED-3023-81A3-4233A315CF87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0" creationId="{B6FB42F9-F869-4A68-F4E1-0C01802AA6C3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1" creationId="{C0446CEA-2FEB-EEC5-28BF-5304418572E7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2" creationId="{42AD16A8-3619-40BC-77F4-D0FE0B034D34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3" creationId="{FB3B2EEB-CC34-D74D-C3D7-BB4D02A8125B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4" creationId="{621820CB-A441-3B43-460F-1D5CBAE61EE6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5" creationId="{BEAD83DF-15E6-F98E-8E1D-8FE5B56EE322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6" creationId="{5F073C60-7834-BDF9-2070-A060368624DF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7" creationId="{AA688AC5-33BE-4CE3-D6CC-FD996E2473BA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8" creationId="{006CD75B-D358-C580-9E1F-9B9041182A43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9" creationId="{95D2D695-194A-E91D-3EB1-5D58CA034257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0" creationId="{279C8F14-6DEA-CE49-1832-F8D21C748FE3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1" creationId="{24C6408D-7C70-21D4-9215-982021B86F9E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3" creationId="{B9405A94-E061-DAEC-A4F7-BC2F6E42A255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4" creationId="{3E36E7DC-92D4-339B-4FA5-D4DDF9C754CF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5" creationId="{1F81C2CC-5E4E-97B8-D53E-69165097EE14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6" creationId="{6E43FC8D-CF55-21D7-A8EA-B8BF4B9434BA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7" creationId="{80010F03-BCBC-D2F4-B844-B0C6B0745589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8" creationId="{E61D5038-A069-D6FE-B300-09F726211F62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9" creationId="{4F688361-E91A-6EB8-2ADA-5E4390F96E32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40" creationId="{0A74CDCA-2D07-129D-2A12-8D66D6B2FA33}"/>
          </ac:spMkLst>
        </pc:spChg>
        <pc:spChg chg="mod topLvl">
          <ac:chgData name="Zhao, Hairong" userId="836876fe-804d-4bd9-9d0e-c259ce8ab2ed" providerId="ADAL" clId="{323F042F-C096-4939-8B0A-14731FD26066}" dt="2023-01-23T23:45:26.920" v="192" actId="692"/>
          <ac:spMkLst>
            <pc:docMk/>
            <pc:sldMk cId="1415588350" sldId="327"/>
            <ac:spMk id="42" creationId="{80E2D8EE-7D0A-9B8D-32D5-3075DFA03BEB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43" creationId="{FD19FEA1-95DC-FB11-060F-4FAC3F21FB5A}"/>
          </ac:spMkLst>
        </pc:spChg>
        <pc:spChg chg="mod topLvl">
          <ac:chgData name="Zhao, Hairong" userId="836876fe-804d-4bd9-9d0e-c259ce8ab2ed" providerId="ADAL" clId="{323F042F-C096-4939-8B0A-14731FD26066}" dt="2023-01-23T23:39:15.857" v="171"/>
          <ac:spMkLst>
            <pc:docMk/>
            <pc:sldMk cId="1415588350" sldId="327"/>
            <ac:spMk id="44" creationId="{0A8D4FEA-12D8-D255-B29D-A74DA00BD9F9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45" creationId="{505F3AE8-4127-ABDC-771D-6E40F5DE5C71}"/>
          </ac:spMkLst>
        </pc:spChg>
        <pc:spChg chg="mod topLvl">
          <ac:chgData name="Zhao, Hairong" userId="836876fe-804d-4bd9-9d0e-c259ce8ab2ed" providerId="ADAL" clId="{323F042F-C096-4939-8B0A-14731FD26066}" dt="2023-01-23T23:39:15.857" v="171"/>
          <ac:spMkLst>
            <pc:docMk/>
            <pc:sldMk cId="1415588350" sldId="327"/>
            <ac:spMk id="46" creationId="{9F11ADA3-75EB-88CF-8E20-17EA7C13E0C7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47" creationId="{70C545C8-D831-8095-D0A2-846242259DE0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49" creationId="{8D72B26B-6C3C-D9BD-607E-4880AD075576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0" creationId="{24566293-7D0B-5DD2-ACAC-3E5282C00176}"/>
          </ac:spMkLst>
        </pc:spChg>
        <pc:spChg chg="mod topLvl">
          <ac:chgData name="Zhao, Hairong" userId="836876fe-804d-4bd9-9d0e-c259ce8ab2ed" providerId="ADAL" clId="{323F042F-C096-4939-8B0A-14731FD26066}" dt="2023-01-23T23:41:50.742" v="175"/>
          <ac:spMkLst>
            <pc:docMk/>
            <pc:sldMk cId="1415588350" sldId="327"/>
            <ac:spMk id="51" creationId="{C3CB8B46-4417-38A9-6F23-3E087DD7D050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2" creationId="{25D72469-5F56-E1C6-D908-A0E4F125DC93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3" creationId="{5DBED3D5-81A4-88CB-F142-8E7B8096186E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4" creationId="{D9C6678F-36B0-7CCC-F48C-785F6B69CFCA}"/>
          </ac:spMkLst>
        </pc:spChg>
        <pc:spChg chg="mod topLvl">
          <ac:chgData name="Zhao, Hairong" userId="836876fe-804d-4bd9-9d0e-c259ce8ab2ed" providerId="ADAL" clId="{323F042F-C096-4939-8B0A-14731FD26066}" dt="2023-01-23T23:47:06.129" v="215"/>
          <ac:spMkLst>
            <pc:docMk/>
            <pc:sldMk cId="1415588350" sldId="327"/>
            <ac:spMk id="55" creationId="{92145ABB-4017-1D43-C60B-8BA4FFC91B9A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6" creationId="{C7111B1D-E5DC-8448-3E7D-6FE557DDC1A6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7" creationId="{18D134DE-C933-7166-CA3F-207427BE3D4D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8" creationId="{59F1A79E-52E1-6408-1449-34B312274AD2}"/>
          </ac:spMkLst>
        </pc:spChg>
        <pc:spChg chg="mod topLvl">
          <ac:chgData name="Zhao, Hairong" userId="836876fe-804d-4bd9-9d0e-c259ce8ab2ed" providerId="ADAL" clId="{323F042F-C096-4939-8B0A-14731FD26066}" dt="2023-01-23T23:42:51.101" v="179"/>
          <ac:spMkLst>
            <pc:docMk/>
            <pc:sldMk cId="1415588350" sldId="327"/>
            <ac:spMk id="59" creationId="{1D7D1296-B877-5040-0B36-619C8629749E}"/>
          </ac:spMkLst>
        </pc:spChg>
        <pc:spChg chg="mod topLvl">
          <ac:chgData name="Zhao, Hairong" userId="836876fe-804d-4bd9-9d0e-c259ce8ab2ed" providerId="ADAL" clId="{323F042F-C096-4939-8B0A-14731FD26066}" dt="2023-01-23T23:42:51.101" v="179"/>
          <ac:spMkLst>
            <pc:docMk/>
            <pc:sldMk cId="1415588350" sldId="327"/>
            <ac:spMk id="60" creationId="{0F63CF9B-D77A-7F9C-6F72-74340944BFFB}"/>
          </ac:spMkLst>
        </pc:spChg>
        <pc:spChg chg="mod topLvl">
          <ac:chgData name="Zhao, Hairong" userId="836876fe-804d-4bd9-9d0e-c259ce8ab2ed" providerId="ADAL" clId="{323F042F-C096-4939-8B0A-14731FD26066}" dt="2023-01-23T23:43:18.057" v="180"/>
          <ac:spMkLst>
            <pc:docMk/>
            <pc:sldMk cId="1415588350" sldId="327"/>
            <ac:spMk id="61" creationId="{348A75AC-277D-B64A-86B0-E167786CF9E4}"/>
          </ac:spMkLst>
        </pc:spChg>
        <pc:spChg chg="mod topLvl">
          <ac:chgData name="Zhao, Hairong" userId="836876fe-804d-4bd9-9d0e-c259ce8ab2ed" providerId="ADAL" clId="{323F042F-C096-4939-8B0A-14731FD26066}" dt="2023-01-23T23:41:06.841" v="174"/>
          <ac:spMkLst>
            <pc:docMk/>
            <pc:sldMk cId="1415588350" sldId="327"/>
            <ac:spMk id="62" creationId="{57C35986-2D30-1B7E-B208-B04341581391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63" creationId="{F9CC26C3-3C30-ED82-06D3-A918AD34867F}"/>
          </ac:spMkLst>
        </pc:spChg>
        <pc:spChg chg="mod topLvl">
          <ac:chgData name="Zhao, Hairong" userId="836876fe-804d-4bd9-9d0e-c259ce8ab2ed" providerId="ADAL" clId="{323F042F-C096-4939-8B0A-14731FD26066}" dt="2023-01-23T23:46:03.982" v="209" actId="692"/>
          <ac:spMkLst>
            <pc:docMk/>
            <pc:sldMk cId="1415588350" sldId="327"/>
            <ac:spMk id="64" creationId="{780EF909-55F1-35EC-161D-9C3C1B596208}"/>
          </ac:spMkLst>
        </pc:spChg>
        <pc:spChg chg="mod topLvl">
          <ac:chgData name="Zhao, Hairong" userId="836876fe-804d-4bd9-9d0e-c259ce8ab2ed" providerId="ADAL" clId="{323F042F-C096-4939-8B0A-14731FD26066}" dt="2023-01-23T23:39:15.857" v="171"/>
          <ac:spMkLst>
            <pc:docMk/>
            <pc:sldMk cId="1415588350" sldId="327"/>
            <ac:spMk id="65" creationId="{CE69327A-6063-CAA1-CC2E-486448EE25A4}"/>
          </ac:spMkLst>
        </pc:spChg>
        <pc:spChg chg="mod topLvl">
          <ac:chgData name="Zhao, Hairong" userId="836876fe-804d-4bd9-9d0e-c259ce8ab2ed" providerId="ADAL" clId="{323F042F-C096-4939-8B0A-14731FD26066}" dt="2023-01-23T23:39:15.857" v="171"/>
          <ac:spMkLst>
            <pc:docMk/>
            <pc:sldMk cId="1415588350" sldId="327"/>
            <ac:spMk id="66" creationId="{D45A859A-020B-4D3F-95C4-497D3BED8E4D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68" creationId="{DE795EA6-9B61-4AB5-18CA-197567DA60C5}"/>
          </ac:spMkLst>
        </pc:spChg>
        <pc:spChg chg="mod topLvl">
          <ac:chgData name="Zhao, Hairong" userId="836876fe-804d-4bd9-9d0e-c259ce8ab2ed" providerId="ADAL" clId="{323F042F-C096-4939-8B0A-14731FD26066}" dt="2023-01-23T23:42:14.890" v="176" actId="14100"/>
          <ac:spMkLst>
            <pc:docMk/>
            <pc:sldMk cId="1415588350" sldId="327"/>
            <ac:spMk id="69" creationId="{C69EC691-870D-3570-26C8-A47BC5600300}"/>
          </ac:spMkLst>
        </pc:spChg>
        <pc:spChg chg="mod topLvl">
          <ac:chgData name="Zhao, Hairong" userId="836876fe-804d-4bd9-9d0e-c259ce8ab2ed" providerId="ADAL" clId="{323F042F-C096-4939-8B0A-14731FD26066}" dt="2023-01-23T23:42:30.332" v="178" actId="14100"/>
          <ac:spMkLst>
            <pc:docMk/>
            <pc:sldMk cId="1415588350" sldId="327"/>
            <ac:spMk id="70" creationId="{855AED56-0FE9-1FC5-1438-33F8FF9BFF2C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71" creationId="{DDBA3995-FDA7-6AEC-D3CB-5BCDA3302AC6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72" creationId="{5C79CF8D-707D-8099-EC3E-F9554D843D84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73" creationId="{E5162ABE-D61C-F7CC-EBF2-4402146C1FAA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74" creationId="{D49EBF4E-CAB4-64A9-43FF-88F4C0783A44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75" creationId="{5F77C5F8-0383-E584-1DA6-D295081E1A45}"/>
          </ac:spMkLst>
        </pc:spChg>
        <pc:spChg chg="add mod">
          <ac:chgData name="Zhao, Hairong" userId="836876fe-804d-4bd9-9d0e-c259ce8ab2ed" providerId="ADAL" clId="{323F042F-C096-4939-8B0A-14731FD26066}" dt="2023-01-23T23:46:30.446" v="211" actId="1076"/>
          <ac:spMkLst>
            <pc:docMk/>
            <pc:sldMk cId="1415588350" sldId="327"/>
            <ac:spMk id="77" creationId="{362C266C-F4E7-5ECF-EB70-E8E5CAF53410}"/>
          </ac:spMkLst>
        </pc:spChg>
        <pc:spChg chg="add mod">
          <ac:chgData name="Zhao, Hairong" userId="836876fe-804d-4bd9-9d0e-c259ce8ab2ed" providerId="ADAL" clId="{323F042F-C096-4939-8B0A-14731FD26066}" dt="2023-01-23T23:46:51.680" v="213" actId="1076"/>
          <ac:spMkLst>
            <pc:docMk/>
            <pc:sldMk cId="1415588350" sldId="327"/>
            <ac:spMk id="78" creationId="{6D1C6139-4C0B-3D2B-609D-A8A2EFE3B46D}"/>
          </ac:spMkLst>
        </pc:spChg>
        <pc:spChg chg="add 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92" creationId="{1D053636-F387-1275-D0CC-720C13542781}"/>
          </ac:spMkLst>
        </pc:spChg>
        <pc:spChg chg="add 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96" creationId="{A8725FCA-8103-E2FD-EAB3-8A2D787A3005}"/>
          </ac:spMkLst>
        </pc:spChg>
        <pc:spChg chg="add mod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11" creationId="{0D87D0BA-3889-8AF7-F6CC-D6B70A7EF8E8}"/>
          </ac:spMkLst>
        </pc:spChg>
        <pc:spChg chg="add mod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12" creationId="{FF07D436-23D3-BB59-8162-85C921676F4A}"/>
          </ac:spMkLst>
        </pc:spChg>
        <pc:spChg chg="add mod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212" creationId="{BC21484A-9C8C-5FCC-DF01-05759D756A23}"/>
          </ac:spMkLst>
        </pc:spChg>
        <pc:spChg chg="add mod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219" creationId="{9030F75E-FACF-EA06-5AE5-F2C2AF7C8EC5}"/>
          </ac:spMkLst>
        </pc:spChg>
        <pc:spChg chg="add mod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234" creationId="{25B10D8F-736F-4E07-0868-1D5CAAD8BCAB}"/>
          </ac:spMkLst>
        </pc:spChg>
        <pc:spChg chg="add mod">
          <ac:chgData name="Zhao, Hairong" userId="836876fe-804d-4bd9-9d0e-c259ce8ab2ed" providerId="ADAL" clId="{323F042F-C096-4939-8B0A-14731FD26066}" dt="2023-01-24T00:51:44.951" v="387" actId="1076"/>
          <ac:spMkLst>
            <pc:docMk/>
            <pc:sldMk cId="1415588350" sldId="327"/>
            <ac:spMk id="235" creationId="{241247C6-339D-AB11-8180-AB03456D8DA5}"/>
          </ac:spMkLst>
        </pc:spChg>
        <pc:spChg chg="add 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37" creationId="{73461D87-2AD0-3F10-B724-1A50F9D92989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39" creationId="{2DB5AF40-4A51-B8C5-E76D-BF6B8B3125E0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0" creationId="{AF1D816B-BDD6-8DA2-B208-DBC4E03C95D1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1" creationId="{D4004F2D-04FA-EFEB-11A9-17D91A0F92AA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5" creationId="{4F5C8F33-7E97-B453-881E-781137419786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6" creationId="{1F65FF89-8BD1-C8D3-E024-055CB5DF1159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7" creationId="{2AE8FF71-474B-4D48-1819-F83AB828F8CB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9" creationId="{B1D2381D-4492-55B1-A02A-BE3D2E3F072E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51" creationId="{1974FB35-C043-AAAB-0C58-01E52DF2580F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52" creationId="{CC3E5534-48F3-8E06-D248-1031D35FE2B0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54" creationId="{FEAC3E65-F088-2D02-246F-CC7D0490DAB6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103424" creationId="{E9BD3C71-3A4D-31C3-EABA-3E66E54F4187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103427" creationId="{FA0427AA-C166-C8E0-F1A6-27BB035EA08D}"/>
          </ac:spMkLst>
        </pc:spChg>
        <pc:spChg chg="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03469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1:49.458" v="431" actId="164"/>
          <ac:spMkLst>
            <pc:docMk/>
            <pc:sldMk cId="1415588350" sldId="327"/>
            <ac:spMk id="103470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0:24.987" v="242" actId="478"/>
          <ac:spMkLst>
            <pc:docMk/>
            <pc:sldMk cId="1415588350" sldId="327"/>
            <ac:spMk id="103471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03472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17:38.742" v="228" actId="478"/>
          <ac:spMkLst>
            <pc:docMk/>
            <pc:sldMk cId="1415588350" sldId="327"/>
            <ac:spMk id="103473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03474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18:07.952" v="230" actId="478"/>
          <ac:spMkLst>
            <pc:docMk/>
            <pc:sldMk cId="1415588350" sldId="327"/>
            <ac:spMk id="103480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47:08.179" v="339" actId="478"/>
          <ac:spMkLst>
            <pc:docMk/>
            <pc:sldMk cId="1415588350" sldId="327"/>
            <ac:spMk id="103481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18:43.478" v="232" actId="478"/>
          <ac:spMkLst>
            <pc:docMk/>
            <pc:sldMk cId="1415588350" sldId="327"/>
            <ac:spMk id="103482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03483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03484" creationId="{00000000-0000-0000-0000-000000000000}"/>
          </ac:spMkLst>
        </pc:spChg>
        <pc:spChg chg="mod">
          <ac:chgData name="Zhao, Hairong" userId="836876fe-804d-4bd9-9d0e-c259ce8ab2ed" providerId="ADAL" clId="{323F042F-C096-4939-8B0A-14731FD26066}" dt="2023-01-24T00:49:03.154" v="366" actId="1076"/>
          <ac:spMkLst>
            <pc:docMk/>
            <pc:sldMk cId="1415588350" sldId="327"/>
            <ac:spMk id="103485" creationId="{00000000-0000-0000-0000-000000000000}"/>
          </ac:spMkLst>
        </pc:spChg>
        <pc:grpChg chg="del mod">
          <ac:chgData name="Zhao, Hairong" userId="836876fe-804d-4bd9-9d0e-c259ce8ab2ed" providerId="ADAL" clId="{323F042F-C096-4939-8B0A-14731FD26066}" dt="2023-01-24T00:15:15.321" v="219" actId="165"/>
          <ac:grpSpMkLst>
            <pc:docMk/>
            <pc:sldMk cId="1415588350" sldId="327"/>
            <ac:grpSpMk id="4" creationId="{E38E2B3D-5681-4E36-A37B-B29E5A660818}"/>
          </ac:grpSpMkLst>
        </pc:grpChg>
        <pc:grpChg chg="add mod">
          <ac:chgData name="Zhao, Hairong" userId="836876fe-804d-4bd9-9d0e-c259ce8ab2ed" providerId="ADAL" clId="{323F042F-C096-4939-8B0A-14731FD26066}" dt="2023-01-23T23:37:47.691" v="166" actId="1076"/>
          <ac:grpSpMkLst>
            <pc:docMk/>
            <pc:sldMk cId="1415588350" sldId="327"/>
            <ac:grpSpMk id="6" creationId="{A4C3B4E1-E3F8-4A99-8872-E3E85A9C2095}"/>
          </ac:grpSpMkLst>
        </pc:grpChg>
        <pc:grpChg chg="add del mod">
          <ac:chgData name="Zhao, Hairong" userId="836876fe-804d-4bd9-9d0e-c259ce8ab2ed" providerId="ADAL" clId="{323F042F-C096-4939-8B0A-14731FD26066}" dt="2023-01-23T23:38:08.985" v="170" actId="165"/>
          <ac:grpSpMkLst>
            <pc:docMk/>
            <pc:sldMk cId="1415588350" sldId="327"/>
            <ac:grpSpMk id="41" creationId="{B8459866-C169-4147-8B34-2BF402E73F0B}"/>
          </ac:grpSpMkLst>
        </pc:grpChg>
        <pc:grpChg chg="add del mod">
          <ac:chgData name="Zhao, Hairong" userId="836876fe-804d-4bd9-9d0e-c259ce8ab2ed" providerId="ADAL" clId="{323F042F-C096-4939-8B0A-14731FD26066}" dt="2023-01-24T00:44:57.708" v="323" actId="165"/>
          <ac:grpSpMkLst>
            <pc:docMk/>
            <pc:sldMk cId="1415588350" sldId="327"/>
            <ac:grpSpMk id="97" creationId="{1AB0D71C-0C1A-BD5A-D1EF-BB487D4E01D3}"/>
          </ac:grpSpMkLst>
        </pc:grpChg>
        <pc:grpChg chg="del">
          <ac:chgData name="Zhao, Hairong" userId="836876fe-804d-4bd9-9d0e-c259ce8ab2ed" providerId="ADAL" clId="{323F042F-C096-4939-8B0A-14731FD26066}" dt="2023-01-23T23:37:54.826" v="167" actId="478"/>
          <ac:grpSpMkLst>
            <pc:docMk/>
            <pc:sldMk cId="1415588350" sldId="327"/>
            <ac:grpSpMk id="115" creationId="{00000000-0000-0000-0000-000000000000}"/>
          </ac:grpSpMkLst>
        </pc:grpChg>
        <pc:grpChg chg="del">
          <ac:chgData name="Zhao, Hairong" userId="836876fe-804d-4bd9-9d0e-c259ce8ab2ed" providerId="ADAL" clId="{323F042F-C096-4939-8B0A-14731FD26066}" dt="2023-01-23T23:37:43.506" v="164" actId="478"/>
          <ac:grpSpMkLst>
            <pc:docMk/>
            <pc:sldMk cId="1415588350" sldId="327"/>
            <ac:grpSpMk id="167" creationId="{00000000-0000-0000-0000-000000000000}"/>
          </ac:grpSpMkLst>
        </pc:grpChg>
        <pc:grpChg chg="add mod">
          <ac:chgData name="Zhao, Hairong" userId="836876fe-804d-4bd9-9d0e-c259ce8ab2ed" providerId="ADAL" clId="{323F042F-C096-4939-8B0A-14731FD26066}" dt="2023-01-24T01:01:49.458" v="431" actId="164"/>
          <ac:grpSpMkLst>
            <pc:docMk/>
            <pc:sldMk cId="1415588350" sldId="327"/>
            <ac:grpSpMk id="236" creationId="{D6B03866-22CC-0AD4-AFB7-191F98949D59}"/>
          </ac:grpSpMkLst>
        </pc:grpChg>
        <pc:grpChg chg="add mod">
          <ac:chgData name="Zhao, Hairong" userId="836876fe-804d-4bd9-9d0e-c259ce8ab2ed" providerId="ADAL" clId="{323F042F-C096-4939-8B0A-14731FD26066}" dt="2023-01-24T01:01:39.040" v="430" actId="571"/>
          <ac:grpSpMkLst>
            <pc:docMk/>
            <pc:sldMk cId="1415588350" sldId="327"/>
            <ac:grpSpMk id="238" creationId="{3E58DAE1-FCDA-9907-C666-6803166BD8A4}"/>
          </ac:grpSpMkLst>
        </pc:grpChg>
        <pc:grpChg chg="add mod">
          <ac:chgData name="Zhao, Hairong" userId="836876fe-804d-4bd9-9d0e-c259ce8ab2ed" providerId="ADAL" clId="{323F042F-C096-4939-8B0A-14731FD26066}" dt="2023-01-24T01:01:49.458" v="431" actId="164"/>
          <ac:grpSpMkLst>
            <pc:docMk/>
            <pc:sldMk cId="1415588350" sldId="327"/>
            <ac:grpSpMk id="103430" creationId="{DDABFF87-915A-A0FF-8906-AA39118F90CA}"/>
          </ac:grpSpMkLst>
        </pc:grpChg>
        <pc:cxnChg chg="mod">
          <ac:chgData name="Zhao, Hairong" userId="836876fe-804d-4bd9-9d0e-c259ce8ab2ed" providerId="ADAL" clId="{323F042F-C096-4939-8B0A-14731FD26066}" dt="2023-01-23T23:37:44.209" v="165"/>
          <ac:cxnSpMkLst>
            <pc:docMk/>
            <pc:sldMk cId="1415588350" sldId="327"/>
            <ac:cxnSpMk id="13" creationId="{0B449023-BF0F-43B9-5E01-AAD2818132AD}"/>
          </ac:cxnSpMkLst>
        </pc:cxnChg>
        <pc:cxnChg chg="mod">
          <ac:chgData name="Zhao, Hairong" userId="836876fe-804d-4bd9-9d0e-c259ce8ab2ed" providerId="ADAL" clId="{323F042F-C096-4939-8B0A-14731FD26066}" dt="2023-01-23T23:37:44.209" v="165"/>
          <ac:cxnSpMkLst>
            <pc:docMk/>
            <pc:sldMk cId="1415588350" sldId="327"/>
            <ac:cxnSpMk id="32" creationId="{154E48D7-BAAD-160A-8848-63390121107D}"/>
          </ac:cxnSpMkLst>
        </pc:cxnChg>
        <pc:cxnChg chg="mod topLvl">
          <ac:chgData name="Zhao, Hairong" userId="836876fe-804d-4bd9-9d0e-c259ce8ab2ed" providerId="ADAL" clId="{323F042F-C096-4939-8B0A-14731FD26066}" dt="2023-01-23T23:40:27.966" v="173"/>
          <ac:cxnSpMkLst>
            <pc:docMk/>
            <pc:sldMk cId="1415588350" sldId="327"/>
            <ac:cxnSpMk id="48" creationId="{FF010F34-5F35-E044-3BA5-9E18C263F189}"/>
          </ac:cxnSpMkLst>
        </pc:cxnChg>
        <pc:cxnChg chg="mod topLvl">
          <ac:chgData name="Zhao, Hairong" userId="836876fe-804d-4bd9-9d0e-c259ce8ab2ed" providerId="ADAL" clId="{323F042F-C096-4939-8B0A-14731FD26066}" dt="2023-01-23T23:43:59.788" v="183" actId="1076"/>
          <ac:cxnSpMkLst>
            <pc:docMk/>
            <pc:sldMk cId="1415588350" sldId="327"/>
            <ac:cxnSpMk id="67" creationId="{2039F00D-FBEE-D6E1-EFB6-9BAC87EC3AF8}"/>
          </ac:cxnSpMkLst>
        </pc:cxnChg>
        <pc:cxnChg chg="add mod topLvl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93" creationId="{3A2AA2B7-6CF3-E862-9203-AF6DE5252509}"/>
          </ac:cxnSpMkLst>
        </pc:cxnChg>
        <pc:cxnChg chg="add mod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107" creationId="{3EC5B761-60FA-F41E-A89A-83BA080B0656}"/>
          </ac:cxnSpMkLst>
        </pc:cxnChg>
        <pc:cxnChg chg="add mod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113" creationId="{FDFC5274-0A17-1013-B7A6-9AE22C0F822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5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6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7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8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30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3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47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48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4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5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5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60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61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7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0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1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5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6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8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20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20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205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209" creationId="{00000000-0000-0000-0000-000000000000}"/>
          </ac:cxnSpMkLst>
        </pc:cxnChg>
        <pc:cxnChg chg="add mod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215" creationId="{AE266864-BBCC-C44E-9273-09094F658378}"/>
          </ac:cxnSpMkLst>
        </pc:cxnChg>
        <pc:cxnChg chg="add mod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221" creationId="{E76B5E25-047E-4B1A-23DB-2A51C70EC048}"/>
          </ac:cxnSpMkLst>
        </pc:cxnChg>
        <pc:cxnChg chg="add mod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223" creationId="{FDDB9271-EB00-A840-C149-8A8A37AA79D5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42" creationId="{B4ED407A-EB21-1C6A-834D-22232F9C22EC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43" creationId="{90466EA0-E84B-9A0B-36E5-FA00A24E2E5E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44" creationId="{02958AA8-405C-A24D-4CA8-177F1874FA58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48" creationId="{1A3C44EE-DA52-0DD9-D2E5-08EAECBD8AD5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50" creationId="{3E16EA59-ED65-5D29-5A5E-11E7C0096F46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53" creationId="{120CE54D-35BE-EBEB-C271-6CDE9D486E35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55" creationId="{5B192521-E98A-3DC9-3E30-3B5583B6B1BE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103425" creationId="{B53D71BB-6CB4-187C-9BD9-074414EF78D1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103426" creationId="{66122A5E-F813-C585-D956-B24FACEC706A}"/>
          </ac:cxnSpMkLst>
        </pc:cxnChg>
        <pc:cxnChg chg="del mod topLvl">
          <ac:chgData name="Zhao, Hairong" userId="836876fe-804d-4bd9-9d0e-c259ce8ab2ed" providerId="ADAL" clId="{323F042F-C096-4939-8B0A-14731FD26066}" dt="2023-01-24T00:18:04.874" v="229" actId="478"/>
          <ac:cxnSpMkLst>
            <pc:docMk/>
            <pc:sldMk cId="1415588350" sldId="327"/>
            <ac:cxnSpMk id="103475" creationId="{00000000-0000-0000-0000-000000000000}"/>
          </ac:cxnSpMkLst>
        </pc:cxnChg>
        <pc:cxnChg chg="del mod topLvl">
          <ac:chgData name="Zhao, Hairong" userId="836876fe-804d-4bd9-9d0e-c259ce8ab2ed" providerId="ADAL" clId="{323F042F-C096-4939-8B0A-14731FD26066}" dt="2023-01-24T00:18:51.920" v="233" actId="478"/>
          <ac:cxnSpMkLst>
            <pc:docMk/>
            <pc:sldMk cId="1415588350" sldId="327"/>
            <ac:cxnSpMk id="103476" creationId="{00000000-0000-0000-0000-000000000000}"/>
          </ac:cxnSpMkLst>
        </pc:cxnChg>
        <pc:cxnChg chg="mod topLvl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103477" creationId="{00000000-0000-0000-0000-000000000000}"/>
          </ac:cxnSpMkLst>
        </pc:cxnChg>
        <pc:cxnChg chg="mod topLvl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103478" creationId="{00000000-0000-0000-0000-000000000000}"/>
          </ac:cxnSpMkLst>
        </pc:cxnChg>
        <pc:cxnChg chg="mod topLvl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103479" creationId="{00000000-0000-0000-0000-000000000000}"/>
          </ac:cxnSpMkLst>
        </pc:cxnChg>
      </pc:sldChg>
      <pc:sldChg chg="add del">
        <pc:chgData name="Zhao, Hairong" userId="836876fe-804d-4bd9-9d0e-c259ce8ab2ed" providerId="ADAL" clId="{323F042F-C096-4939-8B0A-14731FD26066}" dt="2023-01-23T23:32:18.527" v="124" actId="2696"/>
        <pc:sldMkLst>
          <pc:docMk/>
          <pc:sldMk cId="3209242829" sldId="327"/>
        </pc:sldMkLst>
      </pc:sldChg>
      <pc:sldChg chg="addSp delSp modSp add mod">
        <pc:chgData name="Zhao, Hairong" userId="836876fe-804d-4bd9-9d0e-c259ce8ab2ed" providerId="ADAL" clId="{323F042F-C096-4939-8B0A-14731FD26066}" dt="2023-01-24T01:02:51.237" v="440" actId="14100"/>
        <pc:sldMkLst>
          <pc:docMk/>
          <pc:sldMk cId="2876100817" sldId="328"/>
        </pc:sldMkLst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5" creationId="{A4C41550-48D6-90C2-EBB0-FE65F9AD7E9D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6" creationId="{68821C05-0D49-FBEF-9022-1EEB45A9A508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7" creationId="{66959123-DB85-F3C5-B3D8-9BDDF750AFFB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8" creationId="{9390F022-057A-06EC-E76F-521170CE747B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12" creationId="{78506A2F-06B6-0DFF-4BDE-7D55857E127E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13" creationId="{C5DF4BEF-27FB-E7CE-49FA-D17BDC89DF88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14" creationId="{F1260C44-0531-F098-7F48-A3E049C27EF0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15" creationId="{FC13A1F4-877B-BBB5-A7C0-C7693A30BE97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17" creationId="{403BFBD8-554B-44F7-2C43-05D21AEB08FE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19" creationId="{B2B544A7-EDB7-C029-AC22-AFF201E2D0E4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0" creationId="{0E1B2D4F-A8C0-4F19-FEAC-B5FBF489FC6A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1" creationId="{0F2A6D5A-DC00-B074-10EC-8CCA35652784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2" creationId="{9C175C75-E943-C851-15E0-CB40DD758A93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6" creationId="{50DF50BD-00F3-989B-5D8A-6425A80940EF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7" creationId="{52AC189C-D174-09C7-792E-BC11ED7DBC96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8" creationId="{543F6CE6-8AA3-C352-5213-1007A3077C27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9" creationId="{5B487972-1063-D791-4200-CAD64403D298}"/>
          </ac:spMkLst>
        </pc:spChg>
        <pc:spChg chg="del mod">
          <ac:chgData name="Zhao, Hairong" userId="836876fe-804d-4bd9-9d0e-c259ce8ab2ed" providerId="ADAL" clId="{323F042F-C096-4939-8B0A-14731FD26066}" dt="2023-01-24T00:22:09.630" v="261" actId="478"/>
          <ac:spMkLst>
            <pc:docMk/>
            <pc:sldMk cId="2876100817" sldId="328"/>
            <ac:spMk id="31" creationId="{EF647E13-79F4-C90C-1558-949904C22F25}"/>
          </ac:spMkLst>
        </pc:spChg>
        <pc:spChg chg="add mod">
          <ac:chgData name="Zhao, Hairong" userId="836876fe-804d-4bd9-9d0e-c259ce8ab2ed" providerId="ADAL" clId="{323F042F-C096-4939-8B0A-14731FD26066}" dt="2023-01-24T00:25:03.395" v="286" actId="1076"/>
          <ac:spMkLst>
            <pc:docMk/>
            <pc:sldMk cId="2876100817" sldId="328"/>
            <ac:spMk id="32" creationId="{4BEDF30E-D581-27A1-B93A-A6807905C156}"/>
          </ac:spMkLst>
        </pc:spChg>
        <pc:spChg chg="add mod">
          <ac:chgData name="Zhao, Hairong" userId="836876fe-804d-4bd9-9d0e-c259ce8ab2ed" providerId="ADAL" clId="{323F042F-C096-4939-8B0A-14731FD26066}" dt="2023-01-24T01:02:26.272" v="437" actId="14100"/>
          <ac:spMkLst>
            <pc:docMk/>
            <pc:sldMk cId="2876100817" sldId="328"/>
            <ac:spMk id="33" creationId="{2554D984-B8E7-D792-B5C3-B96AB30D8B5E}"/>
          </ac:spMkLst>
        </pc:spChg>
        <pc:spChg chg="add mod">
          <ac:chgData name="Zhao, Hairong" userId="836876fe-804d-4bd9-9d0e-c259ce8ab2ed" providerId="ADAL" clId="{323F042F-C096-4939-8B0A-14731FD26066}" dt="2023-01-24T01:02:18.752" v="435" actId="164"/>
          <ac:spMkLst>
            <pc:docMk/>
            <pc:sldMk cId="2876100817" sldId="328"/>
            <ac:spMk id="34" creationId="{493A66E3-BABA-0424-60FC-CC09ABD4E3AA}"/>
          </ac:spMkLst>
        </pc:spChg>
        <pc:spChg chg="add del mod">
          <ac:chgData name="Zhao, Hairong" userId="836876fe-804d-4bd9-9d0e-c259ce8ab2ed" providerId="ADAL" clId="{323F042F-C096-4939-8B0A-14731FD26066}" dt="2023-01-24T00:59:26.712" v="411" actId="478"/>
          <ac:spMkLst>
            <pc:docMk/>
            <pc:sldMk cId="2876100817" sldId="328"/>
            <ac:spMk id="35" creationId="{54F7F738-52AC-1B0F-6D68-02094A072487}"/>
          </ac:spMkLst>
        </pc:spChg>
        <pc:spChg chg="add del mod">
          <ac:chgData name="Zhao, Hairong" userId="836876fe-804d-4bd9-9d0e-c259ce8ab2ed" providerId="ADAL" clId="{323F042F-C096-4939-8B0A-14731FD26066}" dt="2023-01-24T00:59:23.219" v="410" actId="478"/>
          <ac:spMkLst>
            <pc:docMk/>
            <pc:sldMk cId="2876100817" sldId="328"/>
            <ac:spMk id="36" creationId="{FF85A95B-19CD-3B96-B7A1-AB0208EFF873}"/>
          </ac:spMkLst>
        </pc:spChg>
        <pc:spChg chg="add mod">
          <ac:chgData name="Zhao, Hairong" userId="836876fe-804d-4bd9-9d0e-c259ce8ab2ed" providerId="ADAL" clId="{323F042F-C096-4939-8B0A-14731FD26066}" dt="2023-01-24T01:02:18.752" v="435" actId="164"/>
          <ac:spMkLst>
            <pc:docMk/>
            <pc:sldMk cId="2876100817" sldId="328"/>
            <ac:spMk id="37" creationId="{C176D54F-5DE3-D3CE-EBBD-48E47415B608}"/>
          </ac:spMkLst>
        </pc:spChg>
        <pc:spChg chg="add mod">
          <ac:chgData name="Zhao, Hairong" userId="836876fe-804d-4bd9-9d0e-c259ce8ab2ed" providerId="ADAL" clId="{323F042F-C096-4939-8B0A-14731FD26066}" dt="2023-01-24T01:02:18.752" v="435" actId="164"/>
          <ac:spMkLst>
            <pc:docMk/>
            <pc:sldMk cId="2876100817" sldId="328"/>
            <ac:spMk id="41" creationId="{3ACC422E-D85D-BBB8-44C2-3ED7DA7CECB6}"/>
          </ac:spMkLst>
        </pc:spChg>
        <pc:spChg chg="add mod">
          <ac:chgData name="Zhao, Hairong" userId="836876fe-804d-4bd9-9d0e-c259ce8ab2ed" providerId="ADAL" clId="{323F042F-C096-4939-8B0A-14731FD26066}" dt="2023-01-24T01:02:18.752" v="435" actId="164"/>
          <ac:spMkLst>
            <pc:docMk/>
            <pc:sldMk cId="2876100817" sldId="328"/>
            <ac:spMk id="42" creationId="{CBA9567A-8E8E-15DD-F13A-51975ABCFAA2}"/>
          </ac:spMkLst>
        </pc:spChg>
        <pc:spChg chg="add mod">
          <ac:chgData name="Zhao, Hairong" userId="836876fe-804d-4bd9-9d0e-c259ce8ab2ed" providerId="ADAL" clId="{323F042F-C096-4939-8B0A-14731FD26066}" dt="2023-01-24T01:02:18.752" v="435" actId="164"/>
          <ac:spMkLst>
            <pc:docMk/>
            <pc:sldMk cId="2876100817" sldId="328"/>
            <ac:spMk id="43" creationId="{6F67B68D-4BBB-069E-1563-EBF7B1FADFB1}"/>
          </ac:spMkLst>
        </pc:spChg>
        <pc:spChg chg="add del mod">
          <ac:chgData name="Zhao, Hairong" userId="836876fe-804d-4bd9-9d0e-c259ce8ab2ed" providerId="ADAL" clId="{323F042F-C096-4939-8B0A-14731FD26066}" dt="2023-01-24T00:59:16.344" v="409" actId="478"/>
          <ac:spMkLst>
            <pc:docMk/>
            <pc:sldMk cId="2876100817" sldId="328"/>
            <ac:spMk id="44" creationId="{9D9E36D9-876D-6926-F030-55B0FB7937AA}"/>
          </ac:spMkLst>
        </pc:spChg>
        <pc:spChg chg="add del mod">
          <ac:chgData name="Zhao, Hairong" userId="836876fe-804d-4bd9-9d0e-c259ce8ab2ed" providerId="ADAL" clId="{323F042F-C096-4939-8B0A-14731FD26066}" dt="2023-01-24T00:54:00.347" v="391" actId="478"/>
          <ac:spMkLst>
            <pc:docMk/>
            <pc:sldMk cId="2876100817" sldId="328"/>
            <ac:spMk id="60" creationId="{79E53B26-F3DD-3301-4AAD-DFD42E615BDE}"/>
          </ac:spMkLst>
        </pc:spChg>
        <pc:spChg chg="add mod">
          <ac:chgData name="Zhao, Hairong" userId="836876fe-804d-4bd9-9d0e-c259ce8ab2ed" providerId="ADAL" clId="{323F042F-C096-4939-8B0A-14731FD26066}" dt="2023-01-24T00:57:01.248" v="401" actId="692"/>
          <ac:spMkLst>
            <pc:docMk/>
            <pc:sldMk cId="2876100817" sldId="328"/>
            <ac:spMk id="61" creationId="{5BAEF181-82CE-BDDD-F9E8-1AEE97015B46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62" creationId="{95D91B6F-E6DA-EBBD-B876-7AD3EA3703A7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63" creationId="{6C5DC97B-C0B9-7465-FCB6-4899844C46E6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65" creationId="{B890F4B6-538D-94D6-824B-892ACF836861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68" creationId="{C8F67B71-D40E-F1D3-7A1D-4D32C2F5A1D7}"/>
          </ac:spMkLst>
        </pc:spChg>
        <pc:spChg chg="del">
          <ac:chgData name="Zhao, Hairong" userId="836876fe-804d-4bd9-9d0e-c259ce8ab2ed" providerId="ADAL" clId="{323F042F-C096-4939-8B0A-14731FD26066}" dt="2023-01-24T00:24:34.288" v="284" actId="478"/>
          <ac:spMkLst>
            <pc:docMk/>
            <pc:sldMk cId="2876100817" sldId="328"/>
            <ac:spMk id="85120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4:34.288" v="284" actId="478"/>
          <ac:spMkLst>
            <pc:docMk/>
            <pc:sldMk cId="2876100817" sldId="328"/>
            <ac:spMk id="85121" creationId="{00000000-0000-0000-0000-000000000000}"/>
          </ac:spMkLst>
        </pc:spChg>
        <pc:spChg chg="add mod">
          <ac:chgData name="Zhao, Hairong" userId="836876fe-804d-4bd9-9d0e-c259ce8ab2ed" providerId="ADAL" clId="{323F042F-C096-4939-8B0A-14731FD26066}" dt="2023-01-24T00:57:19.804" v="403" actId="692"/>
          <ac:spMkLst>
            <pc:docMk/>
            <pc:sldMk cId="2876100817" sldId="328"/>
            <ac:spMk id="85122" creationId="{55725FC9-B369-A55D-11D4-E20B3AFACDBD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26" creationId="{BB3E3DB2-7365-578D-55CB-2E1E5714064F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27" creationId="{6A46DEEE-C05A-13A4-868F-17E150360934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28" creationId="{775A8DE6-9A55-367F-1529-F7EDA7B59777}"/>
          </ac:spMkLst>
        </pc:spChg>
        <pc:spChg chg="add del mod">
          <ac:chgData name="Zhao, Hairong" userId="836876fe-804d-4bd9-9d0e-c259ce8ab2ed" providerId="ADAL" clId="{323F042F-C096-4939-8B0A-14731FD26066}" dt="2023-01-24T00:56:11.665" v="398" actId="478"/>
          <ac:spMkLst>
            <pc:docMk/>
            <pc:sldMk cId="2876100817" sldId="328"/>
            <ac:spMk id="85130" creationId="{ACDF3CDF-E83B-50CD-EB9D-B5861B1F4B9C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32" creationId="{84605144-37ED-C327-D764-1F240847B28B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33" creationId="{E4302161-9E60-AFEF-94AA-71FA4228BD42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35" creationId="{127D7C5D-5804-125A-786B-C1EED3954FB9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37" creationId="{16307D44-10D6-C599-2CF1-E71ED151590D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40" creationId="{855346FE-8BFA-FEAB-2AE2-FDB61CA5A4B6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41" creationId="{C0ADE99A-2850-F81F-91A9-09B652184BB5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0" creationId="{00291A8E-A062-3716-1471-171FDFC43CF8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1" creationId="{CBDF77EC-747F-72E5-D359-FB3CFE6991CD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2" creationId="{E53A023D-5C08-2551-46AD-D02FFB0B5005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6" creationId="{75E5138A-9219-A17F-3583-D376C2E6FA54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7" creationId="{837ADCC1-26E6-064C-FD0B-2DC68E6021E0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8" creationId="{098AFB34-6DD8-CC3E-21CA-EF8E4B2C68D6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60" creationId="{6656010D-A8EB-EC60-1634-307C714869D5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62" creationId="{8563B826-715C-2A06-58D0-1021C559A122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63" creationId="{A306C906-9FFB-ABC9-E811-0C3F890B630D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65" creationId="{6E5BE739-43B2-0E78-FB85-4BD6232FE342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67" creationId="{94DAA2B9-169A-EE9A-370B-B5E58E9D1E9E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70" creationId="{40FC5B83-EA90-0B00-5639-53C7ACE0A412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72" creationId="{17812DA6-6E32-07D8-C635-E0FC76C69F0D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74" creationId="{9515FDCD-C04E-6B9F-B2DB-94C76B1199DF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75" creationId="{E211A3E4-D716-D6B9-B37F-E04EA5B0677F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76" creationId="{96589502-00AE-DD14-3D69-E33411E1FA28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80" creationId="{530384BD-F7B9-90A6-24FB-569678B9EAB8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81" creationId="{D31AE154-B082-B743-ECFB-9E4650EF0706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82" creationId="{CF27D307-C46B-0B7D-F6DD-C83C897D39C7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104448" creationId="{F41E4250-279E-B1BD-2C3D-554468C8AF0B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104450" creationId="{FEBBC008-54EB-F439-A13D-4DEFB5F8078E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104451" creationId="{6998E3EE-7D43-3E56-4C1F-5386F513080D}"/>
          </ac:spMkLst>
        </pc:spChg>
        <pc:spChg chg="mod">
          <ac:chgData name="Zhao, Hairong" userId="836876fe-804d-4bd9-9d0e-c259ce8ab2ed" providerId="ADAL" clId="{323F042F-C096-4939-8B0A-14731FD26066}" dt="2023-01-24T00:22:01.375" v="258" actId="1076"/>
          <ac:spMkLst>
            <pc:docMk/>
            <pc:sldMk cId="2876100817" sldId="328"/>
            <ac:spMk id="104454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55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56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57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58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59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60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66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67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68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69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70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71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75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76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77" creationId="{00000000-0000-0000-0000-000000000000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104481" creationId="{81E609D1-63F4-345C-FA95-DC5F739AE6D2}"/>
          </ac:spMkLst>
        </pc:spChg>
        <pc:spChg chg="mod topLvl">
          <ac:chgData name="Zhao, Hairong" userId="836876fe-804d-4bd9-9d0e-c259ce8ab2ed" providerId="ADAL" clId="{323F042F-C096-4939-8B0A-14731FD26066}" dt="2023-01-24T00:27:08.126" v="313" actId="1076"/>
          <ac:spMkLst>
            <pc:docMk/>
            <pc:sldMk cId="2876100817" sldId="328"/>
            <ac:spMk id="104497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498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499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0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4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5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6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7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8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9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2:42.835" v="439"/>
          <ac:spMkLst>
            <pc:docMk/>
            <pc:sldMk cId="2876100817" sldId="328"/>
            <ac:spMk id="104512" creationId="{00000000-0000-0000-0000-000000000000}"/>
          </ac:spMkLst>
        </pc:spChg>
        <pc:grpChg chg="add del mod">
          <ac:chgData name="Zhao, Hairong" userId="836876fe-804d-4bd9-9d0e-c259ce8ab2ed" providerId="ADAL" clId="{323F042F-C096-4939-8B0A-14731FD26066}" dt="2023-01-24T00:53:50.492" v="388" actId="478"/>
          <ac:grpSpMkLst>
            <pc:docMk/>
            <pc:sldMk cId="2876100817" sldId="328"/>
            <ac:grpSpMk id="4" creationId="{DBB37879-DD95-F23D-FEF1-7B747E634CF4}"/>
          </ac:grpSpMkLst>
        </pc:grpChg>
        <pc:grpChg chg="add del mod">
          <ac:chgData name="Zhao, Hairong" userId="836876fe-804d-4bd9-9d0e-c259ce8ab2ed" providerId="ADAL" clId="{323F042F-C096-4939-8B0A-14731FD26066}" dt="2023-01-24T00:22:24.060" v="262" actId="165"/>
          <ac:grpSpMkLst>
            <pc:docMk/>
            <pc:sldMk cId="2876100817" sldId="328"/>
            <ac:grpSpMk id="18" creationId="{0F07B36C-B98C-095F-8483-586FAE1349F4}"/>
          </ac:grpSpMkLst>
        </pc:grpChg>
        <pc:grpChg chg="add mod">
          <ac:chgData name="Zhao, Hairong" userId="836876fe-804d-4bd9-9d0e-c259ce8ab2ed" providerId="ADAL" clId="{323F042F-C096-4939-8B0A-14731FD26066}" dt="2023-01-24T01:02:29.712" v="438" actId="1076"/>
          <ac:grpSpMkLst>
            <pc:docMk/>
            <pc:sldMk cId="2876100817" sldId="328"/>
            <ac:grpSpMk id="69" creationId="{33FC8BA7-9EE0-C51B-06C5-7EBED03C69FE}"/>
          </ac:grpSpMkLst>
        </pc:grpChg>
        <pc:grpChg chg="del">
          <ac:chgData name="Zhao, Hairong" userId="836876fe-804d-4bd9-9d0e-c259ce8ab2ed" providerId="ADAL" clId="{323F042F-C096-4939-8B0A-14731FD26066}" dt="2023-01-24T00:21:32.515" v="253" actId="478"/>
          <ac:grpSpMkLst>
            <pc:docMk/>
            <pc:sldMk cId="2876100817" sldId="328"/>
            <ac:grpSpMk id="82" creationId="{E38E2B3D-5681-4E36-A37B-B29E5A660818}"/>
          </ac:grpSpMkLst>
        </pc:grpChg>
        <pc:grpChg chg="add del mod">
          <ac:chgData name="Zhao, Hairong" userId="836876fe-804d-4bd9-9d0e-c259ce8ab2ed" providerId="ADAL" clId="{323F042F-C096-4939-8B0A-14731FD26066}" dt="2023-01-24T01:01:21.277" v="428" actId="478"/>
          <ac:grpSpMkLst>
            <pc:docMk/>
            <pc:sldMk cId="2876100817" sldId="328"/>
            <ac:grpSpMk id="85149" creationId="{C5BB6479-BD92-3197-30FF-9257CD41F0C1}"/>
          </ac:grpSpMkLst>
        </pc:grpChg>
        <pc:grpChg chg="add mod">
          <ac:chgData name="Zhao, Hairong" userId="836876fe-804d-4bd9-9d0e-c259ce8ab2ed" providerId="ADAL" clId="{323F042F-C096-4939-8B0A-14731FD26066}" dt="2023-01-24T01:02:04.661" v="434" actId="1076"/>
          <ac:grpSpMkLst>
            <pc:docMk/>
            <pc:sldMk cId="2876100817" sldId="328"/>
            <ac:grpSpMk id="85171" creationId="{A21D10B7-DF9C-DD75-17EE-5B8176C4CFB3}"/>
          </ac:grpSpMkLst>
        </pc:grpChg>
        <pc:grpChg chg="mod">
          <ac:chgData name="Zhao, Hairong" userId="836876fe-804d-4bd9-9d0e-c259ce8ab2ed" providerId="ADAL" clId="{323F042F-C096-4939-8B0A-14731FD26066}" dt="2023-01-24T01:01:52.505" v="432"/>
          <ac:grpSpMkLst>
            <pc:docMk/>
            <pc:sldMk cId="2876100817" sldId="328"/>
            <ac:grpSpMk id="85173" creationId="{96D28C4B-801B-3C7E-D287-C1B388D3E0F1}"/>
          </ac:grpSpMkLst>
        </pc:grpChg>
        <pc:grpChg chg="del">
          <ac:chgData name="Zhao, Hairong" userId="836876fe-804d-4bd9-9d0e-c259ce8ab2ed" providerId="ADAL" clId="{323F042F-C096-4939-8B0A-14731FD26066}" dt="2023-01-24T00:25:56.214" v="297" actId="165"/>
          <ac:grpSpMkLst>
            <pc:docMk/>
            <pc:sldMk cId="2876100817" sldId="328"/>
            <ac:grpSpMk id="104478" creationId="{00000000-0000-0000-0000-000000000000}"/>
          </ac:grpSpMkLst>
        </pc:grpChg>
        <pc:grpChg chg="del">
          <ac:chgData name="Zhao, Hairong" userId="836876fe-804d-4bd9-9d0e-c259ce8ab2ed" providerId="ADAL" clId="{323F042F-C096-4939-8B0A-14731FD26066}" dt="2023-01-24T00:24:34.288" v="284" actId="478"/>
          <ac:grpSpMkLst>
            <pc:docMk/>
            <pc:sldMk cId="2876100817" sldId="328"/>
            <ac:grpSpMk id="104479" creationId="{00000000-0000-0000-0000-000000000000}"/>
          </ac:grpSpMkLst>
        </pc:grpChg>
        <pc:cxnChg chg="mod">
          <ac:chgData name="Zhao, Hairong" userId="836876fe-804d-4bd9-9d0e-c259ce8ab2ed" providerId="ADAL" clId="{323F042F-C096-4939-8B0A-14731FD26066}" dt="2023-01-24T00:53:50.492" v="388" actId="478"/>
          <ac:cxnSpMkLst>
            <pc:docMk/>
            <pc:sldMk cId="2876100817" sldId="328"/>
            <ac:cxnSpMk id="9" creationId="{20BE3982-C7D1-0129-5328-0F8B5629D4C8}"/>
          </ac:cxnSpMkLst>
        </pc:cxnChg>
        <pc:cxnChg chg="mod">
          <ac:chgData name="Zhao, Hairong" userId="836876fe-804d-4bd9-9d0e-c259ce8ab2ed" providerId="ADAL" clId="{323F042F-C096-4939-8B0A-14731FD26066}" dt="2023-01-24T00:53:50.492" v="388" actId="478"/>
          <ac:cxnSpMkLst>
            <pc:docMk/>
            <pc:sldMk cId="2876100817" sldId="328"/>
            <ac:cxnSpMk id="10" creationId="{50695155-BD33-F1F0-34EF-E9E65D86480C}"/>
          </ac:cxnSpMkLst>
        </pc:cxnChg>
        <pc:cxnChg chg="mod">
          <ac:chgData name="Zhao, Hairong" userId="836876fe-804d-4bd9-9d0e-c259ce8ab2ed" providerId="ADAL" clId="{323F042F-C096-4939-8B0A-14731FD26066}" dt="2023-01-24T00:53:50.492" v="388" actId="478"/>
          <ac:cxnSpMkLst>
            <pc:docMk/>
            <pc:sldMk cId="2876100817" sldId="328"/>
            <ac:cxnSpMk id="11" creationId="{29010E9D-11EE-0367-0550-72A3297B2E53}"/>
          </ac:cxnSpMkLst>
        </pc:cxnChg>
        <pc:cxnChg chg="mod">
          <ac:chgData name="Zhao, Hairong" userId="836876fe-804d-4bd9-9d0e-c259ce8ab2ed" providerId="ADAL" clId="{323F042F-C096-4939-8B0A-14731FD26066}" dt="2023-01-24T00:53:50.492" v="388" actId="478"/>
          <ac:cxnSpMkLst>
            <pc:docMk/>
            <pc:sldMk cId="2876100817" sldId="328"/>
            <ac:cxnSpMk id="16" creationId="{3F961203-93A1-4BE4-A369-9215C5472751}"/>
          </ac:cxnSpMkLst>
        </pc:cxnChg>
        <pc:cxnChg chg="del mod topLvl">
          <ac:chgData name="Zhao, Hairong" userId="836876fe-804d-4bd9-9d0e-c259ce8ab2ed" providerId="ADAL" clId="{323F042F-C096-4939-8B0A-14731FD26066}" dt="2023-01-24T00:56:08.029" v="397" actId="478"/>
          <ac:cxnSpMkLst>
            <pc:docMk/>
            <pc:sldMk cId="2876100817" sldId="328"/>
            <ac:cxnSpMk id="23" creationId="{DEF1ED0E-E488-7DBE-2ABF-D6DC02DAEB23}"/>
          </ac:cxnSpMkLst>
        </pc:cxnChg>
        <pc:cxnChg chg="del mod topLvl">
          <ac:chgData name="Zhao, Hairong" userId="836876fe-804d-4bd9-9d0e-c259ce8ab2ed" providerId="ADAL" clId="{323F042F-C096-4939-8B0A-14731FD26066}" dt="2023-01-24T00:56:08.029" v="397" actId="478"/>
          <ac:cxnSpMkLst>
            <pc:docMk/>
            <pc:sldMk cId="2876100817" sldId="328"/>
            <ac:cxnSpMk id="24" creationId="{6B88A354-48C1-1DBD-7A5C-084D46A19C73}"/>
          </ac:cxnSpMkLst>
        </pc:cxnChg>
        <pc:cxnChg chg="del mod topLvl">
          <ac:chgData name="Zhao, Hairong" userId="836876fe-804d-4bd9-9d0e-c259ce8ab2ed" providerId="ADAL" clId="{323F042F-C096-4939-8B0A-14731FD26066}" dt="2023-01-24T00:56:08.029" v="397" actId="478"/>
          <ac:cxnSpMkLst>
            <pc:docMk/>
            <pc:sldMk cId="2876100817" sldId="328"/>
            <ac:cxnSpMk id="25" creationId="{FFAE2087-EA81-7879-EA02-AB04EA37F5D0}"/>
          </ac:cxnSpMkLst>
        </pc:cxnChg>
        <pc:cxnChg chg="del mod topLvl">
          <ac:chgData name="Zhao, Hairong" userId="836876fe-804d-4bd9-9d0e-c259ce8ab2ed" providerId="ADAL" clId="{323F042F-C096-4939-8B0A-14731FD26066}" dt="2023-01-24T00:56:08.029" v="397" actId="478"/>
          <ac:cxnSpMkLst>
            <pc:docMk/>
            <pc:sldMk cId="2876100817" sldId="328"/>
            <ac:cxnSpMk id="30" creationId="{17BB09AB-311E-3F45-06A7-C55040BBFDD7}"/>
          </ac:cxnSpMkLst>
        </pc:cxnChg>
        <pc:cxnChg chg="add del mod">
          <ac:chgData name="Zhao, Hairong" userId="836876fe-804d-4bd9-9d0e-c259ce8ab2ed" providerId="ADAL" clId="{323F042F-C096-4939-8B0A-14731FD26066}" dt="2023-01-24T00:59:41.087" v="413" actId="478"/>
          <ac:cxnSpMkLst>
            <pc:docMk/>
            <pc:sldMk cId="2876100817" sldId="328"/>
            <ac:cxnSpMk id="38" creationId="{EA415FAC-F016-F070-41CC-2D267096D400}"/>
          </ac:cxnSpMkLst>
        </pc:cxnChg>
        <pc:cxnChg chg="add mod">
          <ac:chgData name="Zhao, Hairong" userId="836876fe-804d-4bd9-9d0e-c259ce8ab2ed" providerId="ADAL" clId="{323F042F-C096-4939-8B0A-14731FD26066}" dt="2023-01-24T01:02:18.752" v="435" actId="164"/>
          <ac:cxnSpMkLst>
            <pc:docMk/>
            <pc:sldMk cId="2876100817" sldId="328"/>
            <ac:cxnSpMk id="39" creationId="{16A2B940-A6A8-1AD7-82F6-37A5F30596DD}"/>
          </ac:cxnSpMkLst>
        </pc:cxnChg>
        <pc:cxnChg chg="add del mod">
          <ac:chgData name="Zhao, Hairong" userId="836876fe-804d-4bd9-9d0e-c259ce8ab2ed" providerId="ADAL" clId="{323F042F-C096-4939-8B0A-14731FD26066}" dt="2023-01-24T00:59:46.545" v="415" actId="478"/>
          <ac:cxnSpMkLst>
            <pc:docMk/>
            <pc:sldMk cId="2876100817" sldId="328"/>
            <ac:cxnSpMk id="40" creationId="{0D491700-D114-B38B-4F57-905BB4FAFDCD}"/>
          </ac:cxnSpMkLst>
        </pc:cxnChg>
        <pc:cxnChg chg="add del mod">
          <ac:chgData name="Zhao, Hairong" userId="836876fe-804d-4bd9-9d0e-c259ce8ab2ed" providerId="ADAL" clId="{323F042F-C096-4939-8B0A-14731FD26066}" dt="2023-01-24T00:59:14.354" v="408" actId="478"/>
          <ac:cxnSpMkLst>
            <pc:docMk/>
            <pc:sldMk cId="2876100817" sldId="328"/>
            <ac:cxnSpMk id="45" creationId="{9CD0B2E6-B4E7-B3BE-A39C-54C33663DEB7}"/>
          </ac:cxnSpMkLst>
        </pc:cxnChg>
        <pc:cxnChg chg="add mod">
          <ac:chgData name="Zhao, Hairong" userId="836876fe-804d-4bd9-9d0e-c259ce8ab2ed" providerId="ADAL" clId="{323F042F-C096-4939-8B0A-14731FD26066}" dt="2023-01-24T01:02:51.237" v="440" actId="14100"/>
          <ac:cxnSpMkLst>
            <pc:docMk/>
            <pc:sldMk cId="2876100817" sldId="328"/>
            <ac:cxnSpMk id="46" creationId="{AD82AA67-5164-C96C-90D0-7C9210380DAB}"/>
          </ac:cxnSpMkLst>
        </pc:cxnChg>
        <pc:cxnChg chg="add del mod">
          <ac:chgData name="Zhao, Hairong" userId="836876fe-804d-4bd9-9d0e-c259ce8ab2ed" providerId="ADAL" clId="{323F042F-C096-4939-8B0A-14731FD26066}" dt="2023-01-24T00:56:08.029" v="397" actId="478"/>
          <ac:cxnSpMkLst>
            <pc:docMk/>
            <pc:sldMk cId="2876100817" sldId="328"/>
            <ac:cxnSpMk id="50" creationId="{45F53136-BD05-B799-0458-EA2A289E01B9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64" creationId="{EFEB928C-4A41-EA26-EF5B-D7E6F5419780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66" creationId="{0B7E9D85-3286-9ABC-DBC0-34FFDAD5EE8D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67" creationId="{45ECFE14-FD95-EBCE-3EB6-B2C6024904D1}"/>
          </ac:cxnSpMkLst>
        </pc:cxnChg>
        <pc:cxnChg chg="mod">
          <ac:chgData name="Zhao, Hairong" userId="836876fe-804d-4bd9-9d0e-c259ce8ab2ed" providerId="ADAL" clId="{323F042F-C096-4939-8B0A-14731FD26066}" dt="2023-01-24T00:21:32.515" v="253" actId="478"/>
          <ac:cxnSpMkLst>
            <pc:docMk/>
            <pc:sldMk cId="2876100817" sldId="328"/>
            <ac:cxnSpMk id="8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4T00:21:32.515" v="253" actId="478"/>
          <ac:cxnSpMkLst>
            <pc:docMk/>
            <pc:sldMk cId="2876100817" sldId="328"/>
            <ac:cxnSpMk id="90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4T00:21:32.515" v="253" actId="478"/>
          <ac:cxnSpMkLst>
            <pc:docMk/>
            <pc:sldMk cId="2876100817" sldId="328"/>
            <ac:cxnSpMk id="91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4T00:21:32.515" v="253" actId="478"/>
          <ac:cxnSpMkLst>
            <pc:docMk/>
            <pc:sldMk cId="2876100817" sldId="328"/>
            <ac:cxnSpMk id="9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4T00:21:32.515" v="253" actId="478"/>
          <ac:cxnSpMkLst>
            <pc:docMk/>
            <pc:sldMk cId="2876100817" sldId="328"/>
            <ac:cxnSpMk id="93" creationId="{00000000-0000-0000-0000-000000000000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23" creationId="{B14252A5-D115-60A6-1E9D-2119189248F8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24" creationId="{BB4B8885-765F-B324-72DE-03A78A49704E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25" creationId="{45E45FBA-3542-F939-3CF7-AC913F6208BC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29" creationId="{60AA6026-E2F8-8B6A-172A-4D4A584E7ABF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31" creationId="{801E9CF9-7335-C547-A77A-4DD617C2D09A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34" creationId="{4208A349-0B9B-B7D2-7030-CE9C2F0166DC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36" creationId="{09CF877A-234A-7B7E-13A3-3DAC3484506A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38" creationId="{365BA79A-6966-21ED-6EED-0F4E2822AEAF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39" creationId="{F97F8AB9-1C48-547F-A414-41EB4B959802}"/>
          </ac:cxnSpMkLst>
        </pc:cxnChg>
        <pc:cxnChg chg="add mod">
          <ac:chgData name="Zhao, Hairong" userId="836876fe-804d-4bd9-9d0e-c259ce8ab2ed" providerId="ADAL" clId="{323F042F-C096-4939-8B0A-14731FD26066}" dt="2023-01-24T00:57:39.251" v="407" actId="14100"/>
          <ac:cxnSpMkLst>
            <pc:docMk/>
            <pc:sldMk cId="2876100817" sldId="328"/>
            <ac:cxnSpMk id="85142" creationId="{34724552-4F98-862A-0BD1-C87FFCFC1C35}"/>
          </ac:cxnSpMkLst>
        </pc:cxnChg>
        <pc:cxnChg chg="add mod">
          <ac:chgData name="Zhao, Hairong" userId="836876fe-804d-4bd9-9d0e-c259ce8ab2ed" providerId="ADAL" clId="{323F042F-C096-4939-8B0A-14731FD26066}" dt="2023-01-24T01:02:18.752" v="435" actId="164"/>
          <ac:cxnSpMkLst>
            <pc:docMk/>
            <pc:sldMk cId="2876100817" sldId="328"/>
            <ac:cxnSpMk id="85146" creationId="{33604579-5D9C-DEC5-8D87-1CB11F598C6A}"/>
          </ac:cxnSpMkLst>
        </pc:cxnChg>
        <pc:cxnChg chg="add mod">
          <ac:chgData name="Zhao, Hairong" userId="836876fe-804d-4bd9-9d0e-c259ce8ab2ed" providerId="ADAL" clId="{323F042F-C096-4939-8B0A-14731FD26066}" dt="2023-01-24T01:02:18.752" v="435" actId="164"/>
          <ac:cxnSpMkLst>
            <pc:docMk/>
            <pc:sldMk cId="2876100817" sldId="328"/>
            <ac:cxnSpMk id="85147" creationId="{3D39565C-6D8C-EF1F-AECB-7F8A1F068FD0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53" creationId="{01963172-3ECB-EFEF-00CF-89D853E80B1B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54" creationId="{371BF535-E7C4-47E0-98BE-B2C16F94E4ED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55" creationId="{43F2D5BB-10A1-9399-383F-6B2B7E271877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59" creationId="{663A7CD7-DD6C-1D96-0DFA-C6A414BBBF9A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61" creationId="{BF317983-D584-56CE-9FB8-6F2444D0B021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64" creationId="{7902601B-E0B0-FFD7-87AB-DB985A56C97C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66" creationId="{C13DAB66-2C42-52D0-04E3-A2A2ACBDE882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68" creationId="{FC1F4341-3ABB-51AA-14CC-0FE3F7C82D81}"/>
          </ac:cxnSpMkLst>
        </pc:cxnChg>
        <pc:cxnChg chg="mod">
          <ac:chgData name="Zhao, Hairong" userId="836876fe-804d-4bd9-9d0e-c259ce8ab2ed" providerId="ADAL" clId="{323F042F-C096-4939-8B0A-14731FD26066}" dt="2023-01-24T01:01:17.125" v="426"/>
          <ac:cxnSpMkLst>
            <pc:docMk/>
            <pc:sldMk cId="2876100817" sldId="328"/>
            <ac:cxnSpMk id="85169" creationId="{113AC67F-6EDD-BB86-E2FC-D4E8280A7FC3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85177" creationId="{A8E6C7A5-B576-17A7-9AF7-AE69E3F68436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85178" creationId="{1C4A8AA6-C836-7B5D-7C69-A2F2224B21F7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85179" creationId="{82CBC4F4-BDE0-280E-2DD7-E2D1431F5585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85183" creationId="{E8482428-FBD6-8318-02E6-65534A8ADABD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104449" creationId="{E6FCC06D-A606-543E-13D7-03B3D71CF685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61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62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63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64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65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72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73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7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104480" creationId="{55868191-2C29-BD01-0AEC-94EE27957E43}"/>
          </ac:cxnSpMkLst>
        </pc:cxnChg>
        <pc:cxnChg chg="del mod topLvl">
          <ac:chgData name="Zhao, Hairong" userId="836876fe-804d-4bd9-9d0e-c259ce8ab2ed" providerId="ADAL" clId="{323F042F-C096-4939-8B0A-14731FD26066}" dt="2023-01-24T00:26:01.794" v="298" actId="478"/>
          <ac:cxnSpMkLst>
            <pc:docMk/>
            <pc:sldMk cId="2876100817" sldId="328"/>
            <ac:cxnSpMk id="104501" creationId="{00000000-0000-0000-0000-000000000000}"/>
          </ac:cxnSpMkLst>
        </pc:cxnChg>
        <pc:cxnChg chg="del mod topLvl">
          <ac:chgData name="Zhao, Hairong" userId="836876fe-804d-4bd9-9d0e-c259ce8ab2ed" providerId="ADAL" clId="{323F042F-C096-4939-8B0A-14731FD26066}" dt="2023-01-24T00:26:01.794" v="298" actId="478"/>
          <ac:cxnSpMkLst>
            <pc:docMk/>
            <pc:sldMk cId="2876100817" sldId="328"/>
            <ac:cxnSpMk id="104502" creationId="{00000000-0000-0000-0000-000000000000}"/>
          </ac:cxnSpMkLst>
        </pc:cxnChg>
        <pc:cxnChg chg="del mod topLvl">
          <ac:chgData name="Zhao, Hairong" userId="836876fe-804d-4bd9-9d0e-c259ce8ab2ed" providerId="ADAL" clId="{323F042F-C096-4939-8B0A-14731FD26066}" dt="2023-01-24T00:26:01.794" v="298" actId="478"/>
          <ac:cxnSpMkLst>
            <pc:docMk/>
            <pc:sldMk cId="2876100817" sldId="328"/>
            <ac:cxnSpMk id="104503" creationId="{00000000-0000-0000-0000-000000000000}"/>
          </ac:cxnSpMkLst>
        </pc:cxnChg>
        <pc:cxnChg chg="del mod topLvl">
          <ac:chgData name="Zhao, Hairong" userId="836876fe-804d-4bd9-9d0e-c259ce8ab2ed" providerId="ADAL" clId="{323F042F-C096-4939-8B0A-14731FD26066}" dt="2023-01-24T00:26:01.794" v="298" actId="478"/>
          <ac:cxnSpMkLst>
            <pc:docMk/>
            <pc:sldMk cId="2876100817" sldId="328"/>
            <ac:cxnSpMk id="104510" creationId="{00000000-0000-0000-0000-000000000000}"/>
          </ac:cxnSpMkLst>
        </pc:cxnChg>
        <pc:cxnChg chg="del mod topLvl">
          <ac:chgData name="Zhao, Hairong" userId="836876fe-804d-4bd9-9d0e-c259ce8ab2ed" providerId="ADAL" clId="{323F042F-C096-4939-8B0A-14731FD26066}" dt="2023-01-24T00:26:01.794" v="298" actId="478"/>
          <ac:cxnSpMkLst>
            <pc:docMk/>
            <pc:sldMk cId="2876100817" sldId="328"/>
            <ac:cxnSpMk id="104511" creationId="{00000000-0000-0000-0000-000000000000}"/>
          </ac:cxnSpMkLst>
        </pc:cxnChg>
      </pc:sldChg>
      <pc:sldChg chg="add del">
        <pc:chgData name="Zhao, Hairong" userId="836876fe-804d-4bd9-9d0e-c259ce8ab2ed" providerId="ADAL" clId="{323F042F-C096-4939-8B0A-14731FD26066}" dt="2023-01-23T23:32:18.527" v="124" actId="2696"/>
        <pc:sldMkLst>
          <pc:docMk/>
          <pc:sldMk cId="2993436195" sldId="3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70304-33BE-FA4D-B18D-EF9C18124D6D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C4508-56F2-BA4E-B367-EB593014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F85E-E76A-6445-88F2-7350ED1EC42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8B7B-955D-7F48-A507-490204F63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4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B37467A4-AEBD-DF40-8A9B-88BA4A477EC4}" type="slidenum">
              <a:rPr lang="en-US" sz="1200">
                <a:latin typeface="Calibri"/>
              </a:rPr>
              <a:pPr/>
              <a:t>2</a:t>
            </a:fld>
            <a:endParaRPr lang="en-US" sz="1200" dirty="0">
              <a:latin typeface="Calibri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A8AEC756-8461-4145-B43D-8B6CD5F1842F}" type="slidenum">
              <a:rPr lang="en-US" sz="1200">
                <a:latin typeface="Calibri"/>
              </a:rPr>
              <a:pPr/>
              <a:t>3</a:t>
            </a:fld>
            <a:endParaRPr lang="en-US" sz="1200" dirty="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167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CB1EB-5FFE-864B-BD3C-F119B5A79472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9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A42BB-7502-F541-9A80-0A2682C9B4D6}" type="slidenum">
              <a:rPr lang="en-US"/>
              <a:pPr/>
              <a:t>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Digress for a moment on the meaning of “optimistic”</a:t>
            </a:r>
          </a:p>
          <a:p>
            <a:pPr eaLnBrk="1" hangingPunct="1"/>
            <a:r>
              <a:rPr lang="en-US" dirty="0"/>
              <a:t>Optimistic,</a:t>
            </a:r>
            <a:r>
              <a:rPr lang="en-US" baseline="0" dirty="0"/>
              <a:t> in this case, means the assumption that would lead to the smallest DFA</a:t>
            </a:r>
          </a:p>
          <a:p>
            <a:pPr eaLnBrk="1" hangingPunct="1"/>
            <a:r>
              <a:rPr lang="en-US" baseline="0" dirty="0"/>
              <a:t>— that is, grouping together as many states as possible.  </a:t>
            </a:r>
          </a:p>
          <a:p>
            <a:pPr eaLnBrk="1" hangingPunct="1"/>
            <a:r>
              <a:rPr lang="en-US" baseline="0" dirty="0"/>
              <a:t>The algorithm assumes, optimistically, that is has final and non-final states and then refines that partition — splits sets so that each set holds a smaller number of states— based on the principle that the set must have a single transition on each letter alpha in the alphabet.  This latter point is equivalent to saying the minimal DFA must be a DFA!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FE82AB65-1C8D-8F44-AD0D-C3334493F8BA}" type="slidenum">
              <a:rPr lang="en-US" sz="1200">
                <a:latin typeface="Calibri"/>
              </a:rPr>
              <a:pPr/>
              <a:t>6</a:t>
            </a:fld>
            <a:endParaRPr lang="en-US" sz="1200" dirty="0">
              <a:latin typeface="Calibri"/>
            </a:endParaRPr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This </a:t>
            </a:r>
            <a:r>
              <a:rPr lang="en-US" dirty="0" err="1">
                <a:latin typeface="Arial" charset="0"/>
                <a:ea typeface="ヒラギノ角ゴ Pro W3" charset="0"/>
                <a:cs typeface="ヒラギノ角ゴ Pro W3" charset="0"/>
              </a:rPr>
              <a:t>worklist</a:t>
            </a:r>
            <a:r>
              <a:rPr lang="en-US" dirty="0">
                <a:latin typeface="Arial" charset="0"/>
                <a:ea typeface="ヒラギノ角ゴ Pro W3" charset="0"/>
                <a:cs typeface="ヒラギノ角ゴ Pro W3" charset="0"/>
              </a:rPr>
              <a:t> algorithm splits sets in the partition by working backward along edges</a:t>
            </a:r>
            <a:r>
              <a:rPr lang="en-US" baseline="0" dirty="0">
                <a:latin typeface="Arial" charset="0"/>
                <a:ea typeface="ヒラギノ角ゴ Pro W3" charset="0"/>
                <a:cs typeface="ヒラギノ角ゴ Pro W3" charset="0"/>
              </a:rPr>
              <a:t> in the transition graph.</a:t>
            </a:r>
          </a:p>
          <a:p>
            <a:pPr eaLnBrk="1" hangingPunct="1"/>
            <a:r>
              <a:rPr lang="en-US" baseline="0" dirty="0">
                <a:latin typeface="Arial" charset="0"/>
                <a:ea typeface="ヒラギノ角ゴ Pro W3" charset="0"/>
                <a:cs typeface="ヒラギノ角ゴ Pro W3" charset="0"/>
              </a:rPr>
              <a:t>Given a set S in the current partition (named, oddly, Partition), it first finds all of the states that can reach </a:t>
            </a:r>
          </a:p>
          <a:p>
            <a:pPr eaLnBrk="1" hangingPunct="1"/>
            <a:r>
              <a:rPr lang="en-US" baseline="0" dirty="0">
                <a:latin typeface="Arial" charset="0"/>
                <a:ea typeface="ヒラギノ角ゴ Pro W3" charset="0"/>
                <a:cs typeface="ヒラギノ角ゴ Pro W3" charset="0"/>
              </a:rPr>
              <a:t>S via a given character (c) — the set of states that can reach S via c is called the Projection into S via c.</a:t>
            </a:r>
          </a:p>
          <a:p>
            <a:pPr eaLnBrk="1" hangingPunct="1"/>
            <a:endParaRPr lang="en-US" baseline="0" dirty="0">
              <a:latin typeface="Arial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r>
              <a:rPr lang="en-US" baseline="0" dirty="0">
                <a:latin typeface="Arial" charset="0"/>
                <a:ea typeface="ヒラギノ角ゴ Pro W3" charset="0"/>
                <a:cs typeface="ヒラギノ角ゴ Pro W3" charset="0"/>
              </a:rPr>
              <a:t>Next, it intersects the Projection with each set p in Partition to discover two things:</a:t>
            </a:r>
          </a:p>
          <a:p>
            <a:pPr marL="228600" indent="-228600" eaLnBrk="1" hangingPunct="1">
              <a:buAutoNum type="arabicPeriod"/>
            </a:pPr>
            <a:r>
              <a:rPr lang="en-US" baseline="0" dirty="0">
                <a:latin typeface="Arial" charset="0"/>
                <a:ea typeface="ヒラギノ角ゴ Pro W3" charset="0"/>
                <a:cs typeface="ヒラギノ角ゴ Pro W3" charset="0"/>
              </a:rPr>
              <a:t>Can any state in p reach S via a transition </a:t>
            </a:r>
            <a:r>
              <a:rPr lang="en-US" baseline="0" dirty="0" err="1">
                <a:latin typeface="Arial" charset="0"/>
                <a:ea typeface="ヒラギノ角ゴ Pro W3" charset="0"/>
                <a:cs typeface="ヒラギノ角ゴ Pro W3" charset="0"/>
              </a:rPr>
              <a:t>labelled</a:t>
            </a:r>
            <a:r>
              <a:rPr lang="en-US" baseline="0" dirty="0">
                <a:latin typeface="Arial" charset="0"/>
                <a:ea typeface="ヒラギノ角ゴ Pro W3" charset="0"/>
                <a:cs typeface="ヒラギノ角ゴ Pro W3" charset="0"/>
              </a:rPr>
              <a:t> c?</a:t>
            </a:r>
          </a:p>
          <a:p>
            <a:pPr marL="228600" indent="-228600" eaLnBrk="1" hangingPunct="1">
              <a:buAutoNum type="arabicPeriod"/>
            </a:pPr>
            <a:r>
              <a:rPr lang="en-US" baseline="0" dirty="0">
                <a:latin typeface="Arial" charset="0"/>
                <a:ea typeface="ヒラギノ角ゴ Pro W3" charset="0"/>
                <a:cs typeface="ヒラギノ角ゴ Pro W3" charset="0"/>
              </a:rPr>
              <a:t>If so, are there any states in p that reach some other point on a transition </a:t>
            </a:r>
            <a:r>
              <a:rPr lang="en-US" baseline="0" dirty="0" err="1">
                <a:latin typeface="Arial" charset="0"/>
                <a:ea typeface="ヒラギノ角ゴ Pro W3" charset="0"/>
                <a:cs typeface="ヒラギノ角ゴ Pro W3" charset="0"/>
              </a:rPr>
              <a:t>labelled</a:t>
            </a:r>
            <a:r>
              <a:rPr lang="en-US" baseline="0" dirty="0">
                <a:latin typeface="Arial" charset="0"/>
                <a:ea typeface="ヒラギノ角ゴ Pro W3" charset="0"/>
                <a:cs typeface="ヒラギノ角ゴ Pro W3" charset="0"/>
              </a:rPr>
              <a:t> c?</a:t>
            </a:r>
          </a:p>
          <a:p>
            <a:pPr marL="0" indent="0" eaLnBrk="1" hangingPunct="1">
              <a:buNone/>
            </a:pPr>
            <a:endParaRPr lang="en-US" baseline="0" dirty="0">
              <a:latin typeface="Arial" charset="0"/>
              <a:ea typeface="ヒラギノ角ゴ Pro W3" charset="0"/>
              <a:cs typeface="ヒラギノ角ゴ Pro W3" charset="0"/>
            </a:endParaRPr>
          </a:p>
          <a:p>
            <a:pPr marL="0" indent="0" eaLnBrk="1" hangingPunct="1">
              <a:buNone/>
            </a:pPr>
            <a:r>
              <a:rPr lang="en-US" baseline="0" dirty="0">
                <a:latin typeface="Arial" charset="0"/>
                <a:ea typeface="ヒラギノ角ゴ Pro W3" charset="0"/>
                <a:cs typeface="ヒラギノ角ゴ Pro W3" charset="0"/>
              </a:rPr>
              <a:t>If the answer to both of these questions is “yes”, then the algorithm must split p around </a:t>
            </a:r>
          </a:p>
          <a:p>
            <a:pPr marL="0" indent="0" eaLnBrk="1" hangingPunct="1">
              <a:buNone/>
            </a:pPr>
            <a:r>
              <a:rPr lang="en-US" baseline="0" dirty="0">
                <a:latin typeface="Arial" charset="0"/>
                <a:ea typeface="ヒラギノ角ゴ Pro W3" charset="0"/>
                <a:cs typeface="ヒラギノ角ゴ Pro W3" charset="0"/>
              </a:rPr>
              <a:t>the transitions into S on c.  </a:t>
            </a:r>
          </a:p>
          <a:p>
            <a:pPr marL="0" indent="0" eaLnBrk="1" hangingPunct="1">
              <a:buNone/>
            </a:pPr>
            <a:endParaRPr lang="en-US" baseline="0" dirty="0">
              <a:latin typeface="Arial" charset="0"/>
              <a:ea typeface="ヒラギノ角ゴ Pro W3" charset="0"/>
              <a:cs typeface="ヒラギノ角ゴ Pro W3" charset="0"/>
            </a:endParaRPr>
          </a:p>
          <a:p>
            <a:pPr marL="0" indent="0" eaLnBrk="1" hangingPunct="1">
              <a:buNone/>
            </a:pPr>
            <a:r>
              <a:rPr lang="en-US" baseline="0" dirty="0">
                <a:latin typeface="Arial" charset="0"/>
                <a:ea typeface="ヒラギノ角ゴ Pro W3" charset="0"/>
                <a:cs typeface="ヒラギノ角ゴ Pro W3" charset="0"/>
              </a:rPr>
              <a:t>The code at the bottom simply updates the </a:t>
            </a:r>
            <a:r>
              <a:rPr lang="en-US" baseline="0" dirty="0" err="1">
                <a:latin typeface="Arial" charset="0"/>
                <a:ea typeface="ヒラギノ角ゴ Pro W3" charset="0"/>
                <a:cs typeface="ヒラギノ角ゴ Pro W3" charset="0"/>
              </a:rPr>
              <a:t>worklist</a:t>
            </a:r>
            <a:r>
              <a:rPr lang="en-US" baseline="0" dirty="0">
                <a:latin typeface="Arial" charset="0"/>
                <a:ea typeface="ヒラギノ角ゴ Pro W3" charset="0"/>
                <a:cs typeface="ヒラギノ角ゴ Pro W3" charset="0"/>
              </a:rPr>
              <a:t>.</a:t>
            </a:r>
            <a:endParaRPr lang="en-US" dirty="0"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12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A8AEC756-8461-4145-B43D-8B6CD5F1842F}" type="slidenum">
              <a:rPr lang="en-US" sz="1200">
                <a:latin typeface="Calibri"/>
              </a:rPr>
              <a:pPr/>
              <a:t>18</a:t>
            </a:fld>
            <a:endParaRPr lang="en-US" sz="1200" dirty="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8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7EC1-15CD-6747-B431-CBDC039A6AE7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9C1-35FF-5A4A-9791-8826D6DFEB70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2D4D-EBA6-AF48-A27F-A79B7723EBAA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470D-F17B-FE47-BB53-B6D44BF9C53A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9DA4-7EC9-A043-A9CD-01BA5340669E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236F-22ED-AB4C-B8A5-56ED1203711F}" type="datetime1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63F-6378-BC48-A0CD-D1408356513A}" type="datetime1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D6FE-642D-E74F-AE21-815CA8AB17CE}" type="datetime1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197-1B5F-7542-8054-EB7737F9C725}" type="datetime1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B5F6-481D-9245-846C-6CD14B90AD8B}" type="datetime1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E77F-F462-B542-A838-3359EDE1F970}" type="datetime1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4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7429-2A11-5B44-A372-564CFF341D06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7076" y="17725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sz="4400" dirty="0"/>
              <a:t>onstruct Scanners</a:t>
            </a:r>
            <a:r>
              <a:rPr lang="en-US" sz="4000" dirty="0"/>
              <a:t> </a:t>
            </a:r>
            <a:r>
              <a:rPr lang="en-US" dirty="0"/>
              <a:t>	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78146" y="1527950"/>
            <a:ext cx="5519417" cy="817878"/>
            <a:chOff x="584200" y="1422399"/>
            <a:chExt cx="5519417" cy="817878"/>
          </a:xfrm>
        </p:grpSpPr>
        <p:sp>
          <p:nvSpPr>
            <p:cNvPr id="3" name="Rounded Rectangle 2"/>
            <p:cNvSpPr/>
            <p:nvPr/>
          </p:nvSpPr>
          <p:spPr>
            <a:xfrm>
              <a:off x="13335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Front End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8448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Optimizer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3561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Back End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3317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8430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543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204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622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116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4200" y="1523561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74073"/>
                  </a:solidFill>
                </a:rPr>
                <a:t>source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54317" y="1515722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target</a:t>
              </a:r>
            </a:p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</p:grpSp>
      <p:sp>
        <p:nvSpPr>
          <p:cNvPr id="125960" name="Down Arrow 125959"/>
          <p:cNvSpPr/>
          <p:nvPr/>
        </p:nvSpPr>
        <p:spPr>
          <a:xfrm>
            <a:off x="1770876" y="2449390"/>
            <a:ext cx="685423" cy="59408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3380509" y="3197653"/>
            <a:ext cx="8412422" cy="2348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7013" indent="-2270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905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2013" indent="-285750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Lucida Grande"/>
              <a:buChar char="➝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Last Lecture:</a:t>
            </a:r>
            <a:r>
              <a:rPr lang="en-US" sz="1800" dirty="0"/>
              <a:t> NFA </a:t>
            </a:r>
            <a:r>
              <a:rPr lang="en-US" sz="1800" dirty="0" smtClean="0"/>
              <a:t>                                     DFA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Today:</a:t>
            </a:r>
            <a:r>
              <a:rPr lang="en-US" sz="1800" dirty="0"/>
              <a:t>   </a:t>
            </a:r>
            <a:r>
              <a:rPr lang="en-US" sz="1800" dirty="0" smtClean="0"/>
              <a:t>NFA                                                                                   minimized </a:t>
            </a:r>
            <a:r>
              <a:rPr lang="en-US" sz="1800" dirty="0"/>
              <a:t>DFA -&gt; </a:t>
            </a:r>
            <a:r>
              <a:rPr lang="en-US" sz="1800" dirty="0">
                <a:solidFill>
                  <a:srgbClr val="FF0000"/>
                </a:solidFill>
              </a:rPr>
              <a:t>Scanner</a:t>
            </a:r>
          </a:p>
          <a:p>
            <a:pPr>
              <a:buFontTx/>
              <a:buNone/>
            </a:pPr>
            <a:endParaRPr lang="en-US" sz="18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9506F8-6B4B-424F-AD3F-7555C4DB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03" y="3234962"/>
            <a:ext cx="1267002" cy="1438476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4497996" y="4511483"/>
            <a:ext cx="0" cy="613103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081110" y="4262115"/>
            <a:ext cx="553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DFA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6634338" y="4442805"/>
            <a:ext cx="2220488" cy="39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955" name="Rectangle 125954"/>
          <p:cNvSpPr/>
          <p:nvPr/>
        </p:nvSpPr>
        <p:spPr>
          <a:xfrm>
            <a:off x="5747326" y="5269340"/>
            <a:ext cx="342068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a typeface="ヒラギノ角ゴ Pro W3" charset="0"/>
                <a:cs typeface="ヒラギノ角ゴ Pro W3" charset="0"/>
                <a:sym typeface="Symbol" charset="0"/>
              </a:rPr>
              <a:t>Brzozowski’s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algorithm                     </a:t>
            </a:r>
          </a:p>
        </p:txBody>
      </p:sp>
      <p:sp>
        <p:nvSpPr>
          <p:cNvPr id="125956" name="Rectangle 125955"/>
          <p:cNvSpPr/>
          <p:nvPr/>
        </p:nvSpPr>
        <p:spPr>
          <a:xfrm>
            <a:off x="6829335" y="4452147"/>
            <a:ext cx="213441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Hopcroft</a:t>
            </a:r>
            <a:r>
              <a:rPr lang="ja-JP" altLang="en-US" dirty="0"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dirty="0" smtClean="0">
                <a:ea typeface="ヒラギノ角ゴ Pro W3" charset="0"/>
                <a:cs typeface="ヒラギノ角ゴ Pro W3" charset="0"/>
                <a:sym typeface="Symbol" charset="0"/>
              </a:rPr>
              <a:t>s algorithm</a:t>
            </a:r>
            <a:endParaRPr lang="en-US" dirty="0">
              <a:ea typeface="ヒラギノ角ゴ Pro W3" charset="0"/>
              <a:cs typeface="ヒラギノ角ゴ Pro W3" charset="0"/>
              <a:sym typeface="Symbol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9837885" y="4511485"/>
            <a:ext cx="0" cy="61310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4494204" y="5124586"/>
            <a:ext cx="5343681" cy="15669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59004" y="3312973"/>
            <a:ext cx="1795978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213254" y="3360876"/>
            <a:ext cx="18961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 smtClean="0">
                <a:ea typeface="ヒラギノ角ゴ Pro W3" charset="0"/>
                <a:cs typeface="ヒラギノ角ゴ Pro W3" charset="0"/>
                <a:sym typeface="Symbol" charset="0"/>
              </a:rPr>
              <a:t>Subset construction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25955" grpId="0"/>
      <p:bldP spid="1259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876C-7507-466A-B18A-7C79F375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A Detailed Example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17ABDC-924A-4EAA-BDEF-5A06D3801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7787" y="1333208"/>
            <a:ext cx="4496427" cy="20957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05E8-7569-4825-9AA1-EFE39F7E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400C0-D2C8-4A7C-B856-58B648CD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642" y="3429000"/>
            <a:ext cx="5937086" cy="196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876C-7507-466A-B18A-7C79F375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A Detailed Example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17ABDC-924A-4EAA-BDEF-5A06D3801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7787" y="1333208"/>
            <a:ext cx="4496427" cy="20957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05E8-7569-4825-9AA1-EFE39F7E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635" y="4733273"/>
            <a:ext cx="1291291" cy="3542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400C0-D2C8-4A7C-B856-58B648CD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44214" y="6356351"/>
            <a:ext cx="2844800" cy="365125"/>
          </a:xfrm>
        </p:spPr>
        <p:txBody>
          <a:bodyPr/>
          <a:lstStyle/>
          <a:p>
            <a:fld id="{BD2F9841-AC00-7A4A-A0C2-828D72D8BF8C}" type="slidenum">
              <a:rPr lang="en-US" smtClean="0"/>
              <a:t>11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225" y="3568710"/>
            <a:ext cx="5716912" cy="223764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014435" y="5133191"/>
            <a:ext cx="4083702" cy="1218890"/>
            <a:chOff x="5263817" y="5133191"/>
            <a:chExt cx="4083702" cy="1218890"/>
          </a:xfrm>
        </p:grpSpPr>
        <p:sp>
          <p:nvSpPr>
            <p:cNvPr id="9" name="Oval 79">
              <a:extLst>
                <a:ext uri="{FF2B5EF4-FFF2-40B4-BE49-F238E27FC236}">
                  <a16:creationId xmlns:a16="http://schemas.microsoft.com/office/drawing/2014/main" id="{42F4E63F-58B0-428B-BB66-97DF656EC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919" y="5133191"/>
              <a:ext cx="1371600" cy="381000"/>
            </a:xfrm>
            <a:prstGeom prst="ellipse">
              <a:avLst/>
            </a:prstGeom>
            <a:noFill/>
            <a:ln w="9525">
              <a:solidFill>
                <a:srgbClr val="FF0065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53C5739-BF0C-4145-90C1-51BF4BD9A898}"/>
                </a:ext>
              </a:extLst>
            </p:cNvPr>
            <p:cNvSpPr/>
            <p:nvPr/>
          </p:nvSpPr>
          <p:spPr>
            <a:xfrm>
              <a:off x="5815610" y="5521636"/>
              <a:ext cx="2758966" cy="830445"/>
            </a:xfrm>
            <a:custGeom>
              <a:avLst/>
              <a:gdLst>
                <a:gd name="connsiteX0" fmla="*/ 2758966 w 2758966"/>
                <a:gd name="connsiteY0" fmla="*/ 0 h 830445"/>
                <a:gd name="connsiteX1" fmla="*/ 2112579 w 2758966"/>
                <a:gd name="connsiteY1" fmla="*/ 646386 h 830445"/>
                <a:gd name="connsiteX2" fmla="*/ 867103 w 2758966"/>
                <a:gd name="connsiteY2" fmla="*/ 804041 h 830445"/>
                <a:gd name="connsiteX3" fmla="*/ 0 w 2758966"/>
                <a:gd name="connsiteY3" fmla="*/ 189186 h 83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8966" h="830445">
                  <a:moveTo>
                    <a:pt x="2758966" y="0"/>
                  </a:moveTo>
                  <a:cubicBezTo>
                    <a:pt x="2593427" y="256189"/>
                    <a:pt x="2427889" y="512379"/>
                    <a:pt x="2112579" y="646386"/>
                  </a:cubicBezTo>
                  <a:cubicBezTo>
                    <a:pt x="1797268" y="780393"/>
                    <a:pt x="1219199" y="880241"/>
                    <a:pt x="867103" y="804041"/>
                  </a:cubicBezTo>
                  <a:cubicBezTo>
                    <a:pt x="515007" y="727841"/>
                    <a:pt x="257503" y="458513"/>
                    <a:pt x="0" y="18918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E70C261-D2E9-4BFB-903E-1F693151C0E7}"/>
                </a:ext>
              </a:extLst>
            </p:cNvPr>
            <p:cNvSpPr/>
            <p:nvPr/>
          </p:nvSpPr>
          <p:spPr>
            <a:xfrm>
              <a:off x="5263817" y="5537401"/>
              <a:ext cx="3310759" cy="629520"/>
            </a:xfrm>
            <a:custGeom>
              <a:avLst/>
              <a:gdLst>
                <a:gd name="connsiteX0" fmla="*/ 3310759 w 3310759"/>
                <a:gd name="connsiteY0" fmla="*/ 0 h 629520"/>
                <a:gd name="connsiteX1" fmla="*/ 2270234 w 3310759"/>
                <a:gd name="connsiteY1" fmla="*/ 583324 h 629520"/>
                <a:gd name="connsiteX2" fmla="*/ 1103586 w 3310759"/>
                <a:gd name="connsiteY2" fmla="*/ 536028 h 629520"/>
                <a:gd name="connsiteX3" fmla="*/ 394138 w 3310759"/>
                <a:gd name="connsiteY3" fmla="*/ 614855 h 629520"/>
                <a:gd name="connsiteX4" fmla="*/ 0 w 3310759"/>
                <a:gd name="connsiteY4" fmla="*/ 189186 h 62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759" h="629520">
                  <a:moveTo>
                    <a:pt x="3310759" y="0"/>
                  </a:moveTo>
                  <a:cubicBezTo>
                    <a:pt x="2974427" y="246993"/>
                    <a:pt x="2638096" y="493986"/>
                    <a:pt x="2270234" y="583324"/>
                  </a:cubicBezTo>
                  <a:cubicBezTo>
                    <a:pt x="1902372" y="672662"/>
                    <a:pt x="1416269" y="530773"/>
                    <a:pt x="1103586" y="536028"/>
                  </a:cubicBezTo>
                  <a:cubicBezTo>
                    <a:pt x="790903" y="541283"/>
                    <a:pt x="578069" y="672662"/>
                    <a:pt x="394138" y="614855"/>
                  </a:cubicBezTo>
                  <a:cubicBezTo>
                    <a:pt x="210207" y="557048"/>
                    <a:pt x="105103" y="373117"/>
                    <a:pt x="0" y="189186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02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876C-7507-466A-B18A-7C79F375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A Detailed Example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17ABDC-924A-4EAA-BDEF-5A06D3801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7787" y="1333208"/>
            <a:ext cx="4496427" cy="20957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05E8-7569-4825-9AA1-EFE39F7E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400C0-D2C8-4A7C-B856-58B648CD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1145" y="6385974"/>
            <a:ext cx="2844800" cy="365125"/>
          </a:xfrm>
        </p:spPr>
        <p:txBody>
          <a:bodyPr/>
          <a:lstStyle/>
          <a:p>
            <a:fld id="{BD2F9841-AC00-7A4A-A0C2-828D72D8BF8C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242" y="3429000"/>
            <a:ext cx="6100813" cy="229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876C-7507-466A-B18A-7C79F375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A Detailed Example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17ABDC-924A-4EAA-BDEF-5A06D3801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2738" y="1198357"/>
            <a:ext cx="4496427" cy="20957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05E8-7569-4825-9AA1-EFE39F7E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400C0-D2C8-4A7C-B856-58B648CD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B309A-8982-47A5-BAA4-02635456C4F9}"/>
              </a:ext>
            </a:extLst>
          </p:cNvPr>
          <p:cNvSpPr txBox="1"/>
          <p:nvPr/>
        </p:nvSpPr>
        <p:spPr>
          <a:xfrm>
            <a:off x="8939719" y="5226556"/>
            <a:ext cx="347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has transition on f but s</a:t>
            </a:r>
            <a:r>
              <a:rPr lang="en-US" baseline="-25000" dirty="0"/>
              <a:t>1</a:t>
            </a:r>
            <a:r>
              <a:rPr lang="en-US" dirty="0"/>
              <a:t> doesn’t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281" y="3565980"/>
            <a:ext cx="5687438" cy="24221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48104" y="5036086"/>
            <a:ext cx="4289496" cy="1340479"/>
            <a:chOff x="4448104" y="5036086"/>
            <a:chExt cx="4289496" cy="1340479"/>
          </a:xfrm>
        </p:grpSpPr>
        <p:sp>
          <p:nvSpPr>
            <p:cNvPr id="8" name="Oval 79">
              <a:extLst>
                <a:ext uri="{FF2B5EF4-FFF2-40B4-BE49-F238E27FC236}">
                  <a16:creationId xmlns:a16="http://schemas.microsoft.com/office/drawing/2014/main" id="{221109B8-F858-4D12-81A8-05EFF1C78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9109" y="5297652"/>
              <a:ext cx="938491" cy="227140"/>
            </a:xfrm>
            <a:prstGeom prst="ellipse">
              <a:avLst/>
            </a:prstGeom>
            <a:noFill/>
            <a:ln w="9525">
              <a:solidFill>
                <a:srgbClr val="FF0065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810EE52-1DA0-46B7-9AC1-3F4FB7ABA52A}"/>
                </a:ext>
              </a:extLst>
            </p:cNvPr>
            <p:cNvSpPr/>
            <p:nvPr/>
          </p:nvSpPr>
          <p:spPr>
            <a:xfrm>
              <a:off x="5108028" y="5549462"/>
              <a:ext cx="2979682" cy="710529"/>
            </a:xfrm>
            <a:custGeom>
              <a:avLst/>
              <a:gdLst>
                <a:gd name="connsiteX0" fmla="*/ 2979682 w 2979682"/>
                <a:gd name="connsiteY0" fmla="*/ 0 h 710529"/>
                <a:gd name="connsiteX1" fmla="*/ 2175641 w 2979682"/>
                <a:gd name="connsiteY1" fmla="*/ 630621 h 710529"/>
                <a:gd name="connsiteX2" fmla="*/ 536027 w 2979682"/>
                <a:gd name="connsiteY2" fmla="*/ 662152 h 710529"/>
                <a:gd name="connsiteX3" fmla="*/ 0 w 2979682"/>
                <a:gd name="connsiteY3" fmla="*/ 268014 h 71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9682" h="710529">
                  <a:moveTo>
                    <a:pt x="2979682" y="0"/>
                  </a:moveTo>
                  <a:cubicBezTo>
                    <a:pt x="2781299" y="260131"/>
                    <a:pt x="2582917" y="520262"/>
                    <a:pt x="2175641" y="630621"/>
                  </a:cubicBezTo>
                  <a:cubicBezTo>
                    <a:pt x="1768365" y="740980"/>
                    <a:pt x="898634" y="722586"/>
                    <a:pt x="536027" y="662152"/>
                  </a:cubicBezTo>
                  <a:cubicBezTo>
                    <a:pt x="173420" y="601718"/>
                    <a:pt x="86710" y="434866"/>
                    <a:pt x="0" y="268014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180B46A-E76E-4E3A-A22A-3CD9AA850F93}"/>
                </a:ext>
              </a:extLst>
            </p:cNvPr>
            <p:cNvSpPr/>
            <p:nvPr/>
          </p:nvSpPr>
          <p:spPr>
            <a:xfrm>
              <a:off x="4741235" y="5596759"/>
              <a:ext cx="3480981" cy="779806"/>
            </a:xfrm>
            <a:custGeom>
              <a:avLst/>
              <a:gdLst>
                <a:gd name="connsiteX0" fmla="*/ 3378006 w 3480981"/>
                <a:gd name="connsiteY0" fmla="*/ 0 h 779806"/>
                <a:gd name="connsiteX1" fmla="*/ 3125758 w 3480981"/>
                <a:gd name="connsiteY1" fmla="*/ 662151 h 779806"/>
                <a:gd name="connsiteX2" fmla="*/ 461386 w 3480981"/>
                <a:gd name="connsiteY2" fmla="*/ 740979 h 779806"/>
                <a:gd name="connsiteX3" fmla="*/ 19951 w 3480981"/>
                <a:gd name="connsiteY3" fmla="*/ 236482 h 77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0981" h="779806">
                  <a:moveTo>
                    <a:pt x="3378006" y="0"/>
                  </a:moveTo>
                  <a:cubicBezTo>
                    <a:pt x="3494933" y="269327"/>
                    <a:pt x="3611861" y="538654"/>
                    <a:pt x="3125758" y="662151"/>
                  </a:cubicBezTo>
                  <a:cubicBezTo>
                    <a:pt x="2639655" y="785648"/>
                    <a:pt x="979020" y="811924"/>
                    <a:pt x="461386" y="740979"/>
                  </a:cubicBezTo>
                  <a:cubicBezTo>
                    <a:pt x="-56249" y="670034"/>
                    <a:pt x="-18149" y="453258"/>
                    <a:pt x="19951" y="23648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5990" y="5555035"/>
              <a:ext cx="1382696" cy="2046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4448104" y="5036086"/>
              <a:ext cx="2326769" cy="261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605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876C-7507-466A-B18A-7C79F375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A Detailed Example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17ABDC-924A-4EAA-BDEF-5A06D3801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1749" y="1067186"/>
            <a:ext cx="4496427" cy="20957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05E8-7569-4825-9AA1-EFE39F7E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400C0-D2C8-4A7C-B856-58B648CD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43A9CB-BE10-43F3-8053-A2ADA23B5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908" y="3162978"/>
            <a:ext cx="6867491" cy="273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6D6A-B06A-48F0-A9BC-C263F044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A Detailed Example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CC95F-F673-4D95-A2C5-BF9190FC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964B9-A6C1-41B8-BEB8-A927CEC0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69F546-4351-48CF-A19B-C563779C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52278"/>
            <a:ext cx="3439005" cy="809738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9D65897A-6226-4931-B49A-A92F484EF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8284" y="1700853"/>
            <a:ext cx="3439005" cy="160292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43A9CB-BE10-43F3-8053-A2ADA23B5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177" y="1540576"/>
            <a:ext cx="6729186" cy="268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26" y="1288313"/>
            <a:ext cx="10972800" cy="4525963"/>
          </a:xfrm>
        </p:spPr>
        <p:txBody>
          <a:bodyPr/>
          <a:lstStyle/>
          <a:p>
            <a:pPr marL="0" indent="0">
              <a:spcBef>
                <a:spcPct val="100000"/>
              </a:spcBef>
              <a:buNone/>
            </a:pPr>
            <a:r>
              <a:rPr lang="en-US" u="sng" dirty="0">
                <a:ea typeface="ヒラギノ角ゴ Pro W3" charset="0"/>
                <a:cs typeface="ヒラギノ角ゴ Pro W3" charset="0"/>
                <a:sym typeface="Symbol" charset="0"/>
              </a:rPr>
              <a:t>a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( </a:t>
            </a:r>
            <a:r>
              <a:rPr lang="en-US" u="sng" dirty="0">
                <a:ea typeface="ヒラギノ角ゴ Pro W3" charset="0"/>
                <a:cs typeface="ヒラギノ角ゴ Pro W3" charset="0"/>
                <a:sym typeface="Symbol" charset="0"/>
              </a:rPr>
              <a:t>b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| </a:t>
            </a:r>
            <a:r>
              <a:rPr lang="en-US" u="sng" dirty="0">
                <a:ea typeface="ヒラギノ角ゴ Pro W3" charset="0"/>
                <a:cs typeface="ヒラギノ角ゴ Pro W3" charset="0"/>
                <a:sym typeface="Symbol" charset="0"/>
              </a:rPr>
              <a:t>c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)</a:t>
            </a:r>
            <a:r>
              <a:rPr lang="en-US" baseline="30000" dirty="0">
                <a:ea typeface="ヒラギノ角ゴ Pro W3" charset="0"/>
                <a:cs typeface="ヒラギノ角ゴ Pro W3" charset="0"/>
                <a:sym typeface="Symbol" charset="0"/>
              </a:rPr>
              <a:t>*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dirty="0" smtClean="0">
                <a:ea typeface="ヒラギノ角ゴ Pro W3" charset="0"/>
                <a:cs typeface="ヒラギノ角ゴ Pro W3" charset="0"/>
                <a:sym typeface="Symbol" charset="0"/>
              </a:rPr>
              <a:t>: Thompson’s 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a</a:t>
            </a:r>
            <a:r>
              <a:rPr lang="en-US" dirty="0" smtClean="0">
                <a:ea typeface="ヒラギノ角ゴ Pro W3" charset="0"/>
                <a:cs typeface="ヒラギノ角ゴ Pro W3" charset="0"/>
                <a:sym typeface="Symbol" charset="0"/>
              </a:rPr>
              <a:t>lgorithm</a:t>
            </a:r>
            <a:endParaRPr lang="en-US" dirty="0">
              <a:ea typeface="ヒラギノ角ゴ Pro W3" charset="0"/>
              <a:cs typeface="ヒラギノ角ゴ Pro W3" charset="0"/>
              <a:sym typeface="Symbo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a Compiler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16</a:t>
            </a:fld>
            <a:endParaRPr lang="en-US"/>
          </a:p>
        </p:txBody>
      </p:sp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5518017" y="1204619"/>
            <a:ext cx="5803900" cy="1784350"/>
            <a:chOff x="1008" y="1056"/>
            <a:chExt cx="3656" cy="1124"/>
          </a:xfrm>
        </p:grpSpPr>
        <p:sp>
          <p:nvSpPr>
            <p:cNvPr id="23" name="Oval 13"/>
            <p:cNvSpPr>
              <a:spLocks noChangeAspect="1" noChangeArrowheads="1"/>
            </p:cNvSpPr>
            <p:nvPr/>
          </p:nvSpPr>
          <p:spPr bwMode="auto">
            <a:xfrm>
              <a:off x="1008" y="1512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24" name="Oval 14"/>
            <p:cNvSpPr>
              <a:spLocks noChangeAspect="1" noChangeArrowheads="1"/>
            </p:cNvSpPr>
            <p:nvPr/>
          </p:nvSpPr>
          <p:spPr bwMode="auto">
            <a:xfrm>
              <a:off x="1548" y="1511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1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25" name="Line 15"/>
            <p:cNvSpPr>
              <a:spLocks noChangeAspect="1" noChangeShapeType="1"/>
            </p:cNvSpPr>
            <p:nvPr/>
          </p:nvSpPr>
          <p:spPr bwMode="auto">
            <a:xfrm>
              <a:off x="1261" y="1641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6" name="Text Box 16"/>
            <p:cNvSpPr txBox="1">
              <a:spLocks noChangeAspect="1" noChangeArrowheads="1"/>
            </p:cNvSpPr>
            <p:nvPr/>
          </p:nvSpPr>
          <p:spPr bwMode="auto">
            <a:xfrm>
              <a:off x="1296" y="1471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27" name="Line 17"/>
            <p:cNvSpPr>
              <a:spLocks noChangeAspect="1" noChangeShapeType="1"/>
            </p:cNvSpPr>
            <p:nvPr/>
          </p:nvSpPr>
          <p:spPr bwMode="auto">
            <a:xfrm>
              <a:off x="1802" y="165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8" name="Text Box 18"/>
            <p:cNvSpPr txBox="1">
              <a:spLocks noChangeAspect="1" noChangeArrowheads="1"/>
            </p:cNvSpPr>
            <p:nvPr/>
          </p:nvSpPr>
          <p:spPr bwMode="auto">
            <a:xfrm>
              <a:off x="1824" y="1471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cxnSp>
          <p:nvCxnSpPr>
            <p:cNvPr id="29" name="AutoShape 19"/>
            <p:cNvCxnSpPr>
              <a:cxnSpLocks noChangeShapeType="1"/>
              <a:stCxn id="39" idx="0"/>
              <a:endCxn id="38" idx="0"/>
            </p:cNvCxnSpPr>
            <p:nvPr/>
          </p:nvCxnSpPr>
          <p:spPr bwMode="auto">
            <a:xfrm rot="5400000" flipH="1">
              <a:off x="3361" y="881"/>
              <a:ext cx="1" cy="1296"/>
            </a:xfrm>
            <a:prstGeom prst="curvedConnector3">
              <a:avLst>
                <a:gd name="adj1" fmla="val 303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0" name="Oval 20"/>
            <p:cNvSpPr>
              <a:spLocks noChangeAspect="1" noChangeArrowheads="1"/>
            </p:cNvSpPr>
            <p:nvPr/>
          </p:nvSpPr>
          <p:spPr bwMode="auto">
            <a:xfrm>
              <a:off x="2971" y="1337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4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31" name="Oval 21"/>
            <p:cNvSpPr>
              <a:spLocks noChangeAspect="1" noChangeArrowheads="1"/>
            </p:cNvSpPr>
            <p:nvPr/>
          </p:nvSpPr>
          <p:spPr bwMode="auto">
            <a:xfrm>
              <a:off x="3511" y="1336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5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32" name="Line 22"/>
            <p:cNvSpPr>
              <a:spLocks noChangeAspect="1" noChangeShapeType="1"/>
            </p:cNvSpPr>
            <p:nvPr/>
          </p:nvSpPr>
          <p:spPr bwMode="auto">
            <a:xfrm>
              <a:off x="3224" y="146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33" name="Text Box 23"/>
            <p:cNvSpPr txBox="1">
              <a:spLocks noChangeAspect="1" noChangeArrowheads="1"/>
            </p:cNvSpPr>
            <p:nvPr/>
          </p:nvSpPr>
          <p:spPr bwMode="auto">
            <a:xfrm>
              <a:off x="3259" y="1296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34" name="Oval 24"/>
            <p:cNvSpPr>
              <a:spLocks noChangeAspect="1" noChangeArrowheads="1"/>
            </p:cNvSpPr>
            <p:nvPr/>
          </p:nvSpPr>
          <p:spPr bwMode="auto">
            <a:xfrm>
              <a:off x="2971" y="1769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6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35" name="Oval 25"/>
            <p:cNvSpPr>
              <a:spLocks noChangeAspect="1" noChangeArrowheads="1"/>
            </p:cNvSpPr>
            <p:nvPr/>
          </p:nvSpPr>
          <p:spPr bwMode="auto">
            <a:xfrm>
              <a:off x="3511" y="1768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7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36" name="Line 26"/>
            <p:cNvSpPr>
              <a:spLocks noChangeAspect="1" noChangeShapeType="1"/>
            </p:cNvSpPr>
            <p:nvPr/>
          </p:nvSpPr>
          <p:spPr bwMode="auto">
            <a:xfrm>
              <a:off x="3224" y="189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37" name="Text Box 27"/>
            <p:cNvSpPr txBox="1">
              <a:spLocks noChangeAspect="1" noChangeArrowheads="1"/>
            </p:cNvSpPr>
            <p:nvPr/>
          </p:nvSpPr>
          <p:spPr bwMode="auto">
            <a:xfrm>
              <a:off x="3259" y="1728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38" name="Oval 28"/>
            <p:cNvSpPr>
              <a:spLocks noChangeAspect="1" noChangeArrowheads="1"/>
            </p:cNvSpPr>
            <p:nvPr/>
          </p:nvSpPr>
          <p:spPr bwMode="auto">
            <a:xfrm>
              <a:off x="2587" y="1534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3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39" name="Oval 29"/>
            <p:cNvSpPr>
              <a:spLocks noChangeAspect="1" noChangeArrowheads="1"/>
            </p:cNvSpPr>
            <p:nvPr/>
          </p:nvSpPr>
          <p:spPr bwMode="auto">
            <a:xfrm>
              <a:off x="3883" y="1535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8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 flipV="1">
              <a:off x="2816" y="1515"/>
              <a:ext cx="16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>
              <a:off x="2822" y="1733"/>
              <a:ext cx="16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>
              <a:off x="3766" y="1509"/>
              <a:ext cx="133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 flipV="1">
              <a:off x="3766" y="1749"/>
              <a:ext cx="133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4" name="Oval 34"/>
            <p:cNvSpPr>
              <a:spLocks noChangeAspect="1" noChangeArrowheads="1"/>
            </p:cNvSpPr>
            <p:nvPr/>
          </p:nvSpPr>
          <p:spPr bwMode="auto">
            <a:xfrm>
              <a:off x="2075" y="1534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2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45" name="Oval 35"/>
            <p:cNvSpPr>
              <a:spLocks noChangeAspect="1" noChangeArrowheads="1"/>
            </p:cNvSpPr>
            <p:nvPr/>
          </p:nvSpPr>
          <p:spPr bwMode="auto">
            <a:xfrm>
              <a:off x="4411" y="1534"/>
              <a:ext cx="253" cy="25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9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46" name="Line 36"/>
            <p:cNvSpPr>
              <a:spLocks noChangeAspect="1" noChangeShapeType="1"/>
            </p:cNvSpPr>
            <p:nvPr/>
          </p:nvSpPr>
          <p:spPr bwMode="auto">
            <a:xfrm>
              <a:off x="4133" y="1664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7" name="Line 37"/>
            <p:cNvSpPr>
              <a:spLocks noChangeAspect="1" noChangeShapeType="1"/>
            </p:cNvSpPr>
            <p:nvPr/>
          </p:nvSpPr>
          <p:spPr bwMode="auto">
            <a:xfrm>
              <a:off x="2320" y="1664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cxnSp>
          <p:nvCxnSpPr>
            <p:cNvPr id="48" name="AutoShape 38"/>
            <p:cNvCxnSpPr>
              <a:cxnSpLocks noChangeShapeType="1"/>
              <a:stCxn id="44" idx="5"/>
              <a:endCxn id="45" idx="3"/>
            </p:cNvCxnSpPr>
            <p:nvPr/>
          </p:nvCxnSpPr>
          <p:spPr bwMode="auto">
            <a:xfrm rot="16200000" flipH="1">
              <a:off x="3367" y="685"/>
              <a:ext cx="6" cy="2157"/>
            </a:xfrm>
            <a:prstGeom prst="curvedConnector3">
              <a:avLst>
                <a:gd name="adj1" fmla="val 674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9" name="Text Box 39"/>
            <p:cNvSpPr txBox="1">
              <a:spLocks noChangeAspect="1" noChangeArrowheads="1"/>
            </p:cNvSpPr>
            <p:nvPr/>
          </p:nvSpPr>
          <p:spPr bwMode="auto">
            <a:xfrm>
              <a:off x="3259" y="1968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0" name="Text Box 40"/>
            <p:cNvSpPr txBox="1">
              <a:spLocks noChangeAspect="1" noChangeArrowheads="1"/>
            </p:cNvSpPr>
            <p:nvPr/>
          </p:nvSpPr>
          <p:spPr bwMode="auto">
            <a:xfrm>
              <a:off x="3259" y="1056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1" name="Text Box 41"/>
            <p:cNvSpPr txBox="1">
              <a:spLocks noChangeAspect="1" noChangeArrowheads="1"/>
            </p:cNvSpPr>
            <p:nvPr/>
          </p:nvSpPr>
          <p:spPr bwMode="auto">
            <a:xfrm>
              <a:off x="2785" y="1370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2" name="Text Box 42"/>
            <p:cNvSpPr txBox="1">
              <a:spLocks noChangeAspect="1" noChangeArrowheads="1"/>
            </p:cNvSpPr>
            <p:nvPr/>
          </p:nvSpPr>
          <p:spPr bwMode="auto">
            <a:xfrm>
              <a:off x="3762" y="1370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3" name="Text Box 43"/>
            <p:cNvSpPr txBox="1">
              <a:spLocks noChangeAspect="1" noChangeArrowheads="1"/>
            </p:cNvSpPr>
            <p:nvPr/>
          </p:nvSpPr>
          <p:spPr bwMode="auto">
            <a:xfrm>
              <a:off x="2784" y="1749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4" name="Text Box 44"/>
            <p:cNvSpPr txBox="1">
              <a:spLocks noChangeAspect="1" noChangeArrowheads="1"/>
            </p:cNvSpPr>
            <p:nvPr/>
          </p:nvSpPr>
          <p:spPr bwMode="auto">
            <a:xfrm>
              <a:off x="3762" y="1749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5" name="Text Box 45"/>
            <p:cNvSpPr txBox="1">
              <a:spLocks noChangeAspect="1" noChangeArrowheads="1"/>
            </p:cNvSpPr>
            <p:nvPr/>
          </p:nvSpPr>
          <p:spPr bwMode="auto">
            <a:xfrm>
              <a:off x="2352" y="1488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" name="Text Box 46"/>
            <p:cNvSpPr txBox="1">
              <a:spLocks noChangeAspect="1" noChangeArrowheads="1"/>
            </p:cNvSpPr>
            <p:nvPr/>
          </p:nvSpPr>
          <p:spPr bwMode="auto">
            <a:xfrm>
              <a:off x="4176" y="1488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715616" y="2877844"/>
            <a:ext cx="2944018" cy="2492598"/>
            <a:chOff x="5475949" y="4023376"/>
            <a:chExt cx="2944018" cy="2492598"/>
          </a:xfrm>
        </p:grpSpPr>
        <p:grpSp>
          <p:nvGrpSpPr>
            <p:cNvPr id="76" name="Group 75"/>
            <p:cNvGrpSpPr/>
            <p:nvPr/>
          </p:nvGrpSpPr>
          <p:grpSpPr>
            <a:xfrm>
              <a:off x="5475949" y="4620156"/>
              <a:ext cx="2944018" cy="1895818"/>
              <a:chOff x="5589587" y="4071118"/>
              <a:chExt cx="2109787" cy="1609724"/>
            </a:xfrm>
          </p:grpSpPr>
          <p:sp>
            <p:nvSpPr>
              <p:cNvPr id="57" name="Oval 5"/>
              <p:cNvSpPr>
                <a:spLocks noChangeAspect="1" noChangeArrowheads="1"/>
              </p:cNvSpPr>
              <p:nvPr/>
            </p:nvSpPr>
            <p:spPr bwMode="auto">
              <a:xfrm>
                <a:off x="7189787" y="4985518"/>
                <a:ext cx="361950" cy="371475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d</a:t>
                </a:r>
                <a:r>
                  <a:rPr lang="en-US" sz="1400" i="1" baseline="-25000" dirty="0">
                    <a:latin typeface="Calibri Bold"/>
                  </a:rPr>
                  <a:t>3 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58" name="Oval 6"/>
              <p:cNvSpPr>
                <a:spLocks noChangeAspect="1" noChangeArrowheads="1"/>
              </p:cNvSpPr>
              <p:nvPr/>
            </p:nvSpPr>
            <p:spPr bwMode="auto">
              <a:xfrm>
                <a:off x="7189787" y="4071118"/>
                <a:ext cx="361950" cy="371475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d</a:t>
                </a:r>
                <a:r>
                  <a:rPr lang="en-US" sz="1400" i="1" baseline="-25000" dirty="0">
                    <a:latin typeface="Calibri Bold"/>
                  </a:rPr>
                  <a:t>2 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59" name="Oval 7"/>
              <p:cNvSpPr>
                <a:spLocks noChangeAspect="1" noChangeArrowheads="1"/>
              </p:cNvSpPr>
              <p:nvPr/>
            </p:nvSpPr>
            <p:spPr bwMode="auto">
              <a:xfrm>
                <a:off x="5589587" y="4528318"/>
                <a:ext cx="361950" cy="3714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d</a:t>
                </a:r>
                <a:r>
                  <a:rPr lang="en-US" sz="1400" i="1" baseline="-25000" dirty="0">
                    <a:latin typeface="Calibri Bold"/>
                  </a:rPr>
                  <a:t>0 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60" name="Oval 8"/>
              <p:cNvSpPr>
                <a:spLocks noChangeAspect="1" noChangeArrowheads="1"/>
              </p:cNvSpPr>
              <p:nvPr/>
            </p:nvSpPr>
            <p:spPr bwMode="auto">
              <a:xfrm>
                <a:off x="6427787" y="4528318"/>
                <a:ext cx="361950" cy="371475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d</a:t>
                </a:r>
                <a:r>
                  <a:rPr lang="en-US" sz="1400" i="1" baseline="-25000" dirty="0">
                    <a:latin typeface="Calibri Bold"/>
                  </a:rPr>
                  <a:t>1 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61" name="Line 9"/>
              <p:cNvSpPr>
                <a:spLocks noChangeShapeType="1"/>
              </p:cNvSpPr>
              <p:nvPr/>
            </p:nvSpPr>
            <p:spPr bwMode="auto">
              <a:xfrm>
                <a:off x="5970587" y="4714054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62" name="Line 10"/>
              <p:cNvSpPr>
                <a:spLocks noChangeShapeType="1"/>
              </p:cNvSpPr>
              <p:nvPr/>
            </p:nvSpPr>
            <p:spPr bwMode="auto">
              <a:xfrm flipV="1">
                <a:off x="6777037" y="4358454"/>
                <a:ext cx="438150" cy="2730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63" name="Line 11"/>
              <p:cNvSpPr>
                <a:spLocks noChangeShapeType="1"/>
              </p:cNvSpPr>
              <p:nvPr/>
            </p:nvSpPr>
            <p:spPr bwMode="auto">
              <a:xfrm>
                <a:off x="6765924" y="4798192"/>
                <a:ext cx="438150" cy="2730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cxnSp>
            <p:nvCxnSpPr>
              <p:cNvPr id="64" name="AutoShape 12"/>
              <p:cNvCxnSpPr>
                <a:cxnSpLocks noChangeShapeType="1"/>
                <a:stCxn id="58" idx="7"/>
                <a:endCxn id="58" idx="1"/>
              </p:cNvCxnSpPr>
              <p:nvPr/>
            </p:nvCxnSpPr>
            <p:spPr bwMode="auto">
              <a:xfrm rot="-5400000" flipH="1" flipV="1">
                <a:off x="7369969" y="3978249"/>
                <a:ext cx="1587" cy="257175"/>
              </a:xfrm>
              <a:prstGeom prst="curvedConnector3">
                <a:avLst>
                  <a:gd name="adj1" fmla="val -16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AutoShape 13"/>
              <p:cNvCxnSpPr>
                <a:cxnSpLocks noChangeShapeType="1"/>
                <a:stCxn id="57" idx="5"/>
                <a:endCxn id="57" idx="3"/>
              </p:cNvCxnSpPr>
              <p:nvPr/>
            </p:nvCxnSpPr>
            <p:spPr bwMode="auto">
              <a:xfrm rot="5400000">
                <a:off x="7369969" y="5194274"/>
                <a:ext cx="1587" cy="257175"/>
              </a:xfrm>
              <a:prstGeom prst="curvedConnector3">
                <a:avLst>
                  <a:gd name="adj1" fmla="val 16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6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6794500" y="4858517"/>
                <a:ext cx="23971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u="sng" dirty="0">
                    <a:latin typeface="Calibri Bold"/>
                  </a:rPr>
                  <a:t>c</a:t>
                </a:r>
                <a:endParaRPr lang="en-US" sz="1600" u="sng" dirty="0">
                  <a:latin typeface="Calibri Bold"/>
                </a:endParaRPr>
              </a:p>
            </p:txBody>
          </p:sp>
          <p:sp>
            <p:nvSpPr>
              <p:cNvPr id="67" name="Text Box 15"/>
              <p:cNvSpPr txBox="1">
                <a:spLocks noChangeAspect="1" noChangeArrowheads="1"/>
              </p:cNvSpPr>
              <p:nvPr/>
            </p:nvSpPr>
            <p:spPr bwMode="auto">
              <a:xfrm>
                <a:off x="6794500" y="4217167"/>
                <a:ext cx="23971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u="sng" dirty="0">
                    <a:latin typeface="Calibri Bold"/>
                  </a:rPr>
                  <a:t>b</a:t>
                </a:r>
                <a:endParaRPr lang="en-US" sz="1600" u="sng" dirty="0">
                  <a:latin typeface="Calibri Bold"/>
                </a:endParaRPr>
              </a:p>
            </p:txBody>
          </p:sp>
          <p:sp>
            <p:nvSpPr>
              <p:cNvPr id="68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6003925" y="4444179"/>
                <a:ext cx="239713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u="sng" dirty="0">
                    <a:latin typeface="Calibri Bold"/>
                  </a:rPr>
                  <a:t>a</a:t>
                </a:r>
                <a:endParaRPr lang="en-US" sz="1600" u="sng" dirty="0">
                  <a:latin typeface="Calibri Bold"/>
                </a:endParaRPr>
              </a:p>
            </p:txBody>
          </p:sp>
          <p:sp>
            <p:nvSpPr>
              <p:cNvPr id="69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7027862" y="4579117"/>
                <a:ext cx="239712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u="sng" dirty="0">
                    <a:latin typeface="Calibri Bold"/>
                  </a:rPr>
                  <a:t>b</a:t>
                </a:r>
                <a:endParaRPr lang="en-US" sz="1600" u="sng" dirty="0">
                  <a:latin typeface="Calibri Bold"/>
                </a:endParaRPr>
              </a:p>
            </p:txBody>
          </p:sp>
          <p:sp>
            <p:nvSpPr>
              <p:cNvPr id="70" name="Text Box 18"/>
              <p:cNvSpPr txBox="1">
                <a:spLocks noChangeAspect="1" noChangeArrowheads="1"/>
              </p:cNvSpPr>
              <p:nvPr/>
            </p:nvSpPr>
            <p:spPr bwMode="auto">
              <a:xfrm>
                <a:off x="7396162" y="5376042"/>
                <a:ext cx="239712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u="sng" dirty="0">
                    <a:latin typeface="Calibri Bold"/>
                  </a:rPr>
                  <a:t>c</a:t>
                </a:r>
                <a:endParaRPr lang="en-US" sz="1600" u="sng" dirty="0">
                  <a:latin typeface="Calibri Bold"/>
                </a:endParaRPr>
              </a:p>
            </p:txBody>
          </p:sp>
          <p:sp>
            <p:nvSpPr>
              <p:cNvPr id="71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7459662" y="4579117"/>
                <a:ext cx="239712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u="sng" dirty="0">
                    <a:latin typeface="Calibri Bold"/>
                  </a:rPr>
                  <a:t>c</a:t>
                </a:r>
                <a:endParaRPr lang="en-US" sz="1600" u="sng" dirty="0">
                  <a:latin typeface="Calibri Bold"/>
                </a:endParaRPr>
              </a:p>
            </p:txBody>
          </p:sp>
          <p:sp>
            <p:nvSpPr>
              <p:cNvPr id="72" name="Line 20"/>
              <p:cNvSpPr>
                <a:spLocks noChangeShapeType="1"/>
              </p:cNvSpPr>
              <p:nvPr/>
            </p:nvSpPr>
            <p:spPr bwMode="auto">
              <a:xfrm>
                <a:off x="7477124" y="4401317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73" name="Line 21"/>
              <p:cNvSpPr>
                <a:spLocks noChangeShapeType="1"/>
              </p:cNvSpPr>
              <p:nvPr/>
            </p:nvSpPr>
            <p:spPr bwMode="auto">
              <a:xfrm>
                <a:off x="7248524" y="4401317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sp>
          <p:nvSpPr>
            <p:cNvPr id="74" name="Text Box 22"/>
            <p:cNvSpPr txBox="1">
              <a:spLocks noChangeAspect="1" noChangeArrowheads="1"/>
            </p:cNvSpPr>
            <p:nvPr/>
          </p:nvSpPr>
          <p:spPr bwMode="auto">
            <a:xfrm>
              <a:off x="7835065" y="4023376"/>
              <a:ext cx="2397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11915" y="2787544"/>
            <a:ext cx="7339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3200" dirty="0">
                <a:ea typeface="ヒラギノ角ゴ Pro W3" charset="0"/>
                <a:cs typeface="ヒラギノ角ゴ Pro W3" charset="0"/>
                <a:sym typeface="Symbol" charset="0"/>
              </a:rPr>
              <a:t>The </a:t>
            </a:r>
            <a:r>
              <a:rPr lang="en-US" sz="3200" b="1" dirty="0">
                <a:ea typeface="ヒラギノ角ゴ Pro W3" charset="0"/>
                <a:cs typeface="ヒラギノ角ゴ Pro W3" charset="0"/>
                <a:sym typeface="Symbol" charset="0"/>
              </a:rPr>
              <a:t>DFA</a:t>
            </a:r>
            <a:r>
              <a:rPr lang="en-US" sz="3200" dirty="0">
                <a:ea typeface="ヒラギノ角ゴ Pro W3" charset="0"/>
                <a:cs typeface="ヒラギノ角ゴ Pro W3" charset="0"/>
                <a:sym typeface="Symbol" charset="0"/>
              </a:rPr>
              <a:t> for </a:t>
            </a:r>
            <a:r>
              <a:rPr lang="en-US" sz="3200" u="sng" dirty="0">
                <a:ea typeface="ヒラギノ角ゴ Pro W3" charset="0"/>
                <a:cs typeface="ヒラギノ角ゴ Pro W3" charset="0"/>
                <a:sym typeface="Symbol" charset="0"/>
              </a:rPr>
              <a:t>a</a:t>
            </a:r>
            <a:r>
              <a:rPr lang="en-US" sz="3200" dirty="0">
                <a:ea typeface="ヒラギノ角ゴ Pro W3" charset="0"/>
                <a:cs typeface="ヒラギノ角ゴ Pro W3" charset="0"/>
                <a:sym typeface="Symbol" charset="0"/>
              </a:rPr>
              <a:t> ( </a:t>
            </a:r>
            <a:r>
              <a:rPr lang="en-US" sz="3200" u="sng" dirty="0">
                <a:ea typeface="ヒラギノ角ゴ Pro W3" charset="0"/>
                <a:cs typeface="ヒラギノ角ゴ Pro W3" charset="0"/>
                <a:sym typeface="Symbol" charset="0"/>
              </a:rPr>
              <a:t>b</a:t>
            </a:r>
            <a:r>
              <a:rPr lang="en-US" sz="3200" dirty="0">
                <a:ea typeface="ヒラギノ角ゴ Pro W3" charset="0"/>
                <a:cs typeface="ヒラギノ角ゴ Pro W3" charset="0"/>
                <a:sym typeface="Symbol" charset="0"/>
              </a:rPr>
              <a:t> | </a:t>
            </a:r>
            <a:r>
              <a:rPr lang="en-US" sz="3200" u="sng" dirty="0">
                <a:ea typeface="ヒラギノ角ゴ Pro W3" charset="0"/>
                <a:cs typeface="ヒラギノ角ゴ Pro W3" charset="0"/>
                <a:sym typeface="Symbol" charset="0"/>
              </a:rPr>
              <a:t>c</a:t>
            </a:r>
            <a:r>
              <a:rPr lang="en-US" sz="3200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sz="3200" dirty="0" smtClean="0">
                <a:ea typeface="ヒラギノ角ゴ Pro W3" charset="0"/>
                <a:cs typeface="ヒラギノ角ゴ Pro W3" charset="0"/>
                <a:sym typeface="Symbol" charset="0"/>
              </a:rPr>
              <a:t>)</a:t>
            </a:r>
            <a:r>
              <a:rPr lang="en-US" sz="3200" baseline="30000" dirty="0" smtClean="0">
                <a:ea typeface="ヒラギノ角ゴ Pro W3" charset="0"/>
                <a:cs typeface="ヒラギノ角ゴ Pro W3" charset="0"/>
                <a:sym typeface="Symbol" charset="0"/>
              </a:rPr>
              <a:t>*</a:t>
            </a:r>
            <a:r>
              <a:rPr lang="en-US" sz="3200" dirty="0" smtClean="0">
                <a:ea typeface="ヒラギノ角ゴ Pro W3" charset="0"/>
                <a:cs typeface="ヒラギノ角ゴ Pro W3" charset="0"/>
                <a:sym typeface="Symbol" charset="0"/>
              </a:rPr>
              <a:t>: subset construction</a:t>
            </a:r>
            <a:endParaRPr lang="en-US" sz="3200" dirty="0">
              <a:ea typeface="ヒラギノ角ゴ Pro W3" charset="0"/>
              <a:cs typeface="ヒラギノ角ゴ Pro W3" charset="0"/>
              <a:sym typeface="Symbol" charset="0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444" y="4911570"/>
            <a:ext cx="5068007" cy="819264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358266" y="3842219"/>
            <a:ext cx="65774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3200" b="1" dirty="0" smtClean="0">
                <a:ea typeface="ヒラギノ角ゴ Pro W3" charset="0"/>
                <a:cs typeface="ヒラギノ角ゴ Pro W3" charset="0"/>
                <a:sym typeface="Symbol" charset="0"/>
              </a:rPr>
              <a:t>DFA</a:t>
            </a:r>
            <a:r>
              <a:rPr lang="en-US" sz="3200" dirty="0" smtClean="0">
                <a:ea typeface="ヒラギノ角ゴ Pro W3" charset="0"/>
                <a:cs typeface="ヒラギノ角ゴ Pro W3" charset="0"/>
                <a:sym typeface="Symbol" charset="0"/>
              </a:rPr>
              <a:t> Minimization: Hopcroft Algorithm</a:t>
            </a:r>
            <a:endParaRPr lang="en-US" sz="3200" dirty="0">
              <a:ea typeface="ヒラギノ角ゴ Pro W3" charset="0"/>
              <a:cs typeface="ヒラギノ角ゴ Pro W3" charset="0"/>
              <a:sym typeface="Symbol" charset="0"/>
            </a:endParaRPr>
          </a:p>
        </p:txBody>
      </p:sp>
      <p:grpSp>
        <p:nvGrpSpPr>
          <p:cNvPr id="80" name="Group 23"/>
          <p:cNvGrpSpPr>
            <a:grpSpLocks/>
          </p:cNvGrpSpPr>
          <p:nvPr/>
        </p:nvGrpSpPr>
        <p:grpSpPr bwMode="auto">
          <a:xfrm>
            <a:off x="8737600" y="5242776"/>
            <a:ext cx="1608138" cy="885825"/>
            <a:chOff x="1104" y="2565"/>
            <a:chExt cx="1013" cy="558"/>
          </a:xfrm>
        </p:grpSpPr>
        <p:sp>
          <p:nvSpPr>
            <p:cNvPr id="81" name="Oval 24"/>
            <p:cNvSpPr>
              <a:spLocks noChangeAspect="1" noChangeArrowheads="1"/>
            </p:cNvSpPr>
            <p:nvPr/>
          </p:nvSpPr>
          <p:spPr bwMode="auto">
            <a:xfrm>
              <a:off x="1104" y="2865"/>
              <a:ext cx="228" cy="25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 i="1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i="1" baseline="-25000">
                  <a:latin typeface="Arial Rounded MT Bold" panose="020F0704030504030204" pitchFamily="34" charset="0"/>
                </a:rPr>
                <a:t>0 </a:t>
              </a:r>
              <a:endParaRPr lang="en-US" altLang="en-US" sz="1600" i="1">
                <a:latin typeface="Arial Rounded MT Bold" panose="020F0704030504030204" pitchFamily="34" charset="0"/>
              </a:endParaRPr>
            </a:p>
          </p:txBody>
        </p:sp>
        <p:sp>
          <p:nvSpPr>
            <p:cNvPr id="82" name="Oval 25"/>
            <p:cNvSpPr>
              <a:spLocks noChangeAspect="1" noChangeArrowheads="1"/>
            </p:cNvSpPr>
            <p:nvPr/>
          </p:nvSpPr>
          <p:spPr bwMode="auto">
            <a:xfrm>
              <a:off x="1632" y="2865"/>
              <a:ext cx="228" cy="258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 i="1" dirty="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i="1" baseline="-25000" dirty="0">
                  <a:latin typeface="Arial Rounded MT Bold" panose="020F0704030504030204" pitchFamily="34" charset="0"/>
                </a:rPr>
                <a:t>1 </a:t>
              </a:r>
              <a:endParaRPr lang="en-US" altLang="en-US" sz="1600" i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83" name="Line 26"/>
            <p:cNvSpPr>
              <a:spLocks noChangeShapeType="1"/>
            </p:cNvSpPr>
            <p:nvPr/>
          </p:nvSpPr>
          <p:spPr bwMode="auto">
            <a:xfrm>
              <a:off x="1344" y="299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4" name="AutoShape 27"/>
            <p:cNvCxnSpPr>
              <a:cxnSpLocks noChangeShapeType="1"/>
              <a:stCxn id="82" idx="7"/>
              <a:endCxn id="82" idx="1"/>
            </p:cNvCxnSpPr>
            <p:nvPr/>
          </p:nvCxnSpPr>
          <p:spPr bwMode="auto">
            <a:xfrm rot="-5400000" flipH="1" flipV="1">
              <a:off x="1745" y="2810"/>
              <a:ext cx="1" cy="162"/>
            </a:xfrm>
            <a:prstGeom prst="curvedConnector3">
              <a:avLst>
                <a:gd name="adj1" fmla="val -166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Text Box 28"/>
            <p:cNvSpPr txBox="1">
              <a:spLocks noChangeAspect="1" noChangeArrowheads="1"/>
            </p:cNvSpPr>
            <p:nvPr/>
          </p:nvSpPr>
          <p:spPr bwMode="auto">
            <a:xfrm>
              <a:off x="1365" y="2807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u="sng">
                  <a:latin typeface="Arial Rounded MT Bold" panose="020F0704030504030204" pitchFamily="34" charset="0"/>
                </a:rPr>
                <a:t>a</a:t>
              </a:r>
              <a:endParaRPr lang="en-US" altLang="en-US" sz="1600" u="sng">
                <a:latin typeface="Arial Rounded MT Bold" panose="020F0704030504030204" pitchFamily="34" charset="0"/>
              </a:endParaRPr>
            </a:p>
          </p:txBody>
        </p:sp>
        <p:sp>
          <p:nvSpPr>
            <p:cNvPr id="86" name="Text Box 29"/>
            <p:cNvSpPr txBox="1">
              <a:spLocks noChangeAspect="1" noChangeArrowheads="1"/>
            </p:cNvSpPr>
            <p:nvPr/>
          </p:nvSpPr>
          <p:spPr bwMode="auto">
            <a:xfrm>
              <a:off x="1733" y="2565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 u="sng">
                  <a:latin typeface="Arial Rounded MT Bold" panose="020F0704030504030204" pitchFamily="34" charset="0"/>
                </a:rPr>
                <a:t>b</a:t>
              </a:r>
              <a:r>
                <a:rPr lang="en-US" altLang="en-US" sz="1400">
                  <a:latin typeface="Arial Rounded MT Bold" panose="020F0704030504030204" pitchFamily="34" charset="0"/>
                </a:rPr>
                <a:t> | </a:t>
              </a:r>
              <a:r>
                <a:rPr lang="en-US" altLang="en-US" sz="1400" u="sng">
                  <a:latin typeface="Arial Rounded MT Bold" panose="020F0704030504030204" pitchFamily="34" charset="0"/>
                </a:rPr>
                <a:t>c</a:t>
              </a:r>
              <a:endParaRPr lang="en-US" altLang="en-US" sz="1600" u="sng"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91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ym typeface="Symbol" panose="05050102010706020507" pitchFamily="18" charset="2"/>
              </a:rPr>
              <a:t>DFA for ( </a:t>
            </a:r>
            <a:r>
              <a:rPr lang="en-US" altLang="en-US" u="sng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u="sng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)</a:t>
            </a:r>
            <a:r>
              <a:rPr lang="en-US" altLang="en-US" baseline="30000" dirty="0">
                <a:sym typeface="Symbol" panose="05050102010706020507" pitchFamily="18" charset="2"/>
              </a:rPr>
              <a:t>*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u="sng" dirty="0" err="1" smtClean="0">
                <a:sym typeface="Symbol" panose="05050102010706020507" pitchFamily="18" charset="2"/>
              </a:rPr>
              <a:t>abb</a:t>
            </a:r>
            <a:endParaRPr lang="en-US" altLang="en-US" u="sng" dirty="0" smtClean="0">
              <a:sym typeface="Symbol" panose="05050102010706020507" pitchFamily="18" charset="2"/>
            </a:endParaRPr>
          </a:p>
          <a:p>
            <a:endParaRPr lang="en-US" u="sng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Minimization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Engineering a Compiler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931665" y="1397000"/>
            <a:ext cx="2916238" cy="1997075"/>
            <a:chOff x="960" y="1376"/>
            <a:chExt cx="1837" cy="1258"/>
          </a:xfrm>
        </p:grpSpPr>
        <p:cxnSp>
          <p:nvCxnSpPr>
            <p:cNvPr id="7" name="AutoShape 5"/>
            <p:cNvCxnSpPr>
              <a:cxnSpLocks noChangeShapeType="1"/>
              <a:stCxn id="11" idx="7"/>
              <a:endCxn id="11" idx="1"/>
            </p:cNvCxnSpPr>
            <p:nvPr/>
          </p:nvCxnSpPr>
          <p:spPr bwMode="auto">
            <a:xfrm rot="-5400000" flipH="1" flipV="1">
              <a:off x="1614" y="1575"/>
              <a:ext cx="1" cy="179"/>
            </a:xfrm>
            <a:prstGeom prst="curvedConnector3">
              <a:avLst>
                <a:gd name="adj1" fmla="val -17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6"/>
            <p:cNvSpPr>
              <a:spLocks noChangeAspect="1" noChangeArrowheads="1"/>
            </p:cNvSpPr>
            <p:nvPr/>
          </p:nvSpPr>
          <p:spPr bwMode="auto">
            <a:xfrm>
              <a:off x="960" y="1632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 i="1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i="1" baseline="-25000">
                  <a:latin typeface="Arial Rounded MT Bold" panose="020F0704030504030204" pitchFamily="34" charset="0"/>
                </a:rPr>
                <a:t>0 </a:t>
              </a:r>
              <a:endParaRPr lang="en-US" altLang="en-US" sz="1600" i="1">
                <a:latin typeface="Arial Rounded MT Bold" panose="020F0704030504030204" pitchFamily="34" charset="0"/>
              </a:endParaRPr>
            </a:p>
          </p:txBody>
        </p:sp>
        <p:sp>
          <p:nvSpPr>
            <p:cNvPr id="9" name="Line 7"/>
            <p:cNvSpPr>
              <a:spLocks noChangeAspect="1" noChangeShapeType="1"/>
            </p:cNvSpPr>
            <p:nvPr/>
          </p:nvSpPr>
          <p:spPr bwMode="auto">
            <a:xfrm>
              <a:off x="1200" y="177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spect="1" noChangeArrowheads="1"/>
            </p:cNvSpPr>
            <p:nvPr/>
          </p:nvSpPr>
          <p:spPr bwMode="auto">
            <a:xfrm>
              <a:off x="1248" y="1584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u="sng">
                  <a:latin typeface="Arial Rounded MT Bold" panose="020F0704030504030204" pitchFamily="34" charset="0"/>
                </a:rPr>
                <a:t>a</a:t>
              </a:r>
              <a:endParaRPr lang="en-US" altLang="en-US" sz="1600" u="sng">
                <a:latin typeface="Arial Rounded MT Bold" panose="020F0704030504030204" pitchFamily="34" charset="0"/>
              </a:endParaRPr>
            </a:p>
          </p:txBody>
        </p:sp>
        <p:sp>
          <p:nvSpPr>
            <p:cNvPr id="11" name="Oval 9"/>
            <p:cNvSpPr>
              <a:spLocks noChangeAspect="1" noChangeArrowheads="1"/>
            </p:cNvSpPr>
            <p:nvPr/>
          </p:nvSpPr>
          <p:spPr bwMode="auto">
            <a:xfrm>
              <a:off x="1488" y="1632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 i="1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i="1" baseline="-25000">
                  <a:latin typeface="Arial Rounded MT Bold" panose="020F0704030504030204" pitchFamily="34" charset="0"/>
                </a:rPr>
                <a:t>1 </a:t>
              </a:r>
              <a:endParaRPr lang="en-US" altLang="en-US" sz="1600" i="1">
                <a:latin typeface="Arial Rounded MT Bold" panose="020F0704030504030204" pitchFamily="34" charset="0"/>
              </a:endParaRPr>
            </a:p>
          </p:txBody>
        </p:sp>
        <p:sp>
          <p:nvSpPr>
            <p:cNvPr id="12" name="Line 10"/>
            <p:cNvSpPr>
              <a:spLocks noChangeAspect="1" noChangeShapeType="1"/>
            </p:cNvSpPr>
            <p:nvPr/>
          </p:nvSpPr>
          <p:spPr bwMode="auto">
            <a:xfrm>
              <a:off x="1728" y="177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spect="1" noChangeArrowheads="1"/>
            </p:cNvSpPr>
            <p:nvPr/>
          </p:nvSpPr>
          <p:spPr bwMode="auto">
            <a:xfrm>
              <a:off x="1200" y="1968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u="sng">
                  <a:latin typeface="Arial Rounded MT Bold" panose="020F0704030504030204" pitchFamily="34" charset="0"/>
                </a:rPr>
                <a:t>b</a:t>
              </a:r>
              <a:endParaRPr lang="en-US" altLang="en-US" sz="1600" u="sng">
                <a:latin typeface="Arial Rounded MT Bold" panose="020F0704030504030204" pitchFamily="34" charset="0"/>
              </a:endParaRPr>
            </a:p>
          </p:txBody>
        </p:sp>
        <p:sp>
          <p:nvSpPr>
            <p:cNvPr id="14" name="Oval 12"/>
            <p:cNvSpPr>
              <a:spLocks noChangeAspect="1" noChangeArrowheads="1"/>
            </p:cNvSpPr>
            <p:nvPr/>
          </p:nvSpPr>
          <p:spPr bwMode="auto">
            <a:xfrm>
              <a:off x="2016" y="1632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 i="1" dirty="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i="1" baseline="-25000" dirty="0">
                  <a:latin typeface="Arial Rounded MT Bold" panose="020F0704030504030204" pitchFamily="34" charset="0"/>
                </a:rPr>
                <a:t>3 </a:t>
              </a:r>
              <a:endParaRPr lang="en-US" altLang="en-US" sz="1600" i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5" name="Line 13"/>
            <p:cNvSpPr>
              <a:spLocks noChangeAspect="1" noChangeShapeType="1"/>
            </p:cNvSpPr>
            <p:nvPr/>
          </p:nvSpPr>
          <p:spPr bwMode="auto">
            <a:xfrm>
              <a:off x="2256" y="177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spect="1" noChangeArrowheads="1"/>
            </p:cNvSpPr>
            <p:nvPr/>
          </p:nvSpPr>
          <p:spPr bwMode="auto">
            <a:xfrm>
              <a:off x="2304" y="1584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u="sng">
                  <a:latin typeface="Arial Rounded MT Bold" panose="020F0704030504030204" pitchFamily="34" charset="0"/>
                </a:rPr>
                <a:t>b</a:t>
              </a:r>
              <a:endParaRPr lang="en-US" altLang="en-US" sz="1600" u="sng">
                <a:latin typeface="Arial Rounded MT Bold" panose="020F0704030504030204" pitchFamily="34" charset="0"/>
              </a:endParaRPr>
            </a:p>
          </p:txBody>
        </p:sp>
        <p:sp>
          <p:nvSpPr>
            <p:cNvPr id="17" name="Oval 15"/>
            <p:cNvSpPr>
              <a:spLocks noChangeAspect="1" noChangeArrowheads="1"/>
            </p:cNvSpPr>
            <p:nvPr/>
          </p:nvSpPr>
          <p:spPr bwMode="auto">
            <a:xfrm>
              <a:off x="2544" y="1632"/>
              <a:ext cx="253" cy="25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 i="1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i="1" baseline="-25000">
                  <a:latin typeface="Arial Rounded MT Bold" panose="020F0704030504030204" pitchFamily="34" charset="0"/>
                </a:rPr>
                <a:t>4 </a:t>
              </a:r>
              <a:endParaRPr lang="en-US" altLang="en-US" sz="1600" i="1">
                <a:latin typeface="Arial Rounded MT Bold" panose="020F0704030504030204" pitchFamily="34" charset="0"/>
              </a:endParaRPr>
            </a:p>
          </p:txBody>
        </p:sp>
        <p:sp>
          <p:nvSpPr>
            <p:cNvPr id="18" name="Oval 16"/>
            <p:cNvSpPr>
              <a:spLocks noChangeAspect="1" noChangeArrowheads="1"/>
            </p:cNvSpPr>
            <p:nvPr/>
          </p:nvSpPr>
          <p:spPr bwMode="auto">
            <a:xfrm>
              <a:off x="1488" y="2160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 i="1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i="1" baseline="-25000">
                  <a:latin typeface="Arial Rounded MT Bold" panose="020F0704030504030204" pitchFamily="34" charset="0"/>
                </a:rPr>
                <a:t>2</a:t>
              </a:r>
              <a:endParaRPr lang="en-US" altLang="en-US" sz="1600" i="1">
                <a:latin typeface="Arial Rounded MT Bold" panose="020F0704030504030204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163" y="1861"/>
              <a:ext cx="347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1605" y="1893"/>
              <a:ext cx="0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9"/>
            <p:cNvSpPr txBox="1">
              <a:spLocks noChangeAspect="1" noChangeArrowheads="1"/>
            </p:cNvSpPr>
            <p:nvPr/>
          </p:nvSpPr>
          <p:spPr bwMode="auto">
            <a:xfrm>
              <a:off x="1605" y="1968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u="sng">
                  <a:latin typeface="Arial Rounded MT Bold" panose="020F0704030504030204" pitchFamily="34" charset="0"/>
                </a:rPr>
                <a:t>a</a:t>
              </a:r>
              <a:endParaRPr lang="en-US" altLang="en-US" sz="1600" u="sng">
                <a:latin typeface="Arial Rounded MT Bold" panose="020F0704030504030204" pitchFamily="34" charset="0"/>
              </a:endParaRPr>
            </a:p>
          </p:txBody>
        </p:sp>
        <p:sp>
          <p:nvSpPr>
            <p:cNvPr id="22" name="Text Box 20"/>
            <p:cNvSpPr txBox="1">
              <a:spLocks noChangeAspect="1" noChangeArrowheads="1"/>
            </p:cNvSpPr>
            <p:nvPr/>
          </p:nvSpPr>
          <p:spPr bwMode="auto">
            <a:xfrm>
              <a:off x="1776" y="1584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u="sng">
                  <a:latin typeface="Arial Rounded MT Bold" panose="020F0704030504030204" pitchFamily="34" charset="0"/>
                </a:rPr>
                <a:t>b</a:t>
              </a:r>
              <a:endParaRPr lang="en-US" altLang="en-US" sz="1600" u="sng">
                <a:latin typeface="Arial Rounded MT Bold" panose="020F0704030504030204" pitchFamily="34" charset="0"/>
              </a:endParaRPr>
            </a:p>
          </p:txBody>
        </p:sp>
        <p:cxnSp>
          <p:nvCxnSpPr>
            <p:cNvPr id="23" name="AutoShape 21"/>
            <p:cNvCxnSpPr>
              <a:cxnSpLocks noChangeShapeType="1"/>
              <a:stCxn id="18" idx="3"/>
              <a:endCxn id="18" idx="5"/>
            </p:cNvCxnSpPr>
            <p:nvPr/>
          </p:nvCxnSpPr>
          <p:spPr bwMode="auto">
            <a:xfrm rot="16200000" flipH="1">
              <a:off x="1614" y="2298"/>
              <a:ext cx="1" cy="179"/>
            </a:xfrm>
            <a:prstGeom prst="curvedConnector3">
              <a:avLst>
                <a:gd name="adj1" fmla="val 17600009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22"/>
            <p:cNvSpPr txBox="1">
              <a:spLocks noChangeAspect="1" noChangeArrowheads="1"/>
            </p:cNvSpPr>
            <p:nvPr/>
          </p:nvSpPr>
          <p:spPr bwMode="auto">
            <a:xfrm>
              <a:off x="1659" y="2442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u="sng">
                  <a:latin typeface="Arial Rounded MT Bold" panose="020F0704030504030204" pitchFamily="34" charset="0"/>
                </a:rPr>
                <a:t>b</a:t>
              </a:r>
              <a:endParaRPr lang="en-US" altLang="en-US" sz="1600" u="sng">
                <a:latin typeface="Arial Rounded MT Bold" panose="020F0704030504030204" pitchFamily="34" charset="0"/>
              </a:endParaRPr>
            </a:p>
          </p:txBody>
        </p:sp>
        <p:sp>
          <p:nvSpPr>
            <p:cNvPr id="25" name="Text Box 23"/>
            <p:cNvSpPr txBox="1">
              <a:spLocks noChangeAspect="1" noChangeArrowheads="1"/>
            </p:cNvSpPr>
            <p:nvPr/>
          </p:nvSpPr>
          <p:spPr bwMode="auto">
            <a:xfrm>
              <a:off x="1669" y="1397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u="sng">
                  <a:latin typeface="Arial Rounded MT Bold" panose="020F0704030504030204" pitchFamily="34" charset="0"/>
                </a:rPr>
                <a:t>a</a:t>
              </a:r>
              <a:endParaRPr lang="en-US" altLang="en-US" sz="1600" u="sng">
                <a:latin typeface="Arial Rounded MT Bold" panose="020F0704030504030204" pitchFamily="34" charset="0"/>
              </a:endParaRPr>
            </a:p>
          </p:txBody>
        </p:sp>
        <p:cxnSp>
          <p:nvCxnSpPr>
            <p:cNvPr id="26" name="AutoShape 24"/>
            <p:cNvCxnSpPr>
              <a:cxnSpLocks noChangeShapeType="1"/>
              <a:stCxn id="14" idx="4"/>
              <a:endCxn id="11" idx="5"/>
            </p:cNvCxnSpPr>
            <p:nvPr/>
          </p:nvCxnSpPr>
          <p:spPr bwMode="auto">
            <a:xfrm rot="16200000" flipV="1">
              <a:off x="1905" y="1658"/>
              <a:ext cx="38" cy="439"/>
            </a:xfrm>
            <a:prstGeom prst="curvedConnector3">
              <a:avLst>
                <a:gd name="adj1" fmla="val -24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 Box 25"/>
            <p:cNvSpPr txBox="1">
              <a:spLocks noChangeAspect="1" noChangeArrowheads="1"/>
            </p:cNvSpPr>
            <p:nvPr/>
          </p:nvSpPr>
          <p:spPr bwMode="auto">
            <a:xfrm>
              <a:off x="2016" y="1920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u="sng">
                  <a:latin typeface="Arial Rounded MT Bold" panose="020F0704030504030204" pitchFamily="34" charset="0"/>
                </a:rPr>
                <a:t>a</a:t>
              </a:r>
              <a:endParaRPr lang="en-US" altLang="en-US" sz="1600" u="sng">
                <a:latin typeface="Arial Rounded MT Bold" panose="020F0704030504030204" pitchFamily="34" charset="0"/>
              </a:endParaRPr>
            </a:p>
          </p:txBody>
        </p:sp>
        <p:cxnSp>
          <p:nvCxnSpPr>
            <p:cNvPr id="28" name="AutoShape 26"/>
            <p:cNvCxnSpPr>
              <a:cxnSpLocks noChangeShapeType="1"/>
              <a:stCxn id="17" idx="0"/>
            </p:cNvCxnSpPr>
            <p:nvPr/>
          </p:nvCxnSpPr>
          <p:spPr bwMode="auto">
            <a:xfrm rot="-5400000" flipH="1" flipV="1">
              <a:off x="2037" y="1075"/>
              <a:ext cx="89" cy="1179"/>
            </a:xfrm>
            <a:prstGeom prst="curvedConnector4">
              <a:avLst>
                <a:gd name="adj1" fmla="val -321347"/>
                <a:gd name="adj2" fmla="val 10364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27"/>
            <p:cNvSpPr txBox="1">
              <a:spLocks noChangeAspect="1" noChangeArrowheads="1"/>
            </p:cNvSpPr>
            <p:nvPr/>
          </p:nvSpPr>
          <p:spPr bwMode="auto">
            <a:xfrm>
              <a:off x="2607" y="1376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u="sng">
                  <a:latin typeface="Arial Rounded MT Bold" panose="020F0704030504030204" pitchFamily="34" charset="0"/>
                </a:rPr>
                <a:t>a</a:t>
              </a:r>
              <a:endParaRPr lang="en-US" altLang="en-US" sz="1600" u="sng">
                <a:latin typeface="Arial Rounded MT Bold" panose="020F0704030504030204" pitchFamily="34" charset="0"/>
              </a:endParaRPr>
            </a:p>
          </p:txBody>
        </p:sp>
        <p:cxnSp>
          <p:nvCxnSpPr>
            <p:cNvPr id="30" name="AutoShape 28"/>
            <p:cNvCxnSpPr>
              <a:cxnSpLocks noChangeShapeType="1"/>
              <a:stCxn id="17" idx="4"/>
              <a:endCxn id="18" idx="6"/>
            </p:cNvCxnSpPr>
            <p:nvPr/>
          </p:nvCxnSpPr>
          <p:spPr bwMode="auto">
            <a:xfrm rot="5400000">
              <a:off x="2015" y="1635"/>
              <a:ext cx="387" cy="92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29"/>
            <p:cNvSpPr txBox="1">
              <a:spLocks noChangeAspect="1" noChangeArrowheads="1"/>
            </p:cNvSpPr>
            <p:nvPr/>
          </p:nvSpPr>
          <p:spPr bwMode="auto">
            <a:xfrm>
              <a:off x="2593" y="1973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u="sng">
                  <a:latin typeface="Arial Rounded MT Bold" panose="020F0704030504030204" pitchFamily="34" charset="0"/>
                </a:rPr>
                <a:t>b</a:t>
              </a:r>
              <a:endParaRPr lang="en-US" altLang="en-US" sz="1600" u="sng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998" y="3414016"/>
            <a:ext cx="5068007" cy="81926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724395" y="4233280"/>
            <a:ext cx="177805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</a:pPr>
            <a:r>
              <a:rPr lang="en-US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{s</a:t>
            </a:r>
            <a:r>
              <a:rPr lang="en-US" baseline="-25000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4</a:t>
            </a:r>
            <a:r>
              <a:rPr lang="en-US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}</a:t>
            </a:r>
            <a:r>
              <a:rPr lang="en-US" sz="1400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{s</a:t>
            </a:r>
            <a:r>
              <a:rPr lang="en-US" baseline="-25000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0</a:t>
            </a:r>
            <a:r>
              <a:rPr lang="en-US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,s</a:t>
            </a:r>
            <a:r>
              <a:rPr lang="en-US" baseline="-25000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1</a:t>
            </a:r>
            <a:r>
              <a:rPr lang="en-US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,s</a:t>
            </a:r>
            <a:r>
              <a:rPr lang="en-US" baseline="-25000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2</a:t>
            </a:r>
            <a:r>
              <a:rPr lang="en-US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,s</a:t>
            </a:r>
            <a:r>
              <a:rPr lang="en-US" baseline="-25000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3</a:t>
            </a:r>
            <a:r>
              <a:rPr lang="en-US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}</a:t>
            </a:r>
            <a:endParaRPr lang="en-US" dirty="0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79274" y="4243049"/>
            <a:ext cx="5613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</a:pPr>
            <a:r>
              <a:rPr lang="en-US" smtClean="0">
                <a:latin typeface="Comic Sans MS" charset="0"/>
                <a:ea typeface="ヒラギノ角ゴ Pro W3" charset="-128"/>
                <a:cs typeface="ヒラギノ角ゴ Pro W3" charset="-128"/>
              </a:rPr>
              <a:t>{s</a:t>
            </a:r>
            <a:r>
              <a:rPr lang="en-US" baseline="-25000" smtClean="0">
                <a:latin typeface="Comic Sans MS" charset="0"/>
                <a:ea typeface="ヒラギノ角ゴ Pro W3" charset="-128"/>
                <a:cs typeface="ヒラギノ角ゴ Pro W3" charset="-128"/>
              </a:rPr>
              <a:t>4</a:t>
            </a:r>
            <a:r>
              <a:rPr lang="en-US" smtClean="0">
                <a:latin typeface="Comic Sans MS" charset="0"/>
                <a:ea typeface="ヒラギノ角ゴ Pro W3" charset="-128"/>
                <a:cs typeface="ヒラギノ角ゴ Pro W3" charset="-128"/>
              </a:rPr>
              <a:t>}</a:t>
            </a:r>
            <a:endParaRPr lang="en-US" dirty="0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29166" y="4232989"/>
            <a:ext cx="67358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</a:pPr>
            <a:r>
              <a:rPr lang="en-US" i="1" dirty="0">
                <a:latin typeface="Comic Sans MS" charset="0"/>
                <a:ea typeface="ヒラギノ角ゴ Pro W3" charset="-128"/>
                <a:cs typeface="ヒラギノ角ゴ Pro W3" charset="-128"/>
              </a:rPr>
              <a:t>none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19185" y="4232989"/>
            <a:ext cx="428322" cy="399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</a:pPr>
            <a:r>
              <a:rPr lang="en-US" i="1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all</a:t>
            </a:r>
            <a:endParaRPr lang="en-US" i="1" dirty="0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8833" y="4663754"/>
            <a:ext cx="177805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</a:pPr>
            <a:r>
              <a:rPr lang="en-US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{s</a:t>
            </a:r>
            <a:r>
              <a:rPr lang="en-US" baseline="-25000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4</a:t>
            </a:r>
            <a:r>
              <a:rPr lang="en-US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}</a:t>
            </a:r>
            <a:r>
              <a:rPr lang="en-US" sz="1400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{s</a:t>
            </a:r>
            <a:r>
              <a:rPr lang="en-US" baseline="-25000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0</a:t>
            </a:r>
            <a:r>
              <a:rPr lang="en-US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,s</a:t>
            </a:r>
            <a:r>
              <a:rPr lang="en-US" baseline="-25000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1</a:t>
            </a:r>
            <a:r>
              <a:rPr lang="en-US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,s</a:t>
            </a:r>
            <a:r>
              <a:rPr lang="en-US" baseline="-25000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2</a:t>
            </a:r>
            <a:r>
              <a:rPr lang="en-US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,s</a:t>
            </a:r>
            <a:r>
              <a:rPr lang="en-US" baseline="-25000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3</a:t>
            </a:r>
            <a:r>
              <a:rPr lang="en-US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}</a:t>
            </a:r>
            <a:endParaRPr lang="en-US" dirty="0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39167" y="4697274"/>
            <a:ext cx="134844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{s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0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,s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1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,s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2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,s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3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}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736211" y="4715720"/>
            <a:ext cx="320922" cy="399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</a:pPr>
            <a:r>
              <a:rPr lang="en-US" i="1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b</a:t>
            </a:r>
            <a:endParaRPr lang="en-US" i="1" dirty="0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02646" y="4711908"/>
            <a:ext cx="93166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</a:pPr>
            <a:r>
              <a:rPr lang="en-US" i="1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split s</a:t>
            </a:r>
            <a:r>
              <a:rPr lang="en-US" i="1" baseline="-25000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3</a:t>
            </a:r>
            <a:endParaRPr lang="en-US" i="1" baseline="-25000" dirty="0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06929" y="5052544"/>
            <a:ext cx="1939955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{s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4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} {s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3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}</a:t>
            </a:r>
            <a:r>
              <a:rPr lang="en-US" sz="1050" dirty="0">
                <a:latin typeface="Comic Sans MS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{s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0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,s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1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,s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2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}</a:t>
            </a:r>
            <a:endParaRPr lang="en-US" dirty="0">
              <a:solidFill>
                <a:srgbClr val="B025A6"/>
              </a:solidFill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510376" y="5106053"/>
            <a:ext cx="111761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</a:pPr>
            <a:r>
              <a:rPr lang="en-US" sz="1050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{s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0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,s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1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,s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2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}</a:t>
            </a:r>
            <a:endParaRPr lang="en-US" dirty="0">
              <a:solidFill>
                <a:srgbClr val="B025A6"/>
              </a:solidFill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44915" y="5122006"/>
            <a:ext cx="67358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</a:pPr>
            <a:r>
              <a:rPr lang="en-US" i="1" dirty="0">
                <a:latin typeface="Comic Sans MS" charset="0"/>
                <a:ea typeface="ヒラギノ角ゴ Pro W3" charset="-128"/>
                <a:cs typeface="ヒラギノ角ゴ Pro W3" charset="-128"/>
              </a:rPr>
              <a:t>none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97451" y="5122006"/>
            <a:ext cx="303288" cy="399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</a:pPr>
            <a:r>
              <a:rPr lang="en-US" i="1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a</a:t>
            </a:r>
            <a:endParaRPr lang="en-US" i="1" dirty="0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77255" y="5502914"/>
            <a:ext cx="1939955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{s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4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} {s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3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}</a:t>
            </a:r>
            <a:r>
              <a:rPr lang="en-US" sz="1050" dirty="0">
                <a:latin typeface="Comic Sans MS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{s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0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,s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1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,s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2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}</a:t>
            </a:r>
            <a:endParaRPr lang="en-US" dirty="0">
              <a:solidFill>
                <a:srgbClr val="B025A6"/>
              </a:solidFill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80702" y="5556423"/>
            <a:ext cx="111761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</a:pPr>
            <a:r>
              <a:rPr lang="en-US" sz="1050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{s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0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,s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1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,s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2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}</a:t>
            </a:r>
            <a:endParaRPr lang="en-US" dirty="0">
              <a:solidFill>
                <a:srgbClr val="B025A6"/>
              </a:solidFill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99024" y="5572376"/>
            <a:ext cx="906017" cy="399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</a:pPr>
            <a:r>
              <a:rPr lang="en-US" i="1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split s</a:t>
            </a:r>
            <a:r>
              <a:rPr lang="en-US" i="1" baseline="-25000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1</a:t>
            </a:r>
            <a:endParaRPr lang="en-US" i="1" baseline="-25000" dirty="0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58960" y="5572376"/>
            <a:ext cx="320922" cy="399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</a:pPr>
            <a:r>
              <a:rPr lang="en-US" i="1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b</a:t>
            </a:r>
            <a:endParaRPr lang="en-US" i="1" dirty="0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64158" y="5899946"/>
            <a:ext cx="2056973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{s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4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}</a:t>
            </a:r>
            <a:r>
              <a:rPr lang="en-US" sz="1050" dirty="0">
                <a:latin typeface="Comic Sans MS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{s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3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}</a:t>
            </a:r>
            <a:r>
              <a:rPr lang="en-US" sz="1050" dirty="0">
                <a:latin typeface="Comic Sans MS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{s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1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}</a:t>
            </a:r>
            <a:r>
              <a:rPr lang="en-US" sz="1050" dirty="0">
                <a:latin typeface="Comic Sans MS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{s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0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,s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2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}</a:t>
            </a:r>
            <a:endParaRPr lang="en-US" baseline="-25000" dirty="0">
              <a:solidFill>
                <a:srgbClr val="B025A6"/>
              </a:solidFill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496910" y="5940218"/>
            <a:ext cx="832279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{s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0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,s</a:t>
            </a:r>
            <a:r>
              <a:rPr lang="en-US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2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}</a:t>
            </a:r>
            <a:endParaRPr lang="en-US" baseline="-25000" dirty="0">
              <a:solidFill>
                <a:srgbClr val="B025A6"/>
              </a:solidFill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40258" y="5960955"/>
            <a:ext cx="428322" cy="399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</a:pPr>
            <a:r>
              <a:rPr lang="en-US" i="1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all</a:t>
            </a:r>
            <a:endParaRPr lang="en-US" i="1" dirty="0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158171" y="5982474"/>
            <a:ext cx="67358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</a:pPr>
            <a:r>
              <a:rPr lang="en-US" i="1" dirty="0">
                <a:latin typeface="Comic Sans MS" charset="0"/>
                <a:ea typeface="ヒラギノ角ゴ Pro W3" charset="-128"/>
                <a:cs typeface="ヒラギノ角ゴ Pro W3" charset="-128"/>
              </a:rPr>
              <a:t>none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7327430" y="4349284"/>
            <a:ext cx="3875087" cy="1227138"/>
            <a:chOff x="7327430" y="4349284"/>
            <a:chExt cx="3875087" cy="1227138"/>
          </a:xfrm>
        </p:grpSpPr>
        <p:sp>
          <p:nvSpPr>
            <p:cNvPr id="79" name="Text Box 77"/>
            <p:cNvSpPr txBox="1">
              <a:spLocks noChangeArrowheads="1"/>
            </p:cNvSpPr>
            <p:nvPr/>
          </p:nvSpPr>
          <p:spPr bwMode="auto">
            <a:xfrm>
              <a:off x="9068917" y="4425484"/>
              <a:ext cx="1371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GB" altLang="en-US"/>
            </a:p>
          </p:txBody>
        </p:sp>
        <p:sp>
          <p:nvSpPr>
            <p:cNvPr id="80" name="AutoShape 82"/>
            <p:cNvSpPr>
              <a:spLocks noChangeArrowheads="1"/>
            </p:cNvSpPr>
            <p:nvPr/>
          </p:nvSpPr>
          <p:spPr bwMode="auto">
            <a:xfrm>
              <a:off x="7327430" y="4768384"/>
              <a:ext cx="685800" cy="457200"/>
            </a:xfrm>
            <a:prstGeom prst="rightArrow">
              <a:avLst>
                <a:gd name="adj1" fmla="val 50833"/>
                <a:gd name="adj2" fmla="val 40972"/>
              </a:avLst>
            </a:prstGeom>
            <a:solidFill>
              <a:srgbClr val="FF0065"/>
            </a:solidFill>
            <a:ln w="9525">
              <a:solidFill>
                <a:srgbClr val="FF0065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cxnSp>
          <p:nvCxnSpPr>
            <p:cNvPr id="81" name="AutoShape 83"/>
            <p:cNvCxnSpPr>
              <a:cxnSpLocks noChangeAspect="1" noChangeShapeType="1"/>
              <a:stCxn id="85" idx="7"/>
              <a:endCxn id="85" idx="1"/>
            </p:cNvCxnSpPr>
            <p:nvPr/>
          </p:nvCxnSpPr>
          <p:spPr bwMode="auto">
            <a:xfrm rot="16200000" flipH="1" flipV="1">
              <a:off x="9492780" y="4717584"/>
              <a:ext cx="1588" cy="255587"/>
            </a:xfrm>
            <a:prstGeom prst="curvedConnector3">
              <a:avLst>
                <a:gd name="adj1" fmla="val -176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" name="Oval 84"/>
            <p:cNvSpPr>
              <a:spLocks noChangeAspect="1" noChangeArrowheads="1"/>
            </p:cNvSpPr>
            <p:nvPr/>
          </p:nvSpPr>
          <p:spPr bwMode="auto">
            <a:xfrm>
              <a:off x="8254530" y="4763622"/>
              <a:ext cx="666750" cy="4730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 i="1" dirty="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i="1" baseline="-25000" dirty="0">
                  <a:latin typeface="Arial Rounded MT Bold" panose="020F0704030504030204" pitchFamily="34" charset="0"/>
                </a:rPr>
                <a:t>0 </a:t>
              </a:r>
              <a:r>
                <a:rPr lang="en-US" altLang="en-US" sz="1400" i="1" dirty="0">
                  <a:latin typeface="Arial Rounded MT Bold" panose="020F0704030504030204" pitchFamily="34" charset="0"/>
                </a:rPr>
                <a:t>, s</a:t>
              </a:r>
              <a:r>
                <a:rPr lang="en-US" altLang="en-US" sz="1400" i="1" baseline="-25000" dirty="0"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83" name="Line 85"/>
            <p:cNvSpPr>
              <a:spLocks noChangeAspect="1" noChangeShapeType="1"/>
            </p:cNvSpPr>
            <p:nvPr/>
          </p:nvSpPr>
          <p:spPr bwMode="auto">
            <a:xfrm>
              <a:off x="8902230" y="5004922"/>
              <a:ext cx="395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86"/>
            <p:cNvSpPr txBox="1">
              <a:spLocks noChangeAspect="1" noChangeArrowheads="1"/>
            </p:cNvSpPr>
            <p:nvPr/>
          </p:nvSpPr>
          <p:spPr bwMode="auto">
            <a:xfrm>
              <a:off x="8970492" y="4730284"/>
              <a:ext cx="2381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u="sng">
                  <a:latin typeface="Arial Rounded MT Bold" panose="020F0704030504030204" pitchFamily="34" charset="0"/>
                </a:rPr>
                <a:t>a</a:t>
              </a:r>
              <a:endParaRPr lang="en-US" altLang="en-US" sz="1600" u="sng">
                <a:latin typeface="Arial Rounded MT Bold" panose="020F0704030504030204" pitchFamily="34" charset="0"/>
              </a:endParaRPr>
            </a:p>
          </p:txBody>
        </p:sp>
        <p:sp>
          <p:nvSpPr>
            <p:cNvPr id="85" name="Oval 87"/>
            <p:cNvSpPr>
              <a:spLocks noChangeAspect="1" noChangeArrowheads="1"/>
            </p:cNvSpPr>
            <p:nvPr/>
          </p:nvSpPr>
          <p:spPr bwMode="auto">
            <a:xfrm>
              <a:off x="9313392" y="4798547"/>
              <a:ext cx="361950" cy="3698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 i="1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i="1" baseline="-25000">
                  <a:latin typeface="Arial Rounded MT Bold" panose="020F0704030504030204" pitchFamily="34" charset="0"/>
                </a:rPr>
                <a:t>1 </a:t>
              </a:r>
              <a:endParaRPr lang="en-US" altLang="en-US" sz="1600" i="1">
                <a:latin typeface="Arial Rounded MT Bold" panose="020F0704030504030204" pitchFamily="34" charset="0"/>
              </a:endParaRPr>
            </a:p>
          </p:txBody>
        </p:sp>
        <p:sp>
          <p:nvSpPr>
            <p:cNvPr id="86" name="Line 88"/>
            <p:cNvSpPr>
              <a:spLocks noChangeAspect="1" noChangeShapeType="1"/>
            </p:cNvSpPr>
            <p:nvPr/>
          </p:nvSpPr>
          <p:spPr bwMode="auto">
            <a:xfrm>
              <a:off x="9656292" y="5004922"/>
              <a:ext cx="395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89"/>
            <p:cNvSpPr txBox="1">
              <a:spLocks noChangeAspect="1" noChangeArrowheads="1"/>
            </p:cNvSpPr>
            <p:nvPr/>
          </p:nvSpPr>
          <p:spPr bwMode="auto">
            <a:xfrm>
              <a:off x="8660930" y="4349284"/>
              <a:ext cx="2381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u="sng">
                  <a:latin typeface="Arial Rounded MT Bold" panose="020F0704030504030204" pitchFamily="34" charset="0"/>
                </a:rPr>
                <a:t>b</a:t>
              </a:r>
              <a:endParaRPr lang="en-US" altLang="en-US" sz="1600" u="sng">
                <a:latin typeface="Arial Rounded MT Bold" panose="020F0704030504030204" pitchFamily="34" charset="0"/>
              </a:endParaRPr>
            </a:p>
          </p:txBody>
        </p:sp>
        <p:sp>
          <p:nvSpPr>
            <p:cNvPr id="88" name="Oval 90"/>
            <p:cNvSpPr>
              <a:spLocks noChangeAspect="1" noChangeArrowheads="1"/>
            </p:cNvSpPr>
            <p:nvPr/>
          </p:nvSpPr>
          <p:spPr bwMode="auto">
            <a:xfrm>
              <a:off x="10067455" y="4798547"/>
              <a:ext cx="361950" cy="3698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 i="1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i="1" baseline="-25000">
                  <a:latin typeface="Arial Rounded MT Bold" panose="020F0704030504030204" pitchFamily="34" charset="0"/>
                </a:rPr>
                <a:t>3 </a:t>
              </a:r>
              <a:endParaRPr lang="en-US" altLang="en-US" sz="1600" i="1">
                <a:latin typeface="Arial Rounded MT Bold" panose="020F0704030504030204" pitchFamily="34" charset="0"/>
              </a:endParaRPr>
            </a:p>
          </p:txBody>
        </p:sp>
        <p:sp>
          <p:nvSpPr>
            <p:cNvPr id="89" name="Line 91"/>
            <p:cNvSpPr>
              <a:spLocks noChangeAspect="1" noChangeShapeType="1"/>
            </p:cNvSpPr>
            <p:nvPr/>
          </p:nvSpPr>
          <p:spPr bwMode="auto">
            <a:xfrm>
              <a:off x="10410355" y="5004922"/>
              <a:ext cx="395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92"/>
            <p:cNvSpPr txBox="1">
              <a:spLocks noChangeAspect="1" noChangeArrowheads="1"/>
            </p:cNvSpPr>
            <p:nvPr/>
          </p:nvSpPr>
          <p:spPr bwMode="auto">
            <a:xfrm>
              <a:off x="10478617" y="4730284"/>
              <a:ext cx="2397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u="sng">
                  <a:latin typeface="Arial Rounded MT Bold" panose="020F0704030504030204" pitchFamily="34" charset="0"/>
                </a:rPr>
                <a:t>b</a:t>
              </a:r>
              <a:endParaRPr lang="en-US" altLang="en-US" sz="1600" u="sng">
                <a:latin typeface="Arial Rounded MT Bold" panose="020F0704030504030204" pitchFamily="34" charset="0"/>
              </a:endParaRPr>
            </a:p>
          </p:txBody>
        </p:sp>
        <p:sp>
          <p:nvSpPr>
            <p:cNvPr id="91" name="Oval 93"/>
            <p:cNvSpPr>
              <a:spLocks noChangeAspect="1" noChangeArrowheads="1"/>
            </p:cNvSpPr>
            <p:nvPr/>
          </p:nvSpPr>
          <p:spPr bwMode="auto">
            <a:xfrm>
              <a:off x="10821517" y="4798547"/>
              <a:ext cx="361950" cy="369888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 i="1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i="1" baseline="-25000">
                  <a:latin typeface="Arial Rounded MT Bold" panose="020F0704030504030204" pitchFamily="34" charset="0"/>
                </a:rPr>
                <a:t>4 </a:t>
              </a:r>
              <a:endParaRPr lang="en-US" altLang="en-US" sz="1600" i="1">
                <a:latin typeface="Arial Rounded MT Bold" panose="020F0704030504030204" pitchFamily="34" charset="0"/>
              </a:endParaRPr>
            </a:p>
          </p:txBody>
        </p:sp>
        <p:sp>
          <p:nvSpPr>
            <p:cNvPr id="92" name="Text Box 94"/>
            <p:cNvSpPr txBox="1">
              <a:spLocks noChangeAspect="1" noChangeArrowheads="1"/>
            </p:cNvSpPr>
            <p:nvPr/>
          </p:nvSpPr>
          <p:spPr bwMode="auto">
            <a:xfrm>
              <a:off x="9724555" y="4730284"/>
              <a:ext cx="2397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u="sng">
                  <a:latin typeface="Arial Rounded MT Bold" panose="020F0704030504030204" pitchFamily="34" charset="0"/>
                </a:rPr>
                <a:t>b</a:t>
              </a:r>
              <a:endParaRPr lang="en-US" altLang="en-US" sz="1600" u="sng">
                <a:latin typeface="Arial Rounded MT Bold" panose="020F0704030504030204" pitchFamily="34" charset="0"/>
              </a:endParaRPr>
            </a:p>
          </p:txBody>
        </p:sp>
        <p:sp>
          <p:nvSpPr>
            <p:cNvPr id="93" name="Text Box 95"/>
            <p:cNvSpPr txBox="1">
              <a:spLocks noChangeAspect="1" noChangeArrowheads="1"/>
            </p:cNvSpPr>
            <p:nvPr/>
          </p:nvSpPr>
          <p:spPr bwMode="auto">
            <a:xfrm>
              <a:off x="9572155" y="4463584"/>
              <a:ext cx="2381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u="sng">
                  <a:latin typeface="Arial Rounded MT Bold" panose="020F0704030504030204" pitchFamily="34" charset="0"/>
                </a:rPr>
                <a:t>a</a:t>
              </a:r>
              <a:endParaRPr lang="en-US" altLang="en-US" sz="1600" u="sng">
                <a:latin typeface="Arial Rounded MT Bold" panose="020F0704030504030204" pitchFamily="34" charset="0"/>
              </a:endParaRPr>
            </a:p>
          </p:txBody>
        </p:sp>
        <p:cxnSp>
          <p:nvCxnSpPr>
            <p:cNvPr id="94" name="AutoShape 96"/>
            <p:cNvCxnSpPr>
              <a:cxnSpLocks noChangeAspect="1" noChangeShapeType="1"/>
              <a:stCxn id="88" idx="4"/>
              <a:endCxn id="85" idx="5"/>
            </p:cNvCxnSpPr>
            <p:nvPr/>
          </p:nvCxnSpPr>
          <p:spPr bwMode="auto">
            <a:xfrm rot="16200000" flipV="1">
              <a:off x="9908705" y="4836647"/>
              <a:ext cx="53975" cy="628650"/>
            </a:xfrm>
            <a:prstGeom prst="curvedConnector3">
              <a:avLst>
                <a:gd name="adj1" fmla="val -24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" name="Text Box 97"/>
            <p:cNvSpPr txBox="1">
              <a:spLocks noChangeAspect="1" noChangeArrowheads="1"/>
            </p:cNvSpPr>
            <p:nvPr/>
          </p:nvSpPr>
          <p:spPr bwMode="auto">
            <a:xfrm>
              <a:off x="10067455" y="5211297"/>
              <a:ext cx="2397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u="sng">
                  <a:latin typeface="Arial Rounded MT Bold" panose="020F0704030504030204" pitchFamily="34" charset="0"/>
                </a:rPr>
                <a:t>a</a:t>
              </a:r>
              <a:endParaRPr lang="en-US" altLang="en-US" sz="1600" u="sng">
                <a:latin typeface="Arial Rounded MT Bold" panose="020F0704030504030204" pitchFamily="34" charset="0"/>
              </a:endParaRPr>
            </a:p>
          </p:txBody>
        </p:sp>
        <p:cxnSp>
          <p:nvCxnSpPr>
            <p:cNvPr id="96" name="AutoShape 98"/>
            <p:cNvCxnSpPr>
              <a:cxnSpLocks noChangeAspect="1" noChangeShapeType="1"/>
              <a:stCxn id="91" idx="0"/>
            </p:cNvCxnSpPr>
            <p:nvPr/>
          </p:nvCxnSpPr>
          <p:spPr bwMode="auto">
            <a:xfrm rot="16200000" flipH="1" flipV="1">
              <a:off x="10097617" y="4000034"/>
              <a:ext cx="127000" cy="1684337"/>
            </a:xfrm>
            <a:prstGeom prst="curvedConnector4">
              <a:avLst>
                <a:gd name="adj1" fmla="val -321347"/>
                <a:gd name="adj2" fmla="val 10364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" name="Text Box 99"/>
            <p:cNvSpPr txBox="1">
              <a:spLocks noChangeAspect="1" noChangeArrowheads="1"/>
            </p:cNvSpPr>
            <p:nvPr/>
          </p:nvSpPr>
          <p:spPr bwMode="auto">
            <a:xfrm>
              <a:off x="10912005" y="4433422"/>
              <a:ext cx="2381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u="sng">
                  <a:latin typeface="Arial Rounded MT Bold" panose="020F0704030504030204" pitchFamily="34" charset="0"/>
                </a:rPr>
                <a:t>a</a:t>
              </a:r>
              <a:endParaRPr lang="en-US" altLang="en-US" sz="1600" u="sng">
                <a:latin typeface="Arial Rounded MT Bold" panose="020F0704030504030204" pitchFamily="34" charset="0"/>
              </a:endParaRPr>
            </a:p>
          </p:txBody>
        </p:sp>
        <p:cxnSp>
          <p:nvCxnSpPr>
            <p:cNvPr id="98" name="AutoShape 100"/>
            <p:cNvCxnSpPr>
              <a:cxnSpLocks noChangeAspect="1" noChangeShapeType="1"/>
              <a:stCxn id="91" idx="6"/>
              <a:endCxn id="82" idx="4"/>
            </p:cNvCxnSpPr>
            <p:nvPr/>
          </p:nvCxnSpPr>
          <p:spPr bwMode="auto">
            <a:xfrm flipH="1">
              <a:off x="8587905" y="4984284"/>
              <a:ext cx="2614612" cy="261938"/>
            </a:xfrm>
            <a:prstGeom prst="curvedConnector4">
              <a:avLst>
                <a:gd name="adj1" fmla="val -3153"/>
                <a:gd name="adj2" fmla="val 26060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" name="Text Box 101"/>
            <p:cNvSpPr txBox="1">
              <a:spLocks noChangeAspect="1" noChangeArrowheads="1"/>
            </p:cNvSpPr>
            <p:nvPr/>
          </p:nvSpPr>
          <p:spPr bwMode="auto">
            <a:xfrm>
              <a:off x="10769130" y="5271622"/>
              <a:ext cx="2397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u="sng">
                  <a:latin typeface="Arial Rounded MT Bold" panose="020F0704030504030204" pitchFamily="34" charset="0"/>
                </a:rPr>
                <a:t>b</a:t>
              </a:r>
              <a:endParaRPr lang="en-US" altLang="en-US" sz="1600" u="sng">
                <a:latin typeface="Arial Rounded MT Bold" panose="020F0704030504030204" pitchFamily="34" charset="0"/>
              </a:endParaRPr>
            </a:p>
          </p:txBody>
        </p:sp>
        <p:cxnSp>
          <p:nvCxnSpPr>
            <p:cNvPr id="100" name="AutoShape 102"/>
            <p:cNvCxnSpPr>
              <a:cxnSpLocks noChangeAspect="1" noChangeShapeType="1"/>
              <a:stCxn id="82" idx="7"/>
              <a:endCxn id="82" idx="1"/>
            </p:cNvCxnSpPr>
            <p:nvPr/>
          </p:nvCxnSpPr>
          <p:spPr bwMode="auto">
            <a:xfrm rot="16200000" flipH="1" flipV="1">
              <a:off x="8586317" y="4590584"/>
              <a:ext cx="1588" cy="469900"/>
            </a:xfrm>
            <a:prstGeom prst="curvedConnector3">
              <a:avLst>
                <a:gd name="adj1" fmla="val -1820000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6515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The Plan for Scanner Construction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 typeface="Times" charset="0"/>
              <a:buNone/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RE  NFA  (Thompson</a:t>
            </a:r>
            <a:r>
              <a:rPr lang="ja-JP" altLang="en-US" sz="2600" dirty="0"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s construction)  </a:t>
            </a:r>
            <a:r>
              <a:rPr lang="en-US" sz="2600" dirty="0" smtClean="0">
                <a:ea typeface="ヒラギノ角ゴ Pro W3" charset="0"/>
                <a:cs typeface="ヒラギノ角ゴ Pro W3" charset="0"/>
                <a:sym typeface="Wingdings" charset="0"/>
              </a:rPr>
              <a:t> </a:t>
            </a:r>
            <a:r>
              <a:rPr lang="en-US" sz="2600" dirty="0" smtClean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endParaRPr lang="en-US" sz="2600" dirty="0">
              <a:ea typeface="ヒラギノ角ゴ Pro W3" charset="0"/>
              <a:cs typeface="ヒラギノ角ゴ Pro W3" charset="0"/>
              <a:sym typeface="Symbo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Build a </a:t>
            </a:r>
            <a:r>
              <a:rPr lang="en-US" sz="2600" i="1" u="sng" dirty="0">
                <a:ea typeface="ヒラギノ角ゴ Pro W3" charset="0"/>
                <a:cs typeface="ヒラギノ角ゴ Pro W3" charset="0"/>
                <a:sym typeface="Symbol" charset="0"/>
              </a:rPr>
              <a:t>nondeterministic</a:t>
            </a:r>
            <a:r>
              <a:rPr lang="en-US" sz="2600" i="1" dirty="0">
                <a:ea typeface="ヒラギノ角ゴ Pro W3" charset="0"/>
                <a:cs typeface="ヒラギノ角ゴ Pro W3" charset="0"/>
                <a:sym typeface="Symbol" charset="0"/>
              </a:rPr>
              <a:t> finite automaton 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(</a:t>
            </a:r>
            <a:r>
              <a:rPr lang="en-US" sz="2600" b="1" dirty="0">
                <a:ea typeface="ヒラギノ角ゴ Pro W3" charset="0"/>
                <a:cs typeface="ヒラギノ角ゴ Pro W3" charset="0"/>
                <a:sym typeface="Symbol" charset="0"/>
              </a:rPr>
              <a:t>NFA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)</a:t>
            </a:r>
            <a:r>
              <a:rPr lang="en-US" sz="2600" i="1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for each term in the </a:t>
            </a:r>
            <a:r>
              <a:rPr lang="en-US" sz="2600" b="1" dirty="0">
                <a:ea typeface="ヒラギノ角ゴ Pro W3" charset="0"/>
                <a:cs typeface="ヒラギノ角ゴ Pro W3" charset="0"/>
                <a:sym typeface="Symbol" charset="0"/>
              </a:rPr>
              <a:t>RE</a:t>
            </a:r>
            <a:endParaRPr lang="en-US" sz="2600" dirty="0">
              <a:ea typeface="ヒラギノ角ゴ Pro W3" charset="0"/>
              <a:cs typeface="ヒラギノ角ゴ Pro W3" charset="0"/>
              <a:sym typeface="Symbo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Combine them in patterns that model the </a:t>
            </a:r>
            <a:r>
              <a:rPr lang="en-US" sz="2600" dirty="0" smtClean="0">
                <a:ea typeface="ヒラギノ角ゴ Pro W3" charset="0"/>
                <a:cs typeface="ヒラギノ角ゴ Pro W3" charset="0"/>
                <a:sym typeface="Symbol" charset="0"/>
              </a:rPr>
              <a:t>operators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NFA   Minimal DFA </a:t>
            </a:r>
          </a:p>
          <a:p>
            <a:pPr>
              <a:lnSpc>
                <a:spcPct val="120000"/>
              </a:lnSpc>
            </a:pPr>
            <a:r>
              <a:rPr lang="en-US" sz="2600" dirty="0" smtClean="0">
                <a:ea typeface="ヒラギノ角ゴ Pro W3" charset="0"/>
                <a:cs typeface="ヒラギノ角ゴ Pro W3" charset="0"/>
                <a:sym typeface="Symbol" charset="0"/>
              </a:rPr>
              <a:t>Option1: 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NFA  DFA Minimal DFA         </a:t>
            </a:r>
          </a:p>
          <a:p>
            <a:pPr marL="741363" lvl="1" indent="-344488">
              <a:lnSpc>
                <a:spcPct val="120000"/>
              </a:lnSpc>
              <a:spcBef>
                <a:spcPts val="1200"/>
              </a:spcBef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NFA  DFA: Subset construction to build a DFA that simulates the NFA</a:t>
            </a:r>
          </a:p>
          <a:p>
            <a:pPr marL="741363" lvl="1" indent="-344488">
              <a:lnSpc>
                <a:spcPct val="120000"/>
              </a:lnSpc>
              <a:spcBef>
                <a:spcPts val="1200"/>
              </a:spcBef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DFA  Minimal DFA: Hopcroft</a:t>
            </a:r>
            <a:r>
              <a:rPr lang="ja-JP" altLang="en-US" sz="2600" dirty="0"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s algorithm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600" dirty="0" smtClean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Option2: </a:t>
            </a:r>
            <a:r>
              <a:rPr lang="en-US" sz="2600" dirty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NFA  </a:t>
            </a:r>
            <a:r>
              <a:rPr lang="en-US" sz="2600" dirty="0" smtClean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Minimal </a:t>
            </a:r>
            <a:r>
              <a:rPr lang="en-US" sz="2600" dirty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DFA </a:t>
            </a:r>
          </a:p>
          <a:p>
            <a:pPr lvl="1">
              <a:lnSpc>
                <a:spcPct val="120000"/>
              </a:lnSpc>
            </a:pPr>
            <a:r>
              <a:rPr lang="en-US" sz="2600" dirty="0" err="1">
                <a:ea typeface="ヒラギノ角ゴ Pro W3" charset="0"/>
                <a:cs typeface="ヒラギノ角ゴ Pro W3" charset="0"/>
                <a:sym typeface="Symbol" charset="0"/>
              </a:rPr>
              <a:t>Brzozowski’s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 algorithm        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DFA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 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RE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All pairs, all paths problem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Union together paths from 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s</a:t>
            </a:r>
            <a:r>
              <a:rPr lang="en-US" sz="2600" i="1" baseline="-25000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0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to a final state</a:t>
            </a:r>
          </a:p>
          <a:p>
            <a:pPr algn="ctr" eaLnBrk="1" hangingPunct="1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endParaRPr lang="en-US" sz="1600" i="1" dirty="0">
              <a:solidFill>
                <a:schemeClr val="bg1">
                  <a:lumMod val="50000"/>
                </a:schemeClr>
              </a:solidFill>
              <a:ea typeface="ヒラギノ角ゴ Pro W3" charset="0"/>
              <a:cs typeface="ヒラギノ角ゴ Pro W3" charset="0"/>
              <a:sym typeface="Symbol" charset="0"/>
            </a:endParaRPr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1622425" y="403066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600" dirty="0">
              <a:latin typeface="Calibri Bold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94139" y="6049448"/>
            <a:ext cx="7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Taken together, these constructions prove that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DFA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 and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RE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 are equivalent.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45338" y="3929626"/>
            <a:ext cx="4343400" cy="1676400"/>
            <a:chOff x="7684636" y="2358428"/>
            <a:chExt cx="4343400" cy="1676400"/>
          </a:xfrm>
        </p:grpSpPr>
        <p:grpSp>
          <p:nvGrpSpPr>
            <p:cNvPr id="50183" name="Group 22"/>
            <p:cNvGrpSpPr>
              <a:grpSpLocks/>
            </p:cNvGrpSpPr>
            <p:nvPr/>
          </p:nvGrpSpPr>
          <p:grpSpPr bwMode="auto">
            <a:xfrm>
              <a:off x="7684636" y="2358428"/>
              <a:ext cx="4343400" cy="1676400"/>
              <a:chOff x="2736" y="1768"/>
              <a:chExt cx="2736" cy="1056"/>
            </a:xfrm>
          </p:grpSpPr>
          <p:sp>
            <p:nvSpPr>
              <p:cNvPr id="50199" name="Rectangle 21"/>
              <p:cNvSpPr>
                <a:spLocks noChangeArrowheads="1"/>
              </p:cNvSpPr>
              <p:nvPr/>
            </p:nvSpPr>
            <p:spPr bwMode="auto">
              <a:xfrm>
                <a:off x="2736" y="1768"/>
                <a:ext cx="2736" cy="1056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84" name="Text Box 6"/>
              <p:cNvSpPr txBox="1">
                <a:spLocks noChangeArrowheads="1"/>
              </p:cNvSpPr>
              <p:nvPr/>
            </p:nvSpPr>
            <p:spPr bwMode="auto">
              <a:xfrm>
                <a:off x="4429" y="2389"/>
                <a:ext cx="624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rgbClr val="003C75"/>
                    </a:solidFill>
                    <a:latin typeface="Calibri Bold"/>
                  </a:rPr>
                  <a:t>minimal </a:t>
                </a:r>
                <a:r>
                  <a:rPr lang="en-US" sz="1400" b="1" dirty="0">
                    <a:solidFill>
                      <a:srgbClr val="003C75"/>
                    </a:solidFill>
                    <a:latin typeface="Calibri Bold"/>
                  </a:rPr>
                  <a:t>DFA</a:t>
                </a:r>
                <a:endParaRPr lang="en-US" sz="1600" b="1" dirty="0">
                  <a:solidFill>
                    <a:srgbClr val="003C75"/>
                  </a:solidFill>
                  <a:latin typeface="Calibri Bold"/>
                </a:endParaRPr>
              </a:p>
            </p:txBody>
          </p:sp>
          <p:sp>
            <p:nvSpPr>
              <p:cNvPr id="50185" name="Text Box 7"/>
              <p:cNvSpPr txBox="1">
                <a:spLocks noChangeArrowheads="1"/>
              </p:cNvSpPr>
              <p:nvPr/>
            </p:nvSpPr>
            <p:spPr bwMode="auto">
              <a:xfrm>
                <a:off x="3181" y="2493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>
                    <a:solidFill>
                      <a:srgbClr val="003C75"/>
                    </a:solidFill>
                    <a:latin typeface="Calibri Bold"/>
                  </a:rPr>
                  <a:t>RE</a:t>
                </a:r>
                <a:endParaRPr lang="en-US" sz="1600" b="1" dirty="0">
                  <a:solidFill>
                    <a:srgbClr val="003C75"/>
                  </a:solidFill>
                  <a:latin typeface="Calibri Bold"/>
                </a:endParaRPr>
              </a:p>
            </p:txBody>
          </p:sp>
          <p:sp>
            <p:nvSpPr>
              <p:cNvPr id="50186" name="Text Box 8"/>
              <p:cNvSpPr txBox="1">
                <a:spLocks noChangeArrowheads="1"/>
              </p:cNvSpPr>
              <p:nvPr/>
            </p:nvSpPr>
            <p:spPr bwMode="auto">
              <a:xfrm>
                <a:off x="3565" y="2493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>
                    <a:solidFill>
                      <a:srgbClr val="003C75"/>
                    </a:solidFill>
                    <a:latin typeface="Calibri Bold"/>
                  </a:rPr>
                  <a:t>NFA</a:t>
                </a:r>
                <a:endParaRPr lang="en-US" sz="1600" b="1" dirty="0">
                  <a:solidFill>
                    <a:srgbClr val="003C75"/>
                  </a:solidFill>
                  <a:latin typeface="Calibri Bold"/>
                </a:endParaRPr>
              </a:p>
            </p:txBody>
          </p:sp>
          <p:sp>
            <p:nvSpPr>
              <p:cNvPr id="50187" name="Text Box 9"/>
              <p:cNvSpPr txBox="1">
                <a:spLocks noChangeArrowheads="1"/>
              </p:cNvSpPr>
              <p:nvPr/>
            </p:nvSpPr>
            <p:spPr bwMode="auto">
              <a:xfrm>
                <a:off x="4045" y="2493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>
                    <a:solidFill>
                      <a:srgbClr val="003C75"/>
                    </a:solidFill>
                    <a:latin typeface="Calibri Bold"/>
                  </a:rPr>
                  <a:t>DFA</a:t>
                </a:r>
                <a:endParaRPr lang="en-US" sz="1600" b="1" dirty="0">
                  <a:solidFill>
                    <a:srgbClr val="003C75"/>
                  </a:solidFill>
                  <a:latin typeface="Calibri Bold"/>
                </a:endParaRPr>
              </a:p>
            </p:txBody>
          </p:sp>
          <p:sp>
            <p:nvSpPr>
              <p:cNvPr id="50188" name="Line 10"/>
              <p:cNvSpPr>
                <a:spLocks noChangeShapeType="1"/>
              </p:cNvSpPr>
              <p:nvPr/>
            </p:nvSpPr>
            <p:spPr bwMode="auto">
              <a:xfrm>
                <a:off x="3421" y="258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89" name="Line 11"/>
              <p:cNvSpPr>
                <a:spLocks noChangeShapeType="1"/>
              </p:cNvSpPr>
              <p:nvPr/>
            </p:nvSpPr>
            <p:spPr bwMode="auto">
              <a:xfrm>
                <a:off x="3901" y="258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0" name="Line 12"/>
              <p:cNvSpPr>
                <a:spLocks noChangeShapeType="1"/>
              </p:cNvSpPr>
              <p:nvPr/>
            </p:nvSpPr>
            <p:spPr bwMode="auto">
              <a:xfrm>
                <a:off x="4381" y="258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1" name="Line 13"/>
              <p:cNvSpPr>
                <a:spLocks noChangeShapeType="1"/>
              </p:cNvSpPr>
              <p:nvPr/>
            </p:nvSpPr>
            <p:spPr bwMode="auto">
              <a:xfrm>
                <a:off x="4861" y="2591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2" name="Arc 14"/>
              <p:cNvSpPr>
                <a:spLocks/>
              </p:cNvSpPr>
              <p:nvPr/>
            </p:nvSpPr>
            <p:spPr bwMode="auto">
              <a:xfrm>
                <a:off x="5005" y="2116"/>
                <a:ext cx="288" cy="241"/>
              </a:xfrm>
              <a:custGeom>
                <a:avLst/>
                <a:gdLst>
                  <a:gd name="T0" fmla="*/ 0 w 21600"/>
                  <a:gd name="T1" fmla="*/ 0 h 21573"/>
                  <a:gd name="T2" fmla="*/ 0 w 21600"/>
                  <a:gd name="T3" fmla="*/ 0 h 21573"/>
                  <a:gd name="T4" fmla="*/ 0 w 21600"/>
                  <a:gd name="T5" fmla="*/ 0 h 2157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73"/>
                  <a:gd name="T11" fmla="*/ 21600 w 21600"/>
                  <a:gd name="T12" fmla="*/ 21573 h 215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73" fill="none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</a:path>
                  <a:path w="21600" h="21573" stroke="0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  <a:lnTo>
                      <a:pt x="0" y="21573"/>
                    </a:lnTo>
                    <a:close/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3" name="Arc 15"/>
              <p:cNvSpPr>
                <a:spLocks/>
              </p:cNvSpPr>
              <p:nvPr/>
            </p:nvSpPr>
            <p:spPr bwMode="auto">
              <a:xfrm flipV="1">
                <a:off x="5005" y="2351"/>
                <a:ext cx="288" cy="240"/>
              </a:xfrm>
              <a:custGeom>
                <a:avLst/>
                <a:gdLst>
                  <a:gd name="T0" fmla="*/ 0 w 21600"/>
                  <a:gd name="T1" fmla="*/ 0 h 21573"/>
                  <a:gd name="T2" fmla="*/ 0 w 21600"/>
                  <a:gd name="T3" fmla="*/ 0 h 21573"/>
                  <a:gd name="T4" fmla="*/ 0 w 21600"/>
                  <a:gd name="T5" fmla="*/ 0 h 2157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73"/>
                  <a:gd name="T11" fmla="*/ 21600 w 21600"/>
                  <a:gd name="T12" fmla="*/ 21573 h 215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73" fill="none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</a:path>
                  <a:path w="21600" h="21573" stroke="0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  <a:lnTo>
                      <a:pt x="0" y="21573"/>
                    </a:lnTo>
                    <a:close/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4" name="Arc 16"/>
              <p:cNvSpPr>
                <a:spLocks/>
              </p:cNvSpPr>
              <p:nvPr/>
            </p:nvSpPr>
            <p:spPr bwMode="auto">
              <a:xfrm flipH="1">
                <a:off x="2915" y="2116"/>
                <a:ext cx="288" cy="241"/>
              </a:xfrm>
              <a:custGeom>
                <a:avLst/>
                <a:gdLst>
                  <a:gd name="T0" fmla="*/ 0 w 21600"/>
                  <a:gd name="T1" fmla="*/ 0 h 21573"/>
                  <a:gd name="T2" fmla="*/ 0 w 21600"/>
                  <a:gd name="T3" fmla="*/ 0 h 21573"/>
                  <a:gd name="T4" fmla="*/ 0 w 21600"/>
                  <a:gd name="T5" fmla="*/ 0 h 2157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73"/>
                  <a:gd name="T11" fmla="*/ 21600 w 21600"/>
                  <a:gd name="T12" fmla="*/ 21573 h 215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73" fill="none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</a:path>
                  <a:path w="21600" h="21573" stroke="0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  <a:lnTo>
                      <a:pt x="0" y="21573"/>
                    </a:lnTo>
                    <a:close/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5" name="Arc 17"/>
              <p:cNvSpPr>
                <a:spLocks/>
              </p:cNvSpPr>
              <p:nvPr/>
            </p:nvSpPr>
            <p:spPr bwMode="auto">
              <a:xfrm flipH="1" flipV="1">
                <a:off x="2915" y="2356"/>
                <a:ext cx="288" cy="240"/>
              </a:xfrm>
              <a:custGeom>
                <a:avLst/>
                <a:gdLst>
                  <a:gd name="T0" fmla="*/ 0 w 21600"/>
                  <a:gd name="T1" fmla="*/ 0 h 21573"/>
                  <a:gd name="T2" fmla="*/ 0 w 21600"/>
                  <a:gd name="T3" fmla="*/ 0 h 21573"/>
                  <a:gd name="T4" fmla="*/ 0 w 21600"/>
                  <a:gd name="T5" fmla="*/ 0 h 2157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73"/>
                  <a:gd name="T11" fmla="*/ 21600 w 21600"/>
                  <a:gd name="T12" fmla="*/ 21573 h 215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73" fill="none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</a:path>
                  <a:path w="21600" h="21573" stroke="0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  <a:lnTo>
                      <a:pt x="0" y="21573"/>
                    </a:lnTo>
                    <a:close/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6" name="Line 18"/>
              <p:cNvSpPr>
                <a:spLocks noChangeShapeType="1"/>
              </p:cNvSpPr>
              <p:nvPr/>
            </p:nvSpPr>
            <p:spPr bwMode="auto">
              <a:xfrm>
                <a:off x="3181" y="2116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7" name="Line 19"/>
              <p:cNvSpPr>
                <a:spLocks noChangeShapeType="1"/>
              </p:cNvSpPr>
              <p:nvPr/>
            </p:nvSpPr>
            <p:spPr bwMode="auto">
              <a:xfrm>
                <a:off x="3133" y="259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7407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8" name="Text Box 20"/>
              <p:cNvSpPr txBox="1">
                <a:spLocks noChangeArrowheads="1"/>
              </p:cNvSpPr>
              <p:nvPr/>
            </p:nvSpPr>
            <p:spPr bwMode="auto">
              <a:xfrm>
                <a:off x="3192" y="1823"/>
                <a:ext cx="18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i="1" u="sng" dirty="0">
                    <a:solidFill>
                      <a:srgbClr val="003C75"/>
                    </a:solidFill>
                    <a:latin typeface="Calibri Bold"/>
                  </a:rPr>
                  <a:t>The Cycle of Constructions</a:t>
                </a:r>
                <a:endParaRPr lang="en-US" sz="1600" u="sng" dirty="0">
                  <a:solidFill>
                    <a:srgbClr val="003C75"/>
                  </a:solidFill>
                  <a:latin typeface="Calibri Bold"/>
                </a:endParaRPr>
              </a:p>
            </p:txBody>
          </p:sp>
        </p:grp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10743068" y="3211310"/>
              <a:ext cx="0" cy="2361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V="1">
              <a:off x="9229274" y="3216750"/>
              <a:ext cx="0" cy="29812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V="1">
              <a:off x="9229274" y="3216749"/>
              <a:ext cx="1514926" cy="550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323448" y="158083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rgbClr val="FF0065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171770" y="34597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rgbClr val="FF0065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721016" y="3929626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rgbClr val="FF0065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563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>
                <a:ea typeface="ヒラギノ角ゴ Pro W3" charset="0"/>
                <a:cs typeface="ヒラギノ角ゴ Pro W3" charset="0"/>
              </a:rPr>
              <a:t>Brzozowski’s</a:t>
            </a:r>
            <a:r>
              <a:rPr lang="en-US" dirty="0">
                <a:ea typeface="ヒラギノ角ゴ Pro W3" charset="0"/>
                <a:cs typeface="ヒラギノ角ゴ Pro W3" charset="0"/>
              </a:rPr>
              <a:t> Algorithm for DFA Minimization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05201"/>
            <a:ext cx="10972800" cy="2974975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sz="1800" b="1" dirty="0">
                <a:solidFill>
                  <a:srgbClr val="FF0000"/>
                </a:solidFill>
                <a:ea typeface="ヒラギノ角ゴ Pro W3" charset="0"/>
                <a:cs typeface="ヒラギノ角ゴ Pro W3" charset="0"/>
              </a:rPr>
              <a:t>NFA -&gt; DFA: subset construction</a:t>
            </a:r>
          </a:p>
          <a:p>
            <a:pPr eaLnBrk="1" hangingPunct="1">
              <a:buFont typeface="Times" charset="0"/>
              <a:buNone/>
            </a:pPr>
            <a:endParaRPr lang="en-US" sz="1800" b="1" dirty="0">
              <a:solidFill>
                <a:srgbClr val="FF0000"/>
              </a:solidFill>
              <a:ea typeface="ヒラギノ角ゴ Pro W3" charset="0"/>
              <a:cs typeface="ヒラギノ角ゴ Pro W3" charset="0"/>
            </a:endParaRPr>
          </a:p>
          <a:p>
            <a:pPr eaLnBrk="1" hangingPunct="1">
              <a:buFont typeface="Times" charset="0"/>
              <a:buNone/>
            </a:pPr>
            <a:endParaRPr lang="en-US" sz="1800" b="1" dirty="0">
              <a:solidFill>
                <a:srgbClr val="FF0000"/>
              </a:solidFill>
              <a:ea typeface="ヒラギノ角ゴ Pro W3" charset="0"/>
              <a:cs typeface="ヒラギノ角ゴ Pro W3" charset="0"/>
            </a:endParaRPr>
          </a:p>
          <a:p>
            <a:pPr eaLnBrk="1" hangingPunct="1">
              <a:buFont typeface="Times" charset="0"/>
              <a:buNone/>
            </a:pPr>
            <a:endParaRPr lang="en-US" sz="1800" b="1" dirty="0">
              <a:solidFill>
                <a:srgbClr val="FF0000"/>
              </a:solidFill>
              <a:ea typeface="ヒラギノ角ゴ Pro W3" charset="0"/>
              <a:cs typeface="ヒラギノ角ゴ Pro W3" charset="0"/>
            </a:endParaRPr>
          </a:p>
          <a:p>
            <a:pPr eaLnBrk="1" hangingPunct="1">
              <a:buFont typeface="Times" charset="0"/>
              <a:buNone/>
            </a:pPr>
            <a:endParaRPr lang="en-US" sz="1800" b="1" dirty="0">
              <a:solidFill>
                <a:srgbClr val="FF0000"/>
              </a:solidFill>
              <a:ea typeface="ヒラギノ角ゴ Pro W3" charset="0"/>
              <a:cs typeface="ヒラギノ角ゴ Pro W3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1800" b="1" dirty="0">
                <a:solidFill>
                  <a:srgbClr val="FF0000"/>
                </a:solidFill>
                <a:ea typeface="ヒラギノ角ゴ Pro W3" charset="0"/>
                <a:cs typeface="ヒラギノ角ゴ Pro W3" charset="0"/>
              </a:rPr>
              <a:t>The Intuition</a:t>
            </a:r>
          </a:p>
          <a:p>
            <a:pPr eaLnBrk="1" hangingPunct="1"/>
            <a:r>
              <a:rPr lang="en-US" sz="1800" dirty="0">
                <a:ea typeface="ヒラギノ角ゴ Pro W3" charset="0"/>
                <a:cs typeface="ヒラギノ角ゴ Pro W3" charset="0"/>
              </a:rPr>
              <a:t>The subset construction merges prefixes in the NFA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.</a:t>
            </a:r>
          </a:p>
          <a:p>
            <a:r>
              <a:rPr lang="en-US" sz="1800" dirty="0">
                <a:solidFill>
                  <a:srgbClr val="000000"/>
                </a:solidFill>
                <a:sym typeface="Symbol" charset="0"/>
              </a:rPr>
              <a:t>Can apply subset construction again to remove duplicate tails.</a:t>
            </a:r>
            <a:endParaRPr lang="en-US" sz="1800" dirty="0">
              <a:solidFill>
                <a:srgbClr val="000000"/>
              </a:solidFill>
            </a:endParaRPr>
          </a:p>
          <a:p>
            <a:pPr eaLnBrk="1" hangingPunct="1"/>
            <a:endParaRPr lang="en-US" sz="1800" dirty="0"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1413" name="Text Box 36"/>
          <p:cNvSpPr txBox="1">
            <a:spLocks noChangeArrowheads="1"/>
          </p:cNvSpPr>
          <p:nvPr/>
        </p:nvSpPr>
        <p:spPr bwMode="auto">
          <a:xfrm>
            <a:off x="749073" y="1440775"/>
            <a:ext cx="2942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74073"/>
                </a:solidFill>
                <a:latin typeface="Calibri"/>
              </a:rPr>
              <a:t>NFA for </a:t>
            </a:r>
            <a:r>
              <a:rPr lang="en-US" sz="1800" dirty="0" err="1">
                <a:solidFill>
                  <a:srgbClr val="074073"/>
                </a:solidFill>
                <a:latin typeface="Calibri"/>
              </a:rPr>
              <a:t>abc</a:t>
            </a:r>
            <a:r>
              <a:rPr lang="en-US" sz="1800" dirty="0">
                <a:solidFill>
                  <a:srgbClr val="074073"/>
                </a:solidFill>
                <a:latin typeface="Calibri"/>
              </a:rPr>
              <a:t> | </a:t>
            </a:r>
            <a:r>
              <a:rPr lang="en-US" sz="1800" dirty="0" err="1">
                <a:solidFill>
                  <a:srgbClr val="074073"/>
                </a:solidFill>
                <a:latin typeface="Calibri"/>
              </a:rPr>
              <a:t>bc</a:t>
            </a:r>
            <a:r>
              <a:rPr lang="en-US" sz="1800" dirty="0">
                <a:solidFill>
                  <a:srgbClr val="074073"/>
                </a:solidFill>
                <a:latin typeface="Calibri"/>
              </a:rPr>
              <a:t> | ad:</a:t>
            </a:r>
          </a:p>
        </p:txBody>
      </p:sp>
      <p:sp>
        <p:nvSpPr>
          <p:cNvPr id="101414" name="Text Box 37"/>
          <p:cNvSpPr txBox="1">
            <a:spLocks noChangeArrowheads="1"/>
          </p:cNvSpPr>
          <p:nvPr/>
        </p:nvSpPr>
        <p:spPr bwMode="auto">
          <a:xfrm>
            <a:off x="696686" y="2050374"/>
            <a:ext cx="36576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"/>
              </a:rPr>
              <a:t>Thompson</a:t>
            </a:r>
            <a:r>
              <a:rPr lang="ja-JP" altLang="en-US" sz="1600" dirty="0">
                <a:latin typeface="Calibri"/>
              </a:rPr>
              <a:t>’</a:t>
            </a:r>
            <a:r>
              <a:rPr lang="en-US" sz="1600" dirty="0">
                <a:latin typeface="Calibri"/>
              </a:rPr>
              <a:t>s construction would leave </a:t>
            </a:r>
            <a:r>
              <a:rPr lang="en-US" sz="1800" dirty="0">
                <a:latin typeface="Calibri"/>
                <a:sym typeface="Symbol" charset="0"/>
              </a:rPr>
              <a:t></a:t>
            </a:r>
            <a:r>
              <a:rPr lang="en-US" sz="1600" dirty="0">
                <a:latin typeface="Calibri"/>
                <a:sym typeface="Symbol" charset="0"/>
              </a:rPr>
              <a:t>-transitions between each single-character automaton</a:t>
            </a:r>
            <a:endParaRPr lang="en-US" sz="1600" dirty="0">
              <a:latin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F2B6FF-833C-4F98-867B-B7A8144B5670}"/>
              </a:ext>
            </a:extLst>
          </p:cNvPr>
          <p:cNvGrpSpPr/>
          <p:nvPr/>
        </p:nvGrpSpPr>
        <p:grpSpPr>
          <a:xfrm>
            <a:off x="5569179" y="3511551"/>
            <a:ext cx="3048000" cy="1676400"/>
            <a:chOff x="2438400" y="4343400"/>
            <a:chExt cx="3048000" cy="1676400"/>
          </a:xfrm>
        </p:grpSpPr>
        <p:sp>
          <p:nvSpPr>
            <p:cNvPr id="101415" name="Oval 38"/>
            <p:cNvSpPr>
              <a:spLocks noChangeArrowheads="1"/>
            </p:cNvSpPr>
            <p:nvPr/>
          </p:nvSpPr>
          <p:spPr bwMode="auto">
            <a:xfrm>
              <a:off x="2438400" y="5638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0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1416" name="Oval 39"/>
            <p:cNvSpPr>
              <a:spLocks noChangeArrowheads="1"/>
            </p:cNvSpPr>
            <p:nvPr/>
          </p:nvSpPr>
          <p:spPr bwMode="auto">
            <a:xfrm>
              <a:off x="4191000" y="4343400"/>
              <a:ext cx="381000" cy="3810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6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1417" name="Oval 42"/>
            <p:cNvSpPr>
              <a:spLocks noChangeArrowheads="1"/>
            </p:cNvSpPr>
            <p:nvPr/>
          </p:nvSpPr>
          <p:spPr bwMode="auto">
            <a:xfrm>
              <a:off x="3276600" y="5638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4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1418" name="Oval 43"/>
            <p:cNvSpPr>
              <a:spLocks noChangeArrowheads="1"/>
            </p:cNvSpPr>
            <p:nvPr/>
          </p:nvSpPr>
          <p:spPr bwMode="auto">
            <a:xfrm>
              <a:off x="4191000" y="5638800"/>
              <a:ext cx="381000" cy="3810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5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1419" name="Oval 46"/>
            <p:cNvSpPr>
              <a:spLocks noChangeArrowheads="1"/>
            </p:cNvSpPr>
            <p:nvPr/>
          </p:nvSpPr>
          <p:spPr bwMode="auto">
            <a:xfrm>
              <a:off x="4191000" y="5029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2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1420" name="Oval 47"/>
            <p:cNvSpPr>
              <a:spLocks noChangeArrowheads="1"/>
            </p:cNvSpPr>
            <p:nvPr/>
          </p:nvSpPr>
          <p:spPr bwMode="auto">
            <a:xfrm>
              <a:off x="3276600" y="5029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1421" name="Oval 48"/>
            <p:cNvSpPr>
              <a:spLocks noChangeArrowheads="1"/>
            </p:cNvSpPr>
            <p:nvPr/>
          </p:nvSpPr>
          <p:spPr bwMode="auto">
            <a:xfrm>
              <a:off x="5105400" y="5029200"/>
              <a:ext cx="381000" cy="3810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3</a:t>
              </a:r>
              <a:endParaRPr lang="en-US" sz="1600" i="1" dirty="0">
                <a:latin typeface="Calibri"/>
              </a:endParaRPr>
            </a:p>
          </p:txBody>
        </p:sp>
        <p:cxnSp>
          <p:nvCxnSpPr>
            <p:cNvPr id="101422" name="AutoShape 49"/>
            <p:cNvCxnSpPr>
              <a:cxnSpLocks noChangeShapeType="1"/>
              <a:stCxn id="101415" idx="7"/>
              <a:endCxn id="101420" idx="3"/>
            </p:cNvCxnSpPr>
            <p:nvPr/>
          </p:nvCxnSpPr>
          <p:spPr bwMode="auto">
            <a:xfrm flipV="1">
              <a:off x="2763839" y="5354639"/>
              <a:ext cx="568325" cy="33972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23" name="AutoShape 50"/>
            <p:cNvCxnSpPr>
              <a:cxnSpLocks noChangeShapeType="1"/>
              <a:stCxn id="101420" idx="6"/>
              <a:endCxn id="101419" idx="2"/>
            </p:cNvCxnSpPr>
            <p:nvPr/>
          </p:nvCxnSpPr>
          <p:spPr bwMode="auto">
            <a:xfrm>
              <a:off x="3657600" y="5219700"/>
              <a:ext cx="533400" cy="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24" name="AutoShape 51"/>
            <p:cNvCxnSpPr>
              <a:cxnSpLocks noChangeShapeType="1"/>
              <a:stCxn id="101419" idx="6"/>
            </p:cNvCxnSpPr>
            <p:nvPr/>
          </p:nvCxnSpPr>
          <p:spPr bwMode="auto">
            <a:xfrm>
              <a:off x="4572000" y="5219700"/>
              <a:ext cx="533400" cy="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25" name="AutoShape 53"/>
            <p:cNvCxnSpPr>
              <a:cxnSpLocks noChangeShapeType="1"/>
              <a:stCxn id="101415" idx="6"/>
              <a:endCxn id="101417" idx="2"/>
            </p:cNvCxnSpPr>
            <p:nvPr/>
          </p:nvCxnSpPr>
          <p:spPr bwMode="auto">
            <a:xfrm>
              <a:off x="2819400" y="5829300"/>
              <a:ext cx="457200" cy="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26" name="AutoShape 54"/>
            <p:cNvCxnSpPr>
              <a:cxnSpLocks noChangeShapeType="1"/>
              <a:stCxn id="101417" idx="6"/>
              <a:endCxn id="101418" idx="2"/>
            </p:cNvCxnSpPr>
            <p:nvPr/>
          </p:nvCxnSpPr>
          <p:spPr bwMode="auto">
            <a:xfrm>
              <a:off x="3657600" y="5829300"/>
              <a:ext cx="514350" cy="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427" name="AutoShape 58"/>
            <p:cNvCxnSpPr>
              <a:cxnSpLocks noChangeShapeType="1"/>
              <a:stCxn id="101420" idx="7"/>
              <a:endCxn id="101416" idx="3"/>
            </p:cNvCxnSpPr>
            <p:nvPr/>
          </p:nvCxnSpPr>
          <p:spPr bwMode="auto">
            <a:xfrm flipV="1">
              <a:off x="3602039" y="4687889"/>
              <a:ext cx="644525" cy="39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1428" name="Text Box 62"/>
            <p:cNvSpPr txBox="1">
              <a:spLocks noChangeArrowheads="1"/>
            </p:cNvSpPr>
            <p:nvPr/>
          </p:nvSpPr>
          <p:spPr bwMode="auto">
            <a:xfrm>
              <a:off x="2819400" y="5181600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1429" name="Text Box 63"/>
            <p:cNvSpPr txBox="1">
              <a:spLocks noChangeArrowheads="1"/>
            </p:cNvSpPr>
            <p:nvPr/>
          </p:nvSpPr>
          <p:spPr bwMode="auto">
            <a:xfrm>
              <a:off x="2895600" y="555148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1430" name="Text Box 66"/>
            <p:cNvSpPr txBox="1">
              <a:spLocks noChangeArrowheads="1"/>
            </p:cNvSpPr>
            <p:nvPr/>
          </p:nvSpPr>
          <p:spPr bwMode="auto">
            <a:xfrm>
              <a:off x="3733800" y="4921250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1431" name="Text Box 67"/>
            <p:cNvSpPr txBox="1">
              <a:spLocks noChangeArrowheads="1"/>
            </p:cNvSpPr>
            <p:nvPr/>
          </p:nvSpPr>
          <p:spPr bwMode="auto">
            <a:xfrm>
              <a:off x="3733800" y="555148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c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1432" name="Text Box 68"/>
            <p:cNvSpPr txBox="1">
              <a:spLocks noChangeArrowheads="1"/>
            </p:cNvSpPr>
            <p:nvPr/>
          </p:nvSpPr>
          <p:spPr bwMode="auto">
            <a:xfrm>
              <a:off x="3733800" y="4540250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d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1433" name="Text Box 69"/>
            <p:cNvSpPr txBox="1">
              <a:spLocks noChangeArrowheads="1"/>
            </p:cNvSpPr>
            <p:nvPr/>
          </p:nvSpPr>
          <p:spPr bwMode="auto">
            <a:xfrm>
              <a:off x="4627563" y="494188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c</a:t>
              </a:r>
              <a:endParaRPr lang="en-US" sz="1600" dirty="0">
                <a:latin typeface="Calibri"/>
              </a:endParaRPr>
            </a:p>
          </p:txBody>
        </p:sp>
      </p:grpSp>
      <p:sp>
        <p:nvSpPr>
          <p:cNvPr id="101434" name="Text Box 70"/>
          <p:cNvSpPr txBox="1">
            <a:spLocks noChangeArrowheads="1"/>
          </p:cNvSpPr>
          <p:nvPr/>
        </p:nvSpPr>
        <p:spPr bwMode="auto">
          <a:xfrm>
            <a:off x="1232360" y="3867394"/>
            <a:ext cx="39624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Subset construction eliminates </a:t>
            </a:r>
            <a:r>
              <a:rPr lang="en-US" sz="1800" dirty="0">
                <a:solidFill>
                  <a:srgbClr val="000000"/>
                </a:solidFill>
                <a:latin typeface="Calibri"/>
                <a:sym typeface="Symbol" charset="0"/>
              </a:rPr>
              <a:t></a:t>
            </a:r>
            <a:r>
              <a:rPr lang="en-US" sz="1600" dirty="0">
                <a:solidFill>
                  <a:srgbClr val="000000"/>
                </a:solidFill>
                <a:latin typeface="Calibri"/>
                <a:sym typeface="Symbol" charset="0"/>
              </a:rPr>
              <a:t>-transitions and merges the paths for </a:t>
            </a:r>
            <a:r>
              <a:rPr lang="en-US" sz="1600" u="sng" dirty="0">
                <a:solidFill>
                  <a:srgbClr val="000000"/>
                </a:solidFill>
                <a:latin typeface="Calibri"/>
                <a:sym typeface="Symbol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alibri"/>
                <a:sym typeface="Symbol" charset="0"/>
              </a:rPr>
              <a:t>. 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latin typeface="Calibri"/>
                <a:sym typeface="Symbol" charset="0"/>
              </a:rPr>
              <a:t>It leaves duplicate tails, such as </a:t>
            </a:r>
            <a:r>
              <a:rPr lang="en-US" sz="1600" u="sng" dirty="0">
                <a:solidFill>
                  <a:srgbClr val="000000"/>
                </a:solidFill>
                <a:latin typeface="Calibri"/>
                <a:sym typeface="Symbol" charset="0"/>
              </a:rPr>
              <a:t>bc</a:t>
            </a:r>
            <a:r>
              <a:rPr lang="en-US" sz="1600" dirty="0">
                <a:solidFill>
                  <a:srgbClr val="000000"/>
                </a:solidFill>
                <a:latin typeface="Calibri"/>
                <a:sym typeface="Symbol" charset="0"/>
              </a:rPr>
              <a:t>, intact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Compliler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19</a:t>
            </a:fld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4823339" y="1294637"/>
            <a:ext cx="6174805" cy="1881954"/>
            <a:chOff x="2345368" y="1850886"/>
            <a:chExt cx="6174805" cy="1881954"/>
          </a:xfrm>
        </p:grpSpPr>
        <p:sp>
          <p:nvSpPr>
            <p:cNvPr id="115" name="Oval 4"/>
            <p:cNvSpPr>
              <a:spLocks noChangeArrowheads="1"/>
            </p:cNvSpPr>
            <p:nvPr/>
          </p:nvSpPr>
          <p:spPr bwMode="auto">
            <a:xfrm>
              <a:off x="2345368" y="26555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0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16" name="Oval 5"/>
            <p:cNvSpPr>
              <a:spLocks noChangeArrowheads="1"/>
            </p:cNvSpPr>
            <p:nvPr/>
          </p:nvSpPr>
          <p:spPr bwMode="auto">
            <a:xfrm>
              <a:off x="8139173" y="3150823"/>
              <a:ext cx="381000" cy="3810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 smtClean="0">
                  <a:latin typeface="Calibri"/>
                </a:rPr>
                <a:t>s</a:t>
              </a:r>
              <a:r>
                <a:rPr lang="en-US" sz="1600" baseline="-25000" dirty="0" smtClean="0">
                  <a:latin typeface="Calibri"/>
                </a:rPr>
                <a:t>11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17" name="Oval 6"/>
            <p:cNvSpPr>
              <a:spLocks noChangeArrowheads="1"/>
            </p:cNvSpPr>
            <p:nvPr/>
          </p:nvSpPr>
          <p:spPr bwMode="auto">
            <a:xfrm>
              <a:off x="4097968" y="33413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9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18" name="Oval 7"/>
            <p:cNvSpPr>
              <a:spLocks noChangeArrowheads="1"/>
            </p:cNvSpPr>
            <p:nvPr/>
          </p:nvSpPr>
          <p:spPr bwMode="auto">
            <a:xfrm>
              <a:off x="3183568" y="33413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8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19" name="Oval 8"/>
            <p:cNvSpPr>
              <a:spLocks noChangeArrowheads="1"/>
            </p:cNvSpPr>
            <p:nvPr/>
          </p:nvSpPr>
          <p:spPr bwMode="auto">
            <a:xfrm>
              <a:off x="3183568" y="26555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5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20" name="Oval 10"/>
            <p:cNvSpPr>
              <a:spLocks noChangeArrowheads="1"/>
            </p:cNvSpPr>
            <p:nvPr/>
          </p:nvSpPr>
          <p:spPr bwMode="auto">
            <a:xfrm>
              <a:off x="4097968" y="26555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6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21" name="Oval 11"/>
            <p:cNvSpPr>
              <a:spLocks noChangeArrowheads="1"/>
            </p:cNvSpPr>
            <p:nvPr/>
          </p:nvSpPr>
          <p:spPr bwMode="auto">
            <a:xfrm>
              <a:off x="5926771" y="2045924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3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22" name="Oval 12"/>
            <p:cNvSpPr>
              <a:spLocks noChangeArrowheads="1"/>
            </p:cNvSpPr>
            <p:nvPr/>
          </p:nvSpPr>
          <p:spPr bwMode="auto">
            <a:xfrm>
              <a:off x="4097968" y="20459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2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23" name="Oval 13"/>
            <p:cNvSpPr>
              <a:spLocks noChangeArrowheads="1"/>
            </p:cNvSpPr>
            <p:nvPr/>
          </p:nvSpPr>
          <p:spPr bwMode="auto">
            <a:xfrm>
              <a:off x="3183568" y="20459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</a:t>
              </a:r>
              <a:endParaRPr lang="en-US" sz="1600" i="1" dirty="0">
                <a:latin typeface="Calibri"/>
              </a:endParaRPr>
            </a:p>
          </p:txBody>
        </p:sp>
        <p:cxnSp>
          <p:nvCxnSpPr>
            <p:cNvPr id="124" name="AutoShape 15"/>
            <p:cNvCxnSpPr>
              <a:cxnSpLocks noChangeShapeType="1"/>
              <a:stCxn id="115" idx="7"/>
              <a:endCxn id="123" idx="3"/>
            </p:cNvCxnSpPr>
            <p:nvPr/>
          </p:nvCxnSpPr>
          <p:spPr bwMode="auto">
            <a:xfrm flipV="1">
              <a:off x="2670807" y="2371362"/>
              <a:ext cx="568325" cy="339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AutoShape 16"/>
            <p:cNvCxnSpPr>
              <a:cxnSpLocks noChangeShapeType="1"/>
              <a:stCxn id="123" idx="6"/>
              <a:endCxn id="122" idx="2"/>
            </p:cNvCxnSpPr>
            <p:nvPr/>
          </p:nvCxnSpPr>
          <p:spPr bwMode="auto">
            <a:xfrm>
              <a:off x="3564568" y="2236423"/>
              <a:ext cx="533400" cy="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AutoShape 17"/>
            <p:cNvCxnSpPr>
              <a:cxnSpLocks noChangeShapeType="1"/>
              <a:stCxn id="147" idx="6"/>
              <a:endCxn id="121" idx="2"/>
            </p:cNvCxnSpPr>
            <p:nvPr/>
          </p:nvCxnSpPr>
          <p:spPr bwMode="auto">
            <a:xfrm flipV="1">
              <a:off x="5340299" y="2236424"/>
              <a:ext cx="586472" cy="39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AutoShape 18"/>
            <p:cNvCxnSpPr>
              <a:cxnSpLocks noChangeShapeType="1"/>
              <a:stCxn id="153" idx="6"/>
            </p:cNvCxnSpPr>
            <p:nvPr/>
          </p:nvCxnSpPr>
          <p:spPr bwMode="auto">
            <a:xfrm>
              <a:off x="7136959" y="2236423"/>
              <a:ext cx="5709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AutoShape 19"/>
            <p:cNvCxnSpPr>
              <a:cxnSpLocks noChangeShapeType="1"/>
              <a:stCxn id="115" idx="6"/>
              <a:endCxn id="119" idx="2"/>
            </p:cNvCxnSpPr>
            <p:nvPr/>
          </p:nvCxnSpPr>
          <p:spPr bwMode="auto">
            <a:xfrm>
              <a:off x="2726368" y="2846023"/>
              <a:ext cx="457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" name="AutoShape 20"/>
            <p:cNvCxnSpPr>
              <a:cxnSpLocks noChangeShapeType="1"/>
              <a:stCxn id="119" idx="6"/>
              <a:endCxn id="120" idx="2"/>
            </p:cNvCxnSpPr>
            <p:nvPr/>
          </p:nvCxnSpPr>
          <p:spPr bwMode="auto">
            <a:xfrm>
              <a:off x="3564568" y="2846023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" name="AutoShape 21"/>
            <p:cNvCxnSpPr>
              <a:cxnSpLocks noChangeShapeType="1"/>
              <a:stCxn id="146" idx="6"/>
            </p:cNvCxnSpPr>
            <p:nvPr/>
          </p:nvCxnSpPr>
          <p:spPr bwMode="auto">
            <a:xfrm>
              <a:off x="5349827" y="2846023"/>
              <a:ext cx="6182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" name="AutoShape 22"/>
            <p:cNvCxnSpPr>
              <a:cxnSpLocks noChangeShapeType="1"/>
              <a:stCxn id="115" idx="5"/>
              <a:endCxn id="118" idx="1"/>
            </p:cNvCxnSpPr>
            <p:nvPr/>
          </p:nvCxnSpPr>
          <p:spPr bwMode="auto">
            <a:xfrm>
              <a:off x="2670807" y="2980962"/>
              <a:ext cx="568325" cy="415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" name="AutoShape 23"/>
            <p:cNvCxnSpPr>
              <a:cxnSpLocks noChangeShapeType="1"/>
            </p:cNvCxnSpPr>
            <p:nvPr/>
          </p:nvCxnSpPr>
          <p:spPr bwMode="auto">
            <a:xfrm>
              <a:off x="3564568" y="3582623"/>
              <a:ext cx="533400" cy="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AutoShape 24"/>
            <p:cNvCxnSpPr>
              <a:cxnSpLocks noChangeShapeType="1"/>
              <a:stCxn id="145" idx="6"/>
              <a:endCxn id="116" idx="2"/>
            </p:cNvCxnSpPr>
            <p:nvPr/>
          </p:nvCxnSpPr>
          <p:spPr bwMode="auto">
            <a:xfrm>
              <a:off x="5358447" y="3531823"/>
              <a:ext cx="5683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" name="Text Box 25"/>
            <p:cNvSpPr txBox="1">
              <a:spLocks noChangeArrowheads="1"/>
            </p:cNvSpPr>
            <p:nvPr/>
          </p:nvSpPr>
          <p:spPr bwMode="auto">
            <a:xfrm>
              <a:off x="2726368" y="2274524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35" name="Text Box 26"/>
            <p:cNvSpPr txBox="1">
              <a:spLocks noChangeArrowheads="1"/>
            </p:cNvSpPr>
            <p:nvPr/>
          </p:nvSpPr>
          <p:spPr bwMode="auto">
            <a:xfrm>
              <a:off x="2802568" y="2560274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36" name="Text Box 27"/>
            <p:cNvSpPr txBox="1">
              <a:spLocks noChangeArrowheads="1"/>
            </p:cNvSpPr>
            <p:nvPr/>
          </p:nvSpPr>
          <p:spPr bwMode="auto">
            <a:xfrm>
              <a:off x="2726368" y="3112724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37" name="Text Box 28"/>
            <p:cNvSpPr txBox="1">
              <a:spLocks noChangeArrowheads="1"/>
            </p:cNvSpPr>
            <p:nvPr/>
          </p:nvSpPr>
          <p:spPr bwMode="auto">
            <a:xfrm>
              <a:off x="3640768" y="1944323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38" name="Text Box 29"/>
            <p:cNvSpPr txBox="1">
              <a:spLocks noChangeArrowheads="1"/>
            </p:cNvSpPr>
            <p:nvPr/>
          </p:nvSpPr>
          <p:spPr bwMode="auto">
            <a:xfrm>
              <a:off x="3640768" y="2568211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39" name="Text Box 30"/>
            <p:cNvSpPr txBox="1">
              <a:spLocks noChangeArrowheads="1"/>
            </p:cNvSpPr>
            <p:nvPr/>
          </p:nvSpPr>
          <p:spPr bwMode="auto">
            <a:xfrm>
              <a:off x="3640768" y="3254011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40" name="Text Box 32"/>
            <p:cNvSpPr txBox="1">
              <a:spLocks noChangeArrowheads="1"/>
            </p:cNvSpPr>
            <p:nvPr/>
          </p:nvSpPr>
          <p:spPr bwMode="auto">
            <a:xfrm>
              <a:off x="5490209" y="1937973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41" name="Text Box 33"/>
            <p:cNvSpPr txBox="1">
              <a:spLocks noChangeArrowheads="1"/>
            </p:cNvSpPr>
            <p:nvPr/>
          </p:nvSpPr>
          <p:spPr bwMode="auto">
            <a:xfrm>
              <a:off x="5490209" y="2561861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c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42" name="Text Box 34"/>
            <p:cNvSpPr txBox="1">
              <a:spLocks noChangeArrowheads="1"/>
            </p:cNvSpPr>
            <p:nvPr/>
          </p:nvSpPr>
          <p:spPr bwMode="auto">
            <a:xfrm>
              <a:off x="5490209" y="3247661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d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43" name="Text Box 35"/>
            <p:cNvSpPr txBox="1">
              <a:spLocks noChangeArrowheads="1"/>
            </p:cNvSpPr>
            <p:nvPr/>
          </p:nvSpPr>
          <p:spPr bwMode="auto">
            <a:xfrm>
              <a:off x="7276600" y="196654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c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44" name="Text Box 25"/>
            <p:cNvSpPr txBox="1">
              <a:spLocks noChangeArrowheads="1"/>
            </p:cNvSpPr>
            <p:nvPr/>
          </p:nvSpPr>
          <p:spPr bwMode="auto">
            <a:xfrm>
              <a:off x="4523647" y="2460486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45" name="Oval 6"/>
            <p:cNvSpPr>
              <a:spLocks noChangeArrowheads="1"/>
            </p:cNvSpPr>
            <p:nvPr/>
          </p:nvSpPr>
          <p:spPr bwMode="auto">
            <a:xfrm>
              <a:off x="4977447" y="33413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 i="1" dirty="0">
                <a:latin typeface="Calibri"/>
              </a:endParaRPr>
            </a:p>
          </p:txBody>
        </p:sp>
        <p:sp>
          <p:nvSpPr>
            <p:cNvPr id="146" name="Oval 10"/>
            <p:cNvSpPr>
              <a:spLocks noChangeArrowheads="1"/>
            </p:cNvSpPr>
            <p:nvPr/>
          </p:nvSpPr>
          <p:spPr bwMode="auto">
            <a:xfrm>
              <a:off x="4968827" y="26555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 i="1" dirty="0">
                <a:latin typeface="Calibri"/>
              </a:endParaRPr>
            </a:p>
          </p:txBody>
        </p:sp>
        <p:sp>
          <p:nvSpPr>
            <p:cNvPr id="147" name="Oval 12"/>
            <p:cNvSpPr>
              <a:spLocks noChangeArrowheads="1"/>
            </p:cNvSpPr>
            <p:nvPr/>
          </p:nvSpPr>
          <p:spPr bwMode="auto">
            <a:xfrm>
              <a:off x="4990597" y="2049894"/>
              <a:ext cx="349702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 i="1" dirty="0">
                <a:latin typeface="Calibri"/>
              </a:endParaRPr>
            </a:p>
          </p:txBody>
        </p:sp>
        <p:cxnSp>
          <p:nvCxnSpPr>
            <p:cNvPr id="148" name="AutoShape 16"/>
            <p:cNvCxnSpPr>
              <a:cxnSpLocks noChangeShapeType="1"/>
              <a:stCxn id="122" idx="6"/>
              <a:endCxn id="147" idx="2"/>
            </p:cNvCxnSpPr>
            <p:nvPr/>
          </p:nvCxnSpPr>
          <p:spPr bwMode="auto">
            <a:xfrm>
              <a:off x="4478968" y="2236423"/>
              <a:ext cx="511629" cy="39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9" name="AutoShape 20"/>
            <p:cNvCxnSpPr>
              <a:cxnSpLocks noChangeShapeType="1"/>
              <a:stCxn id="120" idx="6"/>
              <a:endCxn id="146" idx="2"/>
            </p:cNvCxnSpPr>
            <p:nvPr/>
          </p:nvCxnSpPr>
          <p:spPr bwMode="auto">
            <a:xfrm>
              <a:off x="4478968" y="2846023"/>
              <a:ext cx="48985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23"/>
            <p:cNvCxnSpPr>
              <a:cxnSpLocks noChangeShapeType="1"/>
              <a:stCxn id="117" idx="6"/>
              <a:endCxn id="145" idx="2"/>
            </p:cNvCxnSpPr>
            <p:nvPr/>
          </p:nvCxnSpPr>
          <p:spPr bwMode="auto">
            <a:xfrm>
              <a:off x="4478968" y="3531823"/>
              <a:ext cx="498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" name="Text Box 25"/>
            <p:cNvSpPr txBox="1">
              <a:spLocks noChangeArrowheads="1"/>
            </p:cNvSpPr>
            <p:nvPr/>
          </p:nvSpPr>
          <p:spPr bwMode="auto">
            <a:xfrm>
              <a:off x="4545335" y="185485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52" name="Text Box 25"/>
            <p:cNvSpPr txBox="1">
              <a:spLocks noChangeArrowheads="1"/>
            </p:cNvSpPr>
            <p:nvPr/>
          </p:nvSpPr>
          <p:spPr bwMode="auto">
            <a:xfrm>
              <a:off x="4582382" y="3188924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53" name="Oval 12"/>
            <p:cNvSpPr>
              <a:spLocks noChangeArrowheads="1"/>
            </p:cNvSpPr>
            <p:nvPr/>
          </p:nvSpPr>
          <p:spPr bwMode="auto">
            <a:xfrm>
              <a:off x="6787257" y="2045923"/>
              <a:ext cx="349702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 i="1" dirty="0">
                <a:latin typeface="Calibri"/>
              </a:endParaRPr>
            </a:p>
          </p:txBody>
        </p:sp>
        <p:cxnSp>
          <p:nvCxnSpPr>
            <p:cNvPr id="154" name="AutoShape 16"/>
            <p:cNvCxnSpPr>
              <a:cxnSpLocks noChangeShapeType="1"/>
              <a:stCxn id="121" idx="6"/>
              <a:endCxn id="153" idx="2"/>
            </p:cNvCxnSpPr>
            <p:nvPr/>
          </p:nvCxnSpPr>
          <p:spPr bwMode="auto">
            <a:xfrm flipV="1">
              <a:off x="6307771" y="2236423"/>
              <a:ext cx="47948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5" name="Text Box 25"/>
            <p:cNvSpPr txBox="1">
              <a:spLocks noChangeArrowheads="1"/>
            </p:cNvSpPr>
            <p:nvPr/>
          </p:nvSpPr>
          <p:spPr bwMode="auto">
            <a:xfrm>
              <a:off x="6341995" y="1850886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56" name="Text Box 27"/>
            <p:cNvSpPr txBox="1">
              <a:spLocks noChangeArrowheads="1"/>
            </p:cNvSpPr>
            <p:nvPr/>
          </p:nvSpPr>
          <p:spPr bwMode="auto">
            <a:xfrm>
              <a:off x="8067727" y="2465181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cxnSp>
          <p:nvCxnSpPr>
            <p:cNvPr id="157" name="AutoShape 90"/>
            <p:cNvCxnSpPr>
              <a:cxnSpLocks noChangeShapeType="1"/>
              <a:endCxn id="159" idx="6"/>
            </p:cNvCxnSpPr>
            <p:nvPr/>
          </p:nvCxnSpPr>
          <p:spPr bwMode="auto">
            <a:xfrm flipH="1" flipV="1">
              <a:off x="6336066" y="2858829"/>
              <a:ext cx="1750712" cy="449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8" name="AutoShape 91"/>
            <p:cNvCxnSpPr>
              <a:cxnSpLocks noChangeShapeType="1"/>
              <a:endCxn id="162" idx="6"/>
            </p:cNvCxnSpPr>
            <p:nvPr/>
          </p:nvCxnSpPr>
          <p:spPr bwMode="auto">
            <a:xfrm flipH="1">
              <a:off x="6289732" y="3442820"/>
              <a:ext cx="1852841" cy="995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5955066" y="2668329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7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60" name="Text Box 26"/>
            <p:cNvSpPr txBox="1">
              <a:spLocks noChangeArrowheads="1"/>
            </p:cNvSpPr>
            <p:nvPr/>
          </p:nvSpPr>
          <p:spPr bwMode="auto">
            <a:xfrm>
              <a:off x="7145227" y="317562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61" name="Oval 67"/>
            <p:cNvSpPr>
              <a:spLocks noChangeArrowheads="1"/>
            </p:cNvSpPr>
            <p:nvPr/>
          </p:nvSpPr>
          <p:spPr bwMode="auto">
            <a:xfrm>
              <a:off x="7713226" y="2058470"/>
              <a:ext cx="308513" cy="3116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4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62" name="Oval 58"/>
            <p:cNvSpPr>
              <a:spLocks noChangeArrowheads="1"/>
            </p:cNvSpPr>
            <p:nvPr/>
          </p:nvSpPr>
          <p:spPr bwMode="auto">
            <a:xfrm>
              <a:off x="5908732" y="335184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10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63" name="Text Box 26"/>
            <p:cNvSpPr txBox="1">
              <a:spLocks noChangeArrowheads="1"/>
            </p:cNvSpPr>
            <p:nvPr/>
          </p:nvSpPr>
          <p:spPr bwMode="auto">
            <a:xfrm>
              <a:off x="6965739" y="2637015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cxnSp>
          <p:nvCxnSpPr>
            <p:cNvPr id="164" name="AutoShape 89"/>
            <p:cNvCxnSpPr>
              <a:cxnSpLocks noChangeShapeType="1"/>
              <a:endCxn id="161" idx="4"/>
            </p:cNvCxnSpPr>
            <p:nvPr/>
          </p:nvCxnSpPr>
          <p:spPr bwMode="auto">
            <a:xfrm flipH="1" flipV="1">
              <a:off x="7867483" y="2370072"/>
              <a:ext cx="409794" cy="7475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0430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500000"/>
              </a:spcBef>
            </a:pPr>
            <a:r>
              <a:rPr lang="en-US" dirty="0" smtClean="0">
                <a:ea typeface="ヒラギノ角ゴ Pro W3" charset="0"/>
                <a:cs typeface="ヒラギノ角ゴ Pro W3" charset="0"/>
                <a:sym typeface="Symbol" charset="0"/>
              </a:rPr>
              <a:t>Example</a:t>
            </a:r>
            <a:endParaRPr lang="en-US" dirty="0">
              <a:ea typeface="ヒラギノ角ゴ Pro W3" charset="0"/>
              <a:cs typeface="ヒラギノ角ゴ Pro W3" charset="0"/>
              <a:sym typeface="Symbol" charset="0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01923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Bef>
                <a:spcPct val="100000"/>
              </a:spcBef>
              <a:buNone/>
            </a:pPr>
            <a:r>
              <a:rPr lang="en-US" sz="2200" u="sng" dirty="0">
                <a:ea typeface="ヒラギノ角ゴ Pro W3" charset="0"/>
                <a:cs typeface="ヒラギノ角ゴ Pro W3" charset="0"/>
                <a:sym typeface="Symbol" charset="0"/>
              </a:rPr>
              <a:t>a</a:t>
            </a:r>
            <a:r>
              <a:rPr lang="en-US" sz="2200" dirty="0">
                <a:ea typeface="ヒラギノ角ゴ Pro W3" charset="0"/>
                <a:cs typeface="ヒラギノ角ゴ Pro W3" charset="0"/>
                <a:sym typeface="Symbol" charset="0"/>
              </a:rPr>
              <a:t> ( </a:t>
            </a:r>
            <a:r>
              <a:rPr lang="en-US" sz="2200" u="sng" dirty="0">
                <a:ea typeface="ヒラギノ角ゴ Pro W3" charset="0"/>
                <a:cs typeface="ヒラギノ角ゴ Pro W3" charset="0"/>
                <a:sym typeface="Symbol" charset="0"/>
              </a:rPr>
              <a:t>b</a:t>
            </a:r>
            <a:r>
              <a:rPr lang="en-US" sz="2200" dirty="0">
                <a:ea typeface="ヒラギノ角ゴ Pro W3" charset="0"/>
                <a:cs typeface="ヒラギノ角ゴ Pro W3" charset="0"/>
                <a:sym typeface="Symbol" charset="0"/>
              </a:rPr>
              <a:t> | </a:t>
            </a:r>
            <a:r>
              <a:rPr lang="en-US" sz="2200" u="sng" dirty="0">
                <a:ea typeface="ヒラギノ角ゴ Pro W3" charset="0"/>
                <a:cs typeface="ヒラギノ角ゴ Pro W3" charset="0"/>
                <a:sym typeface="Symbol" charset="0"/>
              </a:rPr>
              <a:t>c</a:t>
            </a:r>
            <a:r>
              <a:rPr lang="en-US" sz="2200" dirty="0">
                <a:ea typeface="ヒラギノ角ゴ Pro W3" charset="0"/>
                <a:cs typeface="ヒラギノ角ゴ Pro W3" charset="0"/>
                <a:sym typeface="Symbol" charset="0"/>
              </a:rPr>
              <a:t> )</a:t>
            </a:r>
            <a:r>
              <a:rPr lang="en-US" sz="2200" baseline="30000" dirty="0">
                <a:ea typeface="ヒラギノ角ゴ Pro W3" charset="0"/>
                <a:cs typeface="ヒラギノ角ゴ Pro W3" charset="0"/>
                <a:sym typeface="Symbol" charset="0"/>
              </a:rPr>
              <a:t>*</a:t>
            </a:r>
            <a:r>
              <a:rPr lang="en-US" sz="2200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</a:p>
        </p:txBody>
      </p:sp>
      <p:grpSp>
        <p:nvGrpSpPr>
          <p:cNvPr id="56328" name="Group 12"/>
          <p:cNvGrpSpPr>
            <a:grpSpLocks/>
          </p:cNvGrpSpPr>
          <p:nvPr/>
        </p:nvGrpSpPr>
        <p:grpSpPr bwMode="auto">
          <a:xfrm>
            <a:off x="5139532" y="1367632"/>
            <a:ext cx="5803900" cy="1784350"/>
            <a:chOff x="1008" y="1056"/>
            <a:chExt cx="3656" cy="1124"/>
          </a:xfrm>
        </p:grpSpPr>
        <p:sp>
          <p:nvSpPr>
            <p:cNvPr id="56329" name="Oval 13"/>
            <p:cNvSpPr>
              <a:spLocks noChangeAspect="1" noChangeArrowheads="1"/>
            </p:cNvSpPr>
            <p:nvPr/>
          </p:nvSpPr>
          <p:spPr bwMode="auto">
            <a:xfrm>
              <a:off x="1008" y="1512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30" name="Oval 14"/>
            <p:cNvSpPr>
              <a:spLocks noChangeAspect="1" noChangeArrowheads="1"/>
            </p:cNvSpPr>
            <p:nvPr/>
          </p:nvSpPr>
          <p:spPr bwMode="auto">
            <a:xfrm>
              <a:off x="1548" y="1511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1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31" name="Line 15"/>
            <p:cNvSpPr>
              <a:spLocks noChangeAspect="1" noChangeShapeType="1"/>
            </p:cNvSpPr>
            <p:nvPr/>
          </p:nvSpPr>
          <p:spPr bwMode="auto">
            <a:xfrm>
              <a:off x="1261" y="1641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32" name="Text Box 16"/>
            <p:cNvSpPr txBox="1">
              <a:spLocks noChangeAspect="1" noChangeArrowheads="1"/>
            </p:cNvSpPr>
            <p:nvPr/>
          </p:nvSpPr>
          <p:spPr bwMode="auto">
            <a:xfrm>
              <a:off x="1296" y="1471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33" name="Line 17"/>
            <p:cNvSpPr>
              <a:spLocks noChangeAspect="1" noChangeShapeType="1"/>
            </p:cNvSpPr>
            <p:nvPr/>
          </p:nvSpPr>
          <p:spPr bwMode="auto">
            <a:xfrm>
              <a:off x="1802" y="165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34" name="Text Box 18"/>
            <p:cNvSpPr txBox="1">
              <a:spLocks noChangeAspect="1" noChangeArrowheads="1"/>
            </p:cNvSpPr>
            <p:nvPr/>
          </p:nvSpPr>
          <p:spPr bwMode="auto">
            <a:xfrm>
              <a:off x="1824" y="1471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cxnSp>
          <p:nvCxnSpPr>
            <p:cNvPr id="56335" name="AutoShape 19"/>
            <p:cNvCxnSpPr>
              <a:cxnSpLocks noChangeShapeType="1"/>
              <a:stCxn id="56345" idx="0"/>
              <a:endCxn id="56344" idx="0"/>
            </p:cNvCxnSpPr>
            <p:nvPr/>
          </p:nvCxnSpPr>
          <p:spPr bwMode="auto">
            <a:xfrm rot="5400000" flipH="1">
              <a:off x="3361" y="881"/>
              <a:ext cx="1" cy="1296"/>
            </a:xfrm>
            <a:prstGeom prst="curvedConnector3">
              <a:avLst>
                <a:gd name="adj1" fmla="val 303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36" name="Oval 20"/>
            <p:cNvSpPr>
              <a:spLocks noChangeAspect="1" noChangeArrowheads="1"/>
            </p:cNvSpPr>
            <p:nvPr/>
          </p:nvSpPr>
          <p:spPr bwMode="auto">
            <a:xfrm>
              <a:off x="2971" y="1337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4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37" name="Oval 21"/>
            <p:cNvSpPr>
              <a:spLocks noChangeAspect="1" noChangeArrowheads="1"/>
            </p:cNvSpPr>
            <p:nvPr/>
          </p:nvSpPr>
          <p:spPr bwMode="auto">
            <a:xfrm>
              <a:off x="3511" y="1336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5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38" name="Line 22"/>
            <p:cNvSpPr>
              <a:spLocks noChangeAspect="1" noChangeShapeType="1"/>
            </p:cNvSpPr>
            <p:nvPr/>
          </p:nvSpPr>
          <p:spPr bwMode="auto">
            <a:xfrm>
              <a:off x="3224" y="146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39" name="Text Box 23"/>
            <p:cNvSpPr txBox="1">
              <a:spLocks noChangeAspect="1" noChangeArrowheads="1"/>
            </p:cNvSpPr>
            <p:nvPr/>
          </p:nvSpPr>
          <p:spPr bwMode="auto">
            <a:xfrm>
              <a:off x="3259" y="1296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40" name="Oval 24"/>
            <p:cNvSpPr>
              <a:spLocks noChangeAspect="1" noChangeArrowheads="1"/>
            </p:cNvSpPr>
            <p:nvPr/>
          </p:nvSpPr>
          <p:spPr bwMode="auto">
            <a:xfrm>
              <a:off x="2971" y="1769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6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41" name="Oval 25"/>
            <p:cNvSpPr>
              <a:spLocks noChangeAspect="1" noChangeArrowheads="1"/>
            </p:cNvSpPr>
            <p:nvPr/>
          </p:nvSpPr>
          <p:spPr bwMode="auto">
            <a:xfrm>
              <a:off x="3511" y="1768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7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42" name="Line 26"/>
            <p:cNvSpPr>
              <a:spLocks noChangeAspect="1" noChangeShapeType="1"/>
            </p:cNvSpPr>
            <p:nvPr/>
          </p:nvSpPr>
          <p:spPr bwMode="auto">
            <a:xfrm>
              <a:off x="3224" y="189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43" name="Text Box 27"/>
            <p:cNvSpPr txBox="1">
              <a:spLocks noChangeAspect="1" noChangeArrowheads="1"/>
            </p:cNvSpPr>
            <p:nvPr/>
          </p:nvSpPr>
          <p:spPr bwMode="auto">
            <a:xfrm>
              <a:off x="3259" y="1728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44" name="Oval 28"/>
            <p:cNvSpPr>
              <a:spLocks noChangeAspect="1" noChangeArrowheads="1"/>
            </p:cNvSpPr>
            <p:nvPr/>
          </p:nvSpPr>
          <p:spPr bwMode="auto">
            <a:xfrm>
              <a:off x="2587" y="1534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3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45" name="Oval 29"/>
            <p:cNvSpPr>
              <a:spLocks noChangeAspect="1" noChangeArrowheads="1"/>
            </p:cNvSpPr>
            <p:nvPr/>
          </p:nvSpPr>
          <p:spPr bwMode="auto">
            <a:xfrm>
              <a:off x="3883" y="1535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8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46" name="Line 30"/>
            <p:cNvSpPr>
              <a:spLocks noChangeShapeType="1"/>
            </p:cNvSpPr>
            <p:nvPr/>
          </p:nvSpPr>
          <p:spPr bwMode="auto">
            <a:xfrm flipV="1">
              <a:off x="2816" y="1515"/>
              <a:ext cx="16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47" name="Line 31"/>
            <p:cNvSpPr>
              <a:spLocks noChangeShapeType="1"/>
            </p:cNvSpPr>
            <p:nvPr/>
          </p:nvSpPr>
          <p:spPr bwMode="auto">
            <a:xfrm>
              <a:off x="2822" y="1733"/>
              <a:ext cx="16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48" name="Line 32"/>
            <p:cNvSpPr>
              <a:spLocks noChangeShapeType="1"/>
            </p:cNvSpPr>
            <p:nvPr/>
          </p:nvSpPr>
          <p:spPr bwMode="auto">
            <a:xfrm>
              <a:off x="3766" y="1509"/>
              <a:ext cx="133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49" name="Line 33"/>
            <p:cNvSpPr>
              <a:spLocks noChangeShapeType="1"/>
            </p:cNvSpPr>
            <p:nvPr/>
          </p:nvSpPr>
          <p:spPr bwMode="auto">
            <a:xfrm flipV="1">
              <a:off x="3766" y="1749"/>
              <a:ext cx="133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50" name="Oval 34"/>
            <p:cNvSpPr>
              <a:spLocks noChangeAspect="1" noChangeArrowheads="1"/>
            </p:cNvSpPr>
            <p:nvPr/>
          </p:nvSpPr>
          <p:spPr bwMode="auto">
            <a:xfrm>
              <a:off x="2075" y="1534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2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51" name="Oval 35"/>
            <p:cNvSpPr>
              <a:spLocks noChangeAspect="1" noChangeArrowheads="1"/>
            </p:cNvSpPr>
            <p:nvPr/>
          </p:nvSpPr>
          <p:spPr bwMode="auto">
            <a:xfrm>
              <a:off x="4411" y="1534"/>
              <a:ext cx="253" cy="25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9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52" name="Line 36"/>
            <p:cNvSpPr>
              <a:spLocks noChangeAspect="1" noChangeShapeType="1"/>
            </p:cNvSpPr>
            <p:nvPr/>
          </p:nvSpPr>
          <p:spPr bwMode="auto">
            <a:xfrm>
              <a:off x="4133" y="1664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53" name="Line 37"/>
            <p:cNvSpPr>
              <a:spLocks noChangeAspect="1" noChangeShapeType="1"/>
            </p:cNvSpPr>
            <p:nvPr/>
          </p:nvSpPr>
          <p:spPr bwMode="auto">
            <a:xfrm>
              <a:off x="2320" y="1664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cxnSp>
          <p:nvCxnSpPr>
            <p:cNvPr id="56354" name="AutoShape 38"/>
            <p:cNvCxnSpPr>
              <a:cxnSpLocks noChangeShapeType="1"/>
              <a:stCxn id="56350" idx="5"/>
              <a:endCxn id="56351" idx="3"/>
            </p:cNvCxnSpPr>
            <p:nvPr/>
          </p:nvCxnSpPr>
          <p:spPr bwMode="auto">
            <a:xfrm rot="16200000" flipH="1">
              <a:off x="3367" y="685"/>
              <a:ext cx="6" cy="2157"/>
            </a:xfrm>
            <a:prstGeom prst="curvedConnector3">
              <a:avLst>
                <a:gd name="adj1" fmla="val 674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5" name="Text Box 39"/>
            <p:cNvSpPr txBox="1">
              <a:spLocks noChangeAspect="1" noChangeArrowheads="1"/>
            </p:cNvSpPr>
            <p:nvPr/>
          </p:nvSpPr>
          <p:spPr bwMode="auto">
            <a:xfrm>
              <a:off x="3259" y="1968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56" name="Text Box 40"/>
            <p:cNvSpPr txBox="1">
              <a:spLocks noChangeAspect="1" noChangeArrowheads="1"/>
            </p:cNvSpPr>
            <p:nvPr/>
          </p:nvSpPr>
          <p:spPr bwMode="auto">
            <a:xfrm>
              <a:off x="3259" y="1056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57" name="Text Box 41"/>
            <p:cNvSpPr txBox="1">
              <a:spLocks noChangeAspect="1" noChangeArrowheads="1"/>
            </p:cNvSpPr>
            <p:nvPr/>
          </p:nvSpPr>
          <p:spPr bwMode="auto">
            <a:xfrm>
              <a:off x="2785" y="1370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58" name="Text Box 42"/>
            <p:cNvSpPr txBox="1">
              <a:spLocks noChangeAspect="1" noChangeArrowheads="1"/>
            </p:cNvSpPr>
            <p:nvPr/>
          </p:nvSpPr>
          <p:spPr bwMode="auto">
            <a:xfrm>
              <a:off x="3762" y="1370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59" name="Text Box 43"/>
            <p:cNvSpPr txBox="1">
              <a:spLocks noChangeAspect="1" noChangeArrowheads="1"/>
            </p:cNvSpPr>
            <p:nvPr/>
          </p:nvSpPr>
          <p:spPr bwMode="auto">
            <a:xfrm>
              <a:off x="2784" y="1749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60" name="Text Box 44"/>
            <p:cNvSpPr txBox="1">
              <a:spLocks noChangeAspect="1" noChangeArrowheads="1"/>
            </p:cNvSpPr>
            <p:nvPr/>
          </p:nvSpPr>
          <p:spPr bwMode="auto">
            <a:xfrm>
              <a:off x="3762" y="1749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61" name="Text Box 45"/>
            <p:cNvSpPr txBox="1">
              <a:spLocks noChangeAspect="1" noChangeArrowheads="1"/>
            </p:cNvSpPr>
            <p:nvPr/>
          </p:nvSpPr>
          <p:spPr bwMode="auto">
            <a:xfrm>
              <a:off x="2352" y="1488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62" name="Text Box 46"/>
            <p:cNvSpPr txBox="1">
              <a:spLocks noChangeAspect="1" noChangeArrowheads="1"/>
            </p:cNvSpPr>
            <p:nvPr/>
          </p:nvSpPr>
          <p:spPr bwMode="auto">
            <a:xfrm>
              <a:off x="4176" y="1488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876295" y="2260759"/>
            <a:ext cx="25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Thompson</a:t>
            </a:r>
            <a:r>
              <a:rPr lang="ja-JP" altLang="en-US" dirty="0"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s Construction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53087" y="4474798"/>
            <a:ext cx="2071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ym typeface="Symbol" charset="0"/>
              </a:rPr>
              <a:t>Subset Construction</a:t>
            </a:r>
            <a:endParaRPr lang="en-US" sz="1600" dirty="0">
              <a:sym typeface="Symbo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84051" y="3484234"/>
            <a:ext cx="2109787" cy="2074863"/>
            <a:chOff x="6584051" y="3484234"/>
            <a:chExt cx="2109787" cy="2074863"/>
          </a:xfrm>
        </p:grpSpPr>
        <p:sp>
          <p:nvSpPr>
            <p:cNvPr id="51" name="Oval 5"/>
            <p:cNvSpPr>
              <a:spLocks noChangeAspect="1" noChangeArrowheads="1"/>
            </p:cNvSpPr>
            <p:nvPr/>
          </p:nvSpPr>
          <p:spPr bwMode="auto">
            <a:xfrm>
              <a:off x="8184251" y="4863773"/>
              <a:ext cx="361950" cy="371475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d</a:t>
              </a:r>
              <a:r>
                <a:rPr lang="en-US" sz="1400" i="1" baseline="-25000" dirty="0">
                  <a:latin typeface="Calibri Bold"/>
                </a:rPr>
                <a:t>3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2" name="Oval 6"/>
            <p:cNvSpPr>
              <a:spLocks noChangeAspect="1" noChangeArrowheads="1"/>
            </p:cNvSpPr>
            <p:nvPr/>
          </p:nvSpPr>
          <p:spPr bwMode="auto">
            <a:xfrm>
              <a:off x="8184251" y="3949373"/>
              <a:ext cx="361950" cy="371475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d</a:t>
              </a:r>
              <a:r>
                <a:rPr lang="en-US" sz="1400" i="1" baseline="-25000" dirty="0">
                  <a:latin typeface="Calibri Bold"/>
                </a:rPr>
                <a:t>2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3" name="Oval 7"/>
            <p:cNvSpPr>
              <a:spLocks noChangeAspect="1" noChangeArrowheads="1"/>
            </p:cNvSpPr>
            <p:nvPr/>
          </p:nvSpPr>
          <p:spPr bwMode="auto">
            <a:xfrm>
              <a:off x="6584051" y="4406573"/>
              <a:ext cx="361950" cy="3714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d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" name="Oval 8"/>
            <p:cNvSpPr>
              <a:spLocks noChangeAspect="1" noChangeArrowheads="1"/>
            </p:cNvSpPr>
            <p:nvPr/>
          </p:nvSpPr>
          <p:spPr bwMode="auto">
            <a:xfrm>
              <a:off x="7422251" y="4406573"/>
              <a:ext cx="361950" cy="371475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d</a:t>
              </a:r>
              <a:r>
                <a:rPr lang="en-US" sz="1400" i="1" baseline="-25000" dirty="0">
                  <a:latin typeface="Calibri Bold"/>
                </a:rPr>
                <a:t>1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>
              <a:off x="6965051" y="4592309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 flipV="1">
              <a:off x="7771501" y="4236709"/>
              <a:ext cx="438150" cy="273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7760388" y="4676447"/>
              <a:ext cx="438150" cy="273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cxnSp>
          <p:nvCxnSpPr>
            <p:cNvPr id="58" name="AutoShape 12"/>
            <p:cNvCxnSpPr>
              <a:cxnSpLocks noChangeShapeType="1"/>
              <a:stCxn id="52" idx="7"/>
              <a:endCxn id="52" idx="1"/>
            </p:cNvCxnSpPr>
            <p:nvPr/>
          </p:nvCxnSpPr>
          <p:spPr bwMode="auto">
            <a:xfrm rot="-5400000" flipH="1" flipV="1">
              <a:off x="8364433" y="3856504"/>
              <a:ext cx="1587" cy="257175"/>
            </a:xfrm>
            <a:prstGeom prst="curvedConnector3">
              <a:avLst>
                <a:gd name="adj1" fmla="val -16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13"/>
            <p:cNvCxnSpPr>
              <a:cxnSpLocks noChangeShapeType="1"/>
              <a:stCxn id="51" idx="5"/>
              <a:endCxn id="51" idx="3"/>
            </p:cNvCxnSpPr>
            <p:nvPr/>
          </p:nvCxnSpPr>
          <p:spPr bwMode="auto">
            <a:xfrm rot="5400000">
              <a:off x="8364433" y="5072529"/>
              <a:ext cx="1587" cy="257175"/>
            </a:xfrm>
            <a:prstGeom prst="curvedConnector3">
              <a:avLst>
                <a:gd name="adj1" fmla="val 16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 Box 14"/>
            <p:cNvSpPr txBox="1">
              <a:spLocks noChangeAspect="1" noChangeArrowheads="1"/>
            </p:cNvSpPr>
            <p:nvPr/>
          </p:nvSpPr>
          <p:spPr bwMode="auto">
            <a:xfrm>
              <a:off x="7788964" y="4736772"/>
              <a:ext cx="2397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61" name="Text Box 15"/>
            <p:cNvSpPr txBox="1">
              <a:spLocks noChangeAspect="1" noChangeArrowheads="1"/>
            </p:cNvSpPr>
            <p:nvPr/>
          </p:nvSpPr>
          <p:spPr bwMode="auto">
            <a:xfrm>
              <a:off x="7788964" y="4095422"/>
              <a:ext cx="2397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62" name="Text Box 16"/>
            <p:cNvSpPr txBox="1">
              <a:spLocks noChangeAspect="1" noChangeArrowheads="1"/>
            </p:cNvSpPr>
            <p:nvPr/>
          </p:nvSpPr>
          <p:spPr bwMode="auto">
            <a:xfrm>
              <a:off x="6998389" y="4322434"/>
              <a:ext cx="2397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63" name="Text Box 17"/>
            <p:cNvSpPr txBox="1">
              <a:spLocks noChangeAspect="1" noChangeArrowheads="1"/>
            </p:cNvSpPr>
            <p:nvPr/>
          </p:nvSpPr>
          <p:spPr bwMode="auto">
            <a:xfrm>
              <a:off x="8022326" y="4457372"/>
              <a:ext cx="2397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64" name="Text Box 18"/>
            <p:cNvSpPr txBox="1">
              <a:spLocks noChangeAspect="1" noChangeArrowheads="1"/>
            </p:cNvSpPr>
            <p:nvPr/>
          </p:nvSpPr>
          <p:spPr bwMode="auto">
            <a:xfrm>
              <a:off x="8390626" y="5254297"/>
              <a:ext cx="2397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65" name="Text Box 19"/>
            <p:cNvSpPr txBox="1">
              <a:spLocks noChangeAspect="1" noChangeArrowheads="1"/>
            </p:cNvSpPr>
            <p:nvPr/>
          </p:nvSpPr>
          <p:spPr bwMode="auto">
            <a:xfrm>
              <a:off x="8454126" y="4457372"/>
              <a:ext cx="2397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8471588" y="4279572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8242988" y="4279572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68" name="Text Box 22"/>
            <p:cNvSpPr txBox="1">
              <a:spLocks noChangeAspect="1" noChangeArrowheads="1"/>
            </p:cNvSpPr>
            <p:nvPr/>
          </p:nvSpPr>
          <p:spPr bwMode="auto">
            <a:xfrm>
              <a:off x="8369989" y="3484234"/>
              <a:ext cx="2397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</p:grpSp>
      <p:sp>
        <p:nvSpPr>
          <p:cNvPr id="8" name="Down Arrow 7"/>
          <p:cNvSpPr/>
          <p:nvPr/>
        </p:nvSpPr>
        <p:spPr>
          <a:xfrm>
            <a:off x="2562045" y="1704182"/>
            <a:ext cx="224287" cy="5921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/>
          <p:cNvSpPr/>
          <p:nvPr/>
        </p:nvSpPr>
        <p:spPr>
          <a:xfrm>
            <a:off x="2518913" y="2614614"/>
            <a:ext cx="224287" cy="186018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50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The Plan for Scanner Construction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 typeface="Times" charset="0"/>
              <a:buNone/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RE  NFA  (Thompson</a:t>
            </a:r>
            <a:r>
              <a:rPr lang="ja-JP" altLang="en-US" sz="2600" dirty="0"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s construction)  </a:t>
            </a:r>
            <a:r>
              <a:rPr lang="en-US" sz="2600" dirty="0" smtClean="0">
                <a:ea typeface="ヒラギノ角ゴ Pro W3" charset="0"/>
                <a:cs typeface="ヒラギノ角ゴ Pro W3" charset="0"/>
                <a:sym typeface="Wingdings" charset="0"/>
              </a:rPr>
              <a:t> </a:t>
            </a:r>
            <a:r>
              <a:rPr lang="en-US" sz="2600" dirty="0" smtClean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endParaRPr lang="en-US" sz="2600" dirty="0">
              <a:ea typeface="ヒラギノ角ゴ Pro W3" charset="0"/>
              <a:cs typeface="ヒラギノ角ゴ Pro W3" charset="0"/>
              <a:sym typeface="Symbo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Build a </a:t>
            </a:r>
            <a:r>
              <a:rPr lang="en-US" sz="2600" i="1" u="sng" dirty="0">
                <a:ea typeface="ヒラギノ角ゴ Pro W3" charset="0"/>
                <a:cs typeface="ヒラギノ角ゴ Pro W3" charset="0"/>
                <a:sym typeface="Symbol" charset="0"/>
              </a:rPr>
              <a:t>nondeterministic</a:t>
            </a:r>
            <a:r>
              <a:rPr lang="en-US" sz="2600" i="1" dirty="0">
                <a:ea typeface="ヒラギノ角ゴ Pro W3" charset="0"/>
                <a:cs typeface="ヒラギノ角ゴ Pro W3" charset="0"/>
                <a:sym typeface="Symbol" charset="0"/>
              </a:rPr>
              <a:t> finite automaton 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(</a:t>
            </a:r>
            <a:r>
              <a:rPr lang="en-US" sz="2600" b="1" dirty="0">
                <a:ea typeface="ヒラギノ角ゴ Pro W3" charset="0"/>
                <a:cs typeface="ヒラギノ角ゴ Pro W3" charset="0"/>
                <a:sym typeface="Symbol" charset="0"/>
              </a:rPr>
              <a:t>NFA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)</a:t>
            </a:r>
            <a:r>
              <a:rPr lang="en-US" sz="2600" i="1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for each term in the </a:t>
            </a:r>
            <a:r>
              <a:rPr lang="en-US" sz="2600" b="1" dirty="0">
                <a:ea typeface="ヒラギノ角ゴ Pro W3" charset="0"/>
                <a:cs typeface="ヒラギノ角ゴ Pro W3" charset="0"/>
                <a:sym typeface="Symbol" charset="0"/>
              </a:rPr>
              <a:t>RE</a:t>
            </a:r>
            <a:endParaRPr lang="en-US" sz="2600" dirty="0">
              <a:ea typeface="ヒラギノ角ゴ Pro W3" charset="0"/>
              <a:cs typeface="ヒラギノ角ゴ Pro W3" charset="0"/>
              <a:sym typeface="Symbo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Combine them in patterns that model the </a:t>
            </a:r>
            <a:r>
              <a:rPr lang="en-US" sz="2600" dirty="0" smtClean="0">
                <a:ea typeface="ヒラギノ角ゴ Pro W3" charset="0"/>
                <a:cs typeface="ヒラギノ角ゴ Pro W3" charset="0"/>
                <a:sym typeface="Symbol" charset="0"/>
              </a:rPr>
              <a:t>operators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NFA   Minimal DFA </a:t>
            </a:r>
          </a:p>
          <a:p>
            <a:pPr>
              <a:lnSpc>
                <a:spcPct val="120000"/>
              </a:lnSpc>
            </a:pPr>
            <a:r>
              <a:rPr lang="en-US" sz="2600" dirty="0" smtClean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Option1: </a:t>
            </a:r>
            <a:r>
              <a:rPr lang="en-US" sz="2600" dirty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NFA  DFA Minimal DFA         </a:t>
            </a:r>
          </a:p>
          <a:p>
            <a:pPr marL="741363" lvl="1" indent="-344488">
              <a:lnSpc>
                <a:spcPct val="120000"/>
              </a:lnSpc>
              <a:spcBef>
                <a:spcPts val="1200"/>
              </a:spcBef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NFA  DFA: Subset construction to build a DFA that simulates the NFA</a:t>
            </a:r>
          </a:p>
          <a:p>
            <a:pPr marL="741363" lvl="1" indent="-344488">
              <a:lnSpc>
                <a:spcPct val="120000"/>
              </a:lnSpc>
              <a:spcBef>
                <a:spcPts val="1200"/>
              </a:spcBef>
            </a:pPr>
            <a:r>
              <a:rPr lang="en-US" sz="2600" dirty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DFA  Minimal DFA: Hopcroft</a:t>
            </a:r>
            <a:r>
              <a:rPr lang="ja-JP" altLang="en-US" sz="2600" dirty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sz="2600" dirty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s algorithm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600" dirty="0" smtClean="0">
                <a:ea typeface="ヒラギノ角ゴ Pro W3" charset="0"/>
                <a:cs typeface="ヒラギノ角ゴ Pro W3" charset="0"/>
                <a:sym typeface="Symbol" charset="0"/>
              </a:rPr>
              <a:t>Option2: 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NFA  </a:t>
            </a:r>
            <a:r>
              <a:rPr lang="en-US" sz="2600" dirty="0" smtClean="0">
                <a:ea typeface="ヒラギノ角ゴ Pro W3" charset="0"/>
                <a:cs typeface="ヒラギノ角ゴ Pro W3" charset="0"/>
                <a:sym typeface="Symbol" charset="0"/>
              </a:rPr>
              <a:t>Minimal 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DFA </a:t>
            </a:r>
          </a:p>
          <a:p>
            <a:pPr lvl="1">
              <a:lnSpc>
                <a:spcPct val="120000"/>
              </a:lnSpc>
            </a:pPr>
            <a:r>
              <a:rPr lang="en-US" sz="2600" dirty="0" err="1">
                <a:ea typeface="ヒラギノ角ゴ Pro W3" charset="0"/>
                <a:cs typeface="ヒラギノ角ゴ Pro W3" charset="0"/>
                <a:sym typeface="Symbol" charset="0"/>
              </a:rPr>
              <a:t>Brzozowski’s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 algorithm        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DFA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 </a:t>
            </a: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RE </a:t>
            </a:r>
            <a:r>
              <a:rPr lang="en-US" altLang="en-US" sz="2600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panose="05050102010706020507" pitchFamily="18" charset="2"/>
              </a:rPr>
              <a:t>(not really part of scanner construction)</a:t>
            </a:r>
            <a:endParaRPr lang="en-US" sz="2600" dirty="0">
              <a:solidFill>
                <a:schemeClr val="bg1">
                  <a:lumMod val="50000"/>
                </a:schemeClr>
              </a:solidFill>
              <a:ea typeface="ヒラギノ角ゴ Pro W3" charset="0"/>
              <a:cs typeface="ヒラギノ角ゴ Pro W3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All pairs, all paths problem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Union together paths from 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s</a:t>
            </a:r>
            <a:r>
              <a:rPr lang="en-US" sz="2600" i="1" baseline="-25000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0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to a final state</a:t>
            </a:r>
          </a:p>
          <a:p>
            <a:pPr algn="ctr" eaLnBrk="1" hangingPunct="1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endParaRPr lang="en-US" sz="1600" i="1" dirty="0">
              <a:solidFill>
                <a:schemeClr val="bg1">
                  <a:lumMod val="50000"/>
                </a:schemeClr>
              </a:solidFill>
              <a:ea typeface="ヒラギノ角ゴ Pro W3" charset="0"/>
              <a:cs typeface="ヒラギノ角ゴ Pro W3" charset="0"/>
              <a:sym typeface="Symbol" charset="0"/>
            </a:endParaRPr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1622425" y="403066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600" dirty="0">
              <a:latin typeface="Calibri Bold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94139" y="6049448"/>
            <a:ext cx="7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Taken together, these constructions prove that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DFA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 and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RE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 are equivalent.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45338" y="3929626"/>
            <a:ext cx="4343400" cy="1676400"/>
            <a:chOff x="7684636" y="2358428"/>
            <a:chExt cx="4343400" cy="1676400"/>
          </a:xfrm>
        </p:grpSpPr>
        <p:grpSp>
          <p:nvGrpSpPr>
            <p:cNvPr id="50183" name="Group 22"/>
            <p:cNvGrpSpPr>
              <a:grpSpLocks/>
            </p:cNvGrpSpPr>
            <p:nvPr/>
          </p:nvGrpSpPr>
          <p:grpSpPr bwMode="auto">
            <a:xfrm>
              <a:off x="7684636" y="2358428"/>
              <a:ext cx="4343400" cy="1676400"/>
              <a:chOff x="2736" y="1768"/>
              <a:chExt cx="2736" cy="1056"/>
            </a:xfrm>
          </p:grpSpPr>
          <p:sp>
            <p:nvSpPr>
              <p:cNvPr id="50199" name="Rectangle 21"/>
              <p:cNvSpPr>
                <a:spLocks noChangeArrowheads="1"/>
              </p:cNvSpPr>
              <p:nvPr/>
            </p:nvSpPr>
            <p:spPr bwMode="auto">
              <a:xfrm>
                <a:off x="2736" y="1768"/>
                <a:ext cx="2736" cy="1056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84" name="Text Box 6"/>
              <p:cNvSpPr txBox="1">
                <a:spLocks noChangeArrowheads="1"/>
              </p:cNvSpPr>
              <p:nvPr/>
            </p:nvSpPr>
            <p:spPr bwMode="auto">
              <a:xfrm>
                <a:off x="4429" y="2389"/>
                <a:ext cx="624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rgbClr val="003C75"/>
                    </a:solidFill>
                    <a:latin typeface="Calibri Bold"/>
                  </a:rPr>
                  <a:t>minimal </a:t>
                </a:r>
                <a:r>
                  <a:rPr lang="en-US" sz="1400" b="1" dirty="0">
                    <a:solidFill>
                      <a:srgbClr val="003C75"/>
                    </a:solidFill>
                    <a:latin typeface="Calibri Bold"/>
                  </a:rPr>
                  <a:t>DFA</a:t>
                </a:r>
                <a:endParaRPr lang="en-US" sz="1600" b="1" dirty="0">
                  <a:solidFill>
                    <a:srgbClr val="003C75"/>
                  </a:solidFill>
                  <a:latin typeface="Calibri Bold"/>
                </a:endParaRPr>
              </a:p>
            </p:txBody>
          </p:sp>
          <p:sp>
            <p:nvSpPr>
              <p:cNvPr id="50185" name="Text Box 7"/>
              <p:cNvSpPr txBox="1">
                <a:spLocks noChangeArrowheads="1"/>
              </p:cNvSpPr>
              <p:nvPr/>
            </p:nvSpPr>
            <p:spPr bwMode="auto">
              <a:xfrm>
                <a:off x="3181" y="2493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>
                    <a:solidFill>
                      <a:srgbClr val="003C75"/>
                    </a:solidFill>
                    <a:latin typeface="Calibri Bold"/>
                  </a:rPr>
                  <a:t>RE</a:t>
                </a:r>
                <a:endParaRPr lang="en-US" sz="1600" b="1" dirty="0">
                  <a:solidFill>
                    <a:srgbClr val="003C75"/>
                  </a:solidFill>
                  <a:latin typeface="Calibri Bold"/>
                </a:endParaRPr>
              </a:p>
            </p:txBody>
          </p:sp>
          <p:sp>
            <p:nvSpPr>
              <p:cNvPr id="50186" name="Text Box 8"/>
              <p:cNvSpPr txBox="1">
                <a:spLocks noChangeArrowheads="1"/>
              </p:cNvSpPr>
              <p:nvPr/>
            </p:nvSpPr>
            <p:spPr bwMode="auto">
              <a:xfrm>
                <a:off x="3565" y="2493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>
                    <a:solidFill>
                      <a:srgbClr val="003C75"/>
                    </a:solidFill>
                    <a:latin typeface="Calibri Bold"/>
                  </a:rPr>
                  <a:t>NFA</a:t>
                </a:r>
                <a:endParaRPr lang="en-US" sz="1600" b="1" dirty="0">
                  <a:solidFill>
                    <a:srgbClr val="003C75"/>
                  </a:solidFill>
                  <a:latin typeface="Calibri Bold"/>
                </a:endParaRPr>
              </a:p>
            </p:txBody>
          </p:sp>
          <p:sp>
            <p:nvSpPr>
              <p:cNvPr id="50187" name="Text Box 9"/>
              <p:cNvSpPr txBox="1">
                <a:spLocks noChangeArrowheads="1"/>
              </p:cNvSpPr>
              <p:nvPr/>
            </p:nvSpPr>
            <p:spPr bwMode="auto">
              <a:xfrm>
                <a:off x="4045" y="2493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>
                    <a:solidFill>
                      <a:srgbClr val="003C75"/>
                    </a:solidFill>
                    <a:latin typeface="Calibri Bold"/>
                  </a:rPr>
                  <a:t>DFA</a:t>
                </a:r>
                <a:endParaRPr lang="en-US" sz="1600" b="1" dirty="0">
                  <a:solidFill>
                    <a:srgbClr val="003C75"/>
                  </a:solidFill>
                  <a:latin typeface="Calibri Bold"/>
                </a:endParaRPr>
              </a:p>
            </p:txBody>
          </p:sp>
          <p:sp>
            <p:nvSpPr>
              <p:cNvPr id="50188" name="Line 10"/>
              <p:cNvSpPr>
                <a:spLocks noChangeShapeType="1"/>
              </p:cNvSpPr>
              <p:nvPr/>
            </p:nvSpPr>
            <p:spPr bwMode="auto">
              <a:xfrm>
                <a:off x="3421" y="258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89" name="Line 11"/>
              <p:cNvSpPr>
                <a:spLocks noChangeShapeType="1"/>
              </p:cNvSpPr>
              <p:nvPr/>
            </p:nvSpPr>
            <p:spPr bwMode="auto">
              <a:xfrm>
                <a:off x="3901" y="258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0" name="Line 12"/>
              <p:cNvSpPr>
                <a:spLocks noChangeShapeType="1"/>
              </p:cNvSpPr>
              <p:nvPr/>
            </p:nvSpPr>
            <p:spPr bwMode="auto">
              <a:xfrm>
                <a:off x="4381" y="258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1" name="Line 13"/>
              <p:cNvSpPr>
                <a:spLocks noChangeShapeType="1"/>
              </p:cNvSpPr>
              <p:nvPr/>
            </p:nvSpPr>
            <p:spPr bwMode="auto">
              <a:xfrm>
                <a:off x="4861" y="2591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2" name="Arc 14"/>
              <p:cNvSpPr>
                <a:spLocks/>
              </p:cNvSpPr>
              <p:nvPr/>
            </p:nvSpPr>
            <p:spPr bwMode="auto">
              <a:xfrm>
                <a:off x="5005" y="2116"/>
                <a:ext cx="288" cy="241"/>
              </a:xfrm>
              <a:custGeom>
                <a:avLst/>
                <a:gdLst>
                  <a:gd name="T0" fmla="*/ 0 w 21600"/>
                  <a:gd name="T1" fmla="*/ 0 h 21573"/>
                  <a:gd name="T2" fmla="*/ 0 w 21600"/>
                  <a:gd name="T3" fmla="*/ 0 h 21573"/>
                  <a:gd name="T4" fmla="*/ 0 w 21600"/>
                  <a:gd name="T5" fmla="*/ 0 h 2157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73"/>
                  <a:gd name="T11" fmla="*/ 21600 w 21600"/>
                  <a:gd name="T12" fmla="*/ 21573 h 215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73" fill="none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</a:path>
                  <a:path w="21600" h="21573" stroke="0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  <a:lnTo>
                      <a:pt x="0" y="21573"/>
                    </a:lnTo>
                    <a:close/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3" name="Arc 15"/>
              <p:cNvSpPr>
                <a:spLocks/>
              </p:cNvSpPr>
              <p:nvPr/>
            </p:nvSpPr>
            <p:spPr bwMode="auto">
              <a:xfrm flipV="1">
                <a:off x="5005" y="2351"/>
                <a:ext cx="288" cy="240"/>
              </a:xfrm>
              <a:custGeom>
                <a:avLst/>
                <a:gdLst>
                  <a:gd name="T0" fmla="*/ 0 w 21600"/>
                  <a:gd name="T1" fmla="*/ 0 h 21573"/>
                  <a:gd name="T2" fmla="*/ 0 w 21600"/>
                  <a:gd name="T3" fmla="*/ 0 h 21573"/>
                  <a:gd name="T4" fmla="*/ 0 w 21600"/>
                  <a:gd name="T5" fmla="*/ 0 h 2157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73"/>
                  <a:gd name="T11" fmla="*/ 21600 w 21600"/>
                  <a:gd name="T12" fmla="*/ 21573 h 215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73" fill="none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</a:path>
                  <a:path w="21600" h="21573" stroke="0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  <a:lnTo>
                      <a:pt x="0" y="21573"/>
                    </a:lnTo>
                    <a:close/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4" name="Arc 16"/>
              <p:cNvSpPr>
                <a:spLocks/>
              </p:cNvSpPr>
              <p:nvPr/>
            </p:nvSpPr>
            <p:spPr bwMode="auto">
              <a:xfrm flipH="1">
                <a:off x="2915" y="2116"/>
                <a:ext cx="288" cy="241"/>
              </a:xfrm>
              <a:custGeom>
                <a:avLst/>
                <a:gdLst>
                  <a:gd name="T0" fmla="*/ 0 w 21600"/>
                  <a:gd name="T1" fmla="*/ 0 h 21573"/>
                  <a:gd name="T2" fmla="*/ 0 w 21600"/>
                  <a:gd name="T3" fmla="*/ 0 h 21573"/>
                  <a:gd name="T4" fmla="*/ 0 w 21600"/>
                  <a:gd name="T5" fmla="*/ 0 h 2157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73"/>
                  <a:gd name="T11" fmla="*/ 21600 w 21600"/>
                  <a:gd name="T12" fmla="*/ 21573 h 215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73" fill="none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</a:path>
                  <a:path w="21600" h="21573" stroke="0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  <a:lnTo>
                      <a:pt x="0" y="21573"/>
                    </a:lnTo>
                    <a:close/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5" name="Arc 17"/>
              <p:cNvSpPr>
                <a:spLocks/>
              </p:cNvSpPr>
              <p:nvPr/>
            </p:nvSpPr>
            <p:spPr bwMode="auto">
              <a:xfrm flipH="1" flipV="1">
                <a:off x="2915" y="2356"/>
                <a:ext cx="288" cy="240"/>
              </a:xfrm>
              <a:custGeom>
                <a:avLst/>
                <a:gdLst>
                  <a:gd name="T0" fmla="*/ 0 w 21600"/>
                  <a:gd name="T1" fmla="*/ 0 h 21573"/>
                  <a:gd name="T2" fmla="*/ 0 w 21600"/>
                  <a:gd name="T3" fmla="*/ 0 h 21573"/>
                  <a:gd name="T4" fmla="*/ 0 w 21600"/>
                  <a:gd name="T5" fmla="*/ 0 h 2157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73"/>
                  <a:gd name="T11" fmla="*/ 21600 w 21600"/>
                  <a:gd name="T12" fmla="*/ 21573 h 215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73" fill="none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</a:path>
                  <a:path w="21600" h="21573" stroke="0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  <a:lnTo>
                      <a:pt x="0" y="21573"/>
                    </a:lnTo>
                    <a:close/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6" name="Line 18"/>
              <p:cNvSpPr>
                <a:spLocks noChangeShapeType="1"/>
              </p:cNvSpPr>
              <p:nvPr/>
            </p:nvSpPr>
            <p:spPr bwMode="auto">
              <a:xfrm>
                <a:off x="3181" y="2116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7" name="Line 19"/>
              <p:cNvSpPr>
                <a:spLocks noChangeShapeType="1"/>
              </p:cNvSpPr>
              <p:nvPr/>
            </p:nvSpPr>
            <p:spPr bwMode="auto">
              <a:xfrm>
                <a:off x="3133" y="259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7407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8" name="Text Box 20"/>
              <p:cNvSpPr txBox="1">
                <a:spLocks noChangeArrowheads="1"/>
              </p:cNvSpPr>
              <p:nvPr/>
            </p:nvSpPr>
            <p:spPr bwMode="auto">
              <a:xfrm>
                <a:off x="3192" y="1823"/>
                <a:ext cx="18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i="1" u="sng" dirty="0">
                    <a:solidFill>
                      <a:srgbClr val="003C75"/>
                    </a:solidFill>
                    <a:latin typeface="Calibri Bold"/>
                  </a:rPr>
                  <a:t>The Cycle of Constructions</a:t>
                </a:r>
                <a:endParaRPr lang="en-US" sz="1600" u="sng" dirty="0">
                  <a:solidFill>
                    <a:srgbClr val="003C75"/>
                  </a:solidFill>
                  <a:latin typeface="Calibri Bold"/>
                </a:endParaRPr>
              </a:p>
            </p:txBody>
          </p:sp>
        </p:grp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10743068" y="3211310"/>
              <a:ext cx="0" cy="2361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V="1">
              <a:off x="9229274" y="3216750"/>
              <a:ext cx="0" cy="29812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V="1">
              <a:off x="9229274" y="3216749"/>
              <a:ext cx="1514926" cy="550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323448" y="158083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rgbClr val="FF0065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171770" y="3459734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i="1" dirty="0">
                <a:solidFill>
                  <a:srgbClr val="FF0065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795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1620510" y="136524"/>
            <a:ext cx="8950979" cy="1143000"/>
          </a:xfrm>
        </p:spPr>
        <p:txBody>
          <a:bodyPr>
            <a:normAutofit fontScale="90000"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ym typeface="Symbol" charset="2"/>
              </a:rPr>
              <a:t>DFA Minimization: </a:t>
            </a:r>
            <a:r>
              <a:rPr lang="en-US" sz="4400" dirty="0">
                <a:ea typeface="ヒラギノ角ゴ Pro W3" charset="0"/>
                <a:cs typeface="ヒラギノ角ゴ Pro W3" charset="0"/>
                <a:sym typeface="Symbol" charset="0"/>
              </a:rPr>
              <a:t>Hopcroft</a:t>
            </a:r>
            <a:r>
              <a:rPr lang="ja-JP" altLang="en-US" sz="4400" dirty="0"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sz="4400" dirty="0">
                <a:ea typeface="ヒラギノ角ゴ Pro W3" charset="0"/>
                <a:cs typeface="ヒラギノ角ゴ Pro W3" charset="0"/>
                <a:sym typeface="Symbol" charset="0"/>
              </a:rPr>
              <a:t>s Algorithm</a:t>
            </a:r>
            <a:endParaRPr lang="en-US" dirty="0">
              <a:sym typeface="Symbol" charset="2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5827" y="1276340"/>
            <a:ext cx="9779885" cy="4953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buFont typeface="Times" charset="0"/>
              <a:buNone/>
            </a:pPr>
            <a:r>
              <a:rPr lang="en-US" b="1" dirty="0">
                <a:solidFill>
                  <a:srgbClr val="074073"/>
                </a:solidFill>
                <a:sym typeface="Symbol" charset="2"/>
              </a:rPr>
              <a:t>The Big Picture</a:t>
            </a:r>
          </a:p>
          <a:p>
            <a:pPr>
              <a:spcBef>
                <a:spcPct val="25000"/>
              </a:spcBef>
            </a:pPr>
            <a:r>
              <a:rPr lang="en-US" dirty="0">
                <a:sym typeface="Symbol" charset="2"/>
              </a:rPr>
              <a:t>iteratively constructs partitions of the </a:t>
            </a:r>
            <a:r>
              <a:rPr lang="en-US" sz="1800" b="1" dirty="0">
                <a:sym typeface="Symbol" charset="2"/>
              </a:rPr>
              <a:t>DFA</a:t>
            </a:r>
            <a:r>
              <a:rPr lang="en-US" dirty="0">
                <a:sym typeface="Symbol" charset="2"/>
              </a:rPr>
              <a:t>’s states 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sym typeface="Symbol" charset="2"/>
              </a:rPr>
              <a:t>Discover sets of equivalent states in the </a:t>
            </a:r>
            <a:r>
              <a:rPr lang="en-US" sz="1400" b="1" dirty="0">
                <a:sym typeface="Symbol" charset="2"/>
              </a:rPr>
              <a:t>DFA</a:t>
            </a:r>
            <a:endParaRPr lang="en-US" b="1" dirty="0">
              <a:sym typeface="Symbol" charset="2"/>
            </a:endParaRPr>
          </a:p>
          <a:p>
            <a:pPr lvl="2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Two new states are equivalent </a:t>
            </a:r>
            <a:r>
              <a:rPr lang="en-US" dirty="0">
                <a:sym typeface="Symbol" charset="2"/>
              </a:rPr>
              <a:t>if and only if:</a:t>
            </a:r>
          </a:p>
          <a:p>
            <a:pPr lvl="2">
              <a:spcBef>
                <a:spcPct val="25000"/>
              </a:spcBef>
            </a:pPr>
            <a:r>
              <a:rPr lang="en-US" dirty="0">
                <a:sym typeface="Symbol" charset="2"/>
              </a:rPr>
              <a:t>The set of paths leading to them are equivalent, </a:t>
            </a:r>
            <a:r>
              <a:rPr lang="en-US" i="1" dirty="0">
                <a:sym typeface="Symbol" charset="2"/>
              </a:rPr>
              <a:t>and</a:t>
            </a:r>
            <a:endParaRPr lang="en-US" dirty="0">
              <a:sym typeface="Symbol" charset="2"/>
            </a:endParaRPr>
          </a:p>
          <a:p>
            <a:pPr lvl="2">
              <a:spcBef>
                <a:spcPct val="25000"/>
              </a:spcBef>
            </a:pPr>
            <a:r>
              <a:rPr lang="en-US" dirty="0">
                <a:sym typeface="Symbol" charset="2"/>
              </a:rPr>
              <a:t>  </a:t>
            </a:r>
            <a:r>
              <a:rPr lang="en-US" sz="1000" dirty="0">
                <a:sym typeface="Symbol" charset="2"/>
              </a:rPr>
              <a:t></a:t>
            </a:r>
            <a:r>
              <a:rPr lang="en-US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</a:t>
            </a:r>
            <a:r>
              <a:rPr lang="en-US" dirty="0">
                <a:sym typeface="Symbol" charset="2"/>
              </a:rPr>
              <a:t>, transitions on  lead to equivalent new states  </a:t>
            </a:r>
            <a:r>
              <a:rPr lang="en-US" sz="1000" dirty="0">
                <a:solidFill>
                  <a:schemeClr val="tx2"/>
                </a:solidFill>
                <a:sym typeface="Symbol" charset="2"/>
              </a:rPr>
              <a:t>(</a:t>
            </a:r>
            <a:r>
              <a:rPr lang="en-US" sz="800" b="1" u="sng" dirty="0">
                <a:solidFill>
                  <a:schemeClr val="tx2"/>
                </a:solidFill>
                <a:sym typeface="Symbol" charset="2"/>
              </a:rPr>
              <a:t>D</a:t>
            </a:r>
            <a:r>
              <a:rPr lang="en-US" sz="800" b="1" dirty="0">
                <a:solidFill>
                  <a:schemeClr val="tx2"/>
                </a:solidFill>
                <a:sym typeface="Symbol" charset="2"/>
              </a:rPr>
              <a:t>FA</a:t>
            </a:r>
            <a:r>
              <a:rPr lang="en-US" sz="1000" dirty="0">
                <a:solidFill>
                  <a:schemeClr val="tx2"/>
                </a:solidFill>
                <a:sym typeface="Symbol" charset="2"/>
              </a:rPr>
              <a:t>)</a:t>
            </a:r>
            <a:endParaRPr lang="en-US" dirty="0">
              <a:solidFill>
                <a:schemeClr val="tx2"/>
              </a:solidFill>
              <a:sym typeface="Symbol" charset="2"/>
            </a:endParaRPr>
          </a:p>
          <a:p>
            <a:pPr marL="1146175" lvl="2" indent="-346075">
              <a:spcBef>
                <a:spcPct val="25000"/>
              </a:spcBef>
              <a:buFont typeface="Lucida Grande"/>
              <a:buChar char="⇒"/>
            </a:pPr>
            <a:r>
              <a:rPr lang="en-US" dirty="0">
                <a:sym typeface="Symbol" charset="2"/>
              </a:rPr>
              <a:t>Any new state that has -transitions to distinct sets must be split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sym typeface="Symbol" charset="2"/>
              </a:rPr>
              <a:t>Represent each such set with a single new state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D8E71-3094-6563-374A-C259B8D1248C}"/>
              </a:ext>
            </a:extLst>
          </p:cNvPr>
          <p:cNvSpPr txBox="1"/>
          <p:nvPr/>
        </p:nvSpPr>
        <p:spPr>
          <a:xfrm>
            <a:off x="1980024" y="5898993"/>
            <a:ext cx="8031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A partition 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P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of 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S:  </a:t>
            </a:r>
            <a:r>
              <a:rPr lang="en-US" dirty="0">
                <a:sym typeface="Symbol" charset="2"/>
              </a:rPr>
              <a:t>A collection of sets </a:t>
            </a:r>
            <a:r>
              <a:rPr lang="en-US" i="1" dirty="0">
                <a:sym typeface="Symbol" charset="2"/>
              </a:rPr>
              <a:t>P</a:t>
            </a:r>
            <a:r>
              <a:rPr lang="en-US" dirty="0">
                <a:sym typeface="Symbol" charset="2"/>
              </a:rPr>
              <a:t> </a:t>
            </a:r>
            <a:r>
              <a:rPr lang="en-US" sz="900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s.t.</a:t>
            </a:r>
            <a:r>
              <a:rPr lang="en-US" dirty="0">
                <a:sym typeface="Symbol" charset="2"/>
              </a:rPr>
              <a:t> each </a:t>
            </a:r>
            <a:r>
              <a:rPr lang="en-US" i="1" dirty="0">
                <a:sym typeface="Symbol" charset="2"/>
              </a:rPr>
              <a:t>s </a:t>
            </a:r>
            <a:r>
              <a:rPr lang="en-US" sz="1100" dirty="0">
                <a:sym typeface="Symbol" charset="2"/>
              </a:rPr>
              <a:t></a:t>
            </a:r>
            <a:r>
              <a:rPr lang="en-US" i="1" dirty="0">
                <a:sym typeface="Symbol" charset="2"/>
              </a:rPr>
              <a:t> S</a:t>
            </a:r>
            <a:r>
              <a:rPr lang="en-US" dirty="0">
                <a:sym typeface="Symbol" charset="2"/>
              </a:rPr>
              <a:t> is in exactly one </a:t>
            </a:r>
            <a:r>
              <a:rPr lang="en-US" i="1" dirty="0">
                <a:sym typeface="Symbol" charset="2"/>
              </a:rPr>
              <a:t>p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i="1" dirty="0">
                <a:sym typeface="Symbol" charset="2"/>
              </a:rPr>
              <a:t> </a:t>
            </a:r>
            <a:r>
              <a:rPr lang="en-US" sz="1100" dirty="0">
                <a:sym typeface="Symbol" charset="2"/>
              </a:rPr>
              <a:t></a:t>
            </a:r>
            <a:r>
              <a:rPr lang="en-US" i="1" dirty="0">
                <a:sym typeface="Symbol" charset="2"/>
              </a:rPr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114390662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spcBef>
                <a:spcPct val="25000"/>
              </a:spcBef>
              <a:buFont typeface="Times" charset="0"/>
              <a:buNone/>
            </a:pPr>
            <a:r>
              <a:rPr lang="en-US" b="1" dirty="0">
                <a:solidFill>
                  <a:srgbClr val="074073"/>
                </a:solidFill>
                <a:sym typeface="Symbol" charset="2"/>
              </a:rPr>
              <a:t>Details of the algorithm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>
                <a:sym typeface="Symbol" charset="2"/>
              </a:rPr>
              <a:t>Group states into maximally sized initial sets, </a:t>
            </a:r>
            <a:r>
              <a:rPr lang="en-US" i="1" dirty="0">
                <a:sym typeface="Symbol" charset="2"/>
              </a:rPr>
              <a:t>optimistically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>
                <a:sym typeface="Symbol" charset="2"/>
              </a:rPr>
              <a:t>Iteratively subdivide those sets, based on transition graph 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>
                <a:sym typeface="Symbol" charset="2"/>
              </a:rPr>
              <a:t>States that remain grouped together are equivalent</a:t>
            </a:r>
          </a:p>
          <a:p>
            <a:pPr>
              <a:spcBef>
                <a:spcPts val="4200"/>
              </a:spcBef>
              <a:buNone/>
            </a:pPr>
            <a:r>
              <a:rPr lang="en-US" sz="2600" dirty="0">
                <a:sym typeface="Symbol" charset="2"/>
              </a:rPr>
              <a:t>Initial partition,</a:t>
            </a:r>
            <a:r>
              <a:rPr lang="en-US" sz="2600" dirty="0">
                <a:solidFill>
                  <a:srgbClr val="B025A6"/>
                </a:solidFill>
                <a:sym typeface="Symbol" charset="2"/>
              </a:rPr>
              <a:t> </a:t>
            </a:r>
            <a:r>
              <a:rPr lang="en-US" sz="2600" i="1" dirty="0">
                <a:solidFill>
                  <a:srgbClr val="003C75"/>
                </a:solidFill>
                <a:sym typeface="Symbol" charset="2"/>
              </a:rPr>
              <a:t>P</a:t>
            </a:r>
            <a:r>
              <a:rPr lang="en-US" sz="2600" i="1" baseline="-25000" dirty="0">
                <a:solidFill>
                  <a:srgbClr val="003C75"/>
                </a:solidFill>
                <a:sym typeface="Symbol" charset="2"/>
              </a:rPr>
              <a:t>0</a:t>
            </a:r>
            <a:r>
              <a:rPr lang="en-US" sz="2600" i="1" baseline="-25000" dirty="0">
                <a:solidFill>
                  <a:srgbClr val="B025A6"/>
                </a:solidFill>
                <a:sym typeface="Symbol" charset="2"/>
              </a:rPr>
              <a:t> </a:t>
            </a:r>
            <a:r>
              <a:rPr lang="en-US" sz="2600" dirty="0">
                <a:solidFill>
                  <a:srgbClr val="B025A6"/>
                </a:solidFill>
                <a:sym typeface="Symbol" charset="2"/>
              </a:rPr>
              <a:t>,</a:t>
            </a:r>
            <a:r>
              <a:rPr lang="en-US" sz="2600" dirty="0">
                <a:sym typeface="Symbol" charset="2"/>
              </a:rPr>
              <a:t> has two sets:</a:t>
            </a:r>
            <a:r>
              <a:rPr lang="en-US" sz="2600" i="1" dirty="0">
                <a:sym typeface="Symbol" charset="2"/>
              </a:rPr>
              <a:t>  </a:t>
            </a:r>
            <a:r>
              <a:rPr lang="en-US" sz="2600" dirty="0">
                <a:solidFill>
                  <a:srgbClr val="003C75"/>
                </a:solidFill>
                <a:sym typeface="Symbol" charset="2"/>
              </a:rPr>
              <a:t>{ </a:t>
            </a:r>
            <a:r>
              <a:rPr lang="en-US" sz="2600" i="1" dirty="0">
                <a:solidFill>
                  <a:srgbClr val="003C75"/>
                </a:solidFill>
                <a:sym typeface="Symbol" charset="2"/>
              </a:rPr>
              <a:t>A </a:t>
            </a:r>
            <a:r>
              <a:rPr lang="en-US" sz="2600" dirty="0">
                <a:solidFill>
                  <a:srgbClr val="003C75"/>
                </a:solidFill>
                <a:sym typeface="Symbol" charset="2"/>
              </a:rPr>
              <a:t>}</a:t>
            </a:r>
            <a:r>
              <a:rPr lang="en-US" sz="2600" i="1" dirty="0">
                <a:sym typeface="Symbol" charset="2"/>
              </a:rPr>
              <a:t> </a:t>
            </a:r>
            <a:r>
              <a:rPr lang="en-US" sz="2600" dirty="0">
                <a:sym typeface="Symbol" charset="2"/>
              </a:rPr>
              <a:t>&amp;</a:t>
            </a:r>
            <a:r>
              <a:rPr lang="en-US" sz="2600" i="1" dirty="0">
                <a:sym typeface="Symbol" charset="2"/>
              </a:rPr>
              <a:t> </a:t>
            </a:r>
            <a:r>
              <a:rPr lang="en-US" sz="2600" dirty="0">
                <a:solidFill>
                  <a:srgbClr val="003C75"/>
                </a:solidFill>
                <a:sym typeface="Symbol" charset="2"/>
              </a:rPr>
              <a:t>{ </a:t>
            </a:r>
            <a:r>
              <a:rPr lang="en-US" sz="2600" i="1" dirty="0">
                <a:solidFill>
                  <a:srgbClr val="003C75"/>
                </a:solidFill>
                <a:sym typeface="Symbol" charset="2"/>
              </a:rPr>
              <a:t>D-A </a:t>
            </a:r>
            <a:r>
              <a:rPr lang="en-US" sz="2600" dirty="0">
                <a:solidFill>
                  <a:srgbClr val="003C75"/>
                </a:solidFill>
                <a:sym typeface="Symbol" charset="2"/>
              </a:rPr>
              <a:t>}</a:t>
            </a:r>
            <a:r>
              <a:rPr lang="en-US" sz="2600" dirty="0">
                <a:sym typeface="Symbol" charset="2"/>
              </a:rPr>
              <a:t>  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sym typeface="Symbol" charset="2"/>
              </a:rPr>
              <a:t> </a:t>
            </a:r>
            <a:r>
              <a:rPr lang="en-US" sz="4600" i="1" dirty="0">
                <a:sym typeface="Symbol" charset="2"/>
              </a:rPr>
              <a:t> </a:t>
            </a:r>
            <a:endParaRPr lang="en-US" dirty="0">
              <a:sym typeface="Symbol" charset="2"/>
            </a:endParaRPr>
          </a:p>
          <a:p>
            <a:pPr>
              <a:spcBef>
                <a:spcPts val="4200"/>
              </a:spcBef>
              <a:buNone/>
            </a:pPr>
            <a:r>
              <a:rPr lang="en-US" b="1" dirty="0">
                <a:solidFill>
                  <a:srgbClr val="074073"/>
                </a:solidFill>
                <a:sym typeface="Symbol" charset="2"/>
              </a:rPr>
              <a:t>Splitting a set (“partitioning a set by </a:t>
            </a:r>
            <a:r>
              <a:rPr lang="en-US" b="1" u="sng" dirty="0">
                <a:solidFill>
                  <a:srgbClr val="074073"/>
                </a:solidFill>
                <a:sym typeface="Symbol" charset="2"/>
              </a:rPr>
              <a:t>a</a:t>
            </a:r>
            <a:r>
              <a:rPr lang="en-US" b="1" dirty="0">
                <a:solidFill>
                  <a:srgbClr val="074073"/>
                </a:solidFill>
                <a:sym typeface="Symbol" charset="2"/>
              </a:rPr>
              <a:t>”)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>
                <a:sym typeface="Symbol" charset="2"/>
              </a:rPr>
              <a:t>Assume </a:t>
            </a:r>
            <a:r>
              <a:rPr lang="en-US" i="1" dirty="0" err="1">
                <a:sym typeface="Symbol" charset="2"/>
              </a:rPr>
              <a:t>s</a:t>
            </a:r>
            <a:r>
              <a:rPr lang="en-US" i="1" baseline="-25000" dirty="0" err="1">
                <a:sym typeface="Symbol" charset="2"/>
              </a:rPr>
              <a:t>a</a:t>
            </a:r>
            <a:r>
              <a:rPr lang="en-US" i="1" dirty="0">
                <a:sym typeface="Symbol" charset="2"/>
              </a:rPr>
              <a:t> &amp; s</a:t>
            </a:r>
            <a:r>
              <a:rPr lang="en-US" i="1" baseline="-25000" dirty="0">
                <a:sym typeface="Symbol" charset="2"/>
              </a:rPr>
              <a:t>b </a:t>
            </a:r>
            <a:r>
              <a:rPr lang="en-US" sz="1800" dirty="0">
                <a:sym typeface="Symbol" charset="2"/>
              </a:rPr>
              <a:t>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p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1000" i="1" baseline="-25000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, </a:t>
            </a:r>
            <a:r>
              <a:rPr lang="en-US" dirty="0">
                <a:sym typeface="Symbol" charset="2"/>
              </a:rPr>
              <a:t>and (</a:t>
            </a:r>
            <a:r>
              <a:rPr lang="en-US" i="1" dirty="0" err="1">
                <a:sym typeface="Symbol" charset="2"/>
              </a:rPr>
              <a:t>s</a:t>
            </a:r>
            <a:r>
              <a:rPr lang="en-US" i="1" baseline="-25000" dirty="0" err="1">
                <a:sym typeface="Symbol" charset="2"/>
              </a:rPr>
              <a:t>a</a:t>
            </a:r>
            <a:r>
              <a:rPr lang="en-US" dirty="0" err="1">
                <a:sym typeface="Symbol" charset="2"/>
              </a:rPr>
              <a:t>,</a:t>
            </a:r>
            <a:r>
              <a:rPr lang="en-US" u="sng" dirty="0" err="1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= </a:t>
            </a:r>
            <a:r>
              <a:rPr lang="en-US" i="1" dirty="0" err="1">
                <a:sym typeface="Symbol" charset="2"/>
              </a:rPr>
              <a:t>s</a:t>
            </a:r>
            <a:r>
              <a:rPr lang="en-US" i="1" baseline="-25000" dirty="0" err="1">
                <a:sym typeface="Symbol" charset="2"/>
              </a:rPr>
              <a:t>x</a:t>
            </a:r>
            <a:r>
              <a:rPr lang="en-US" sz="1000" i="1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, &amp;  (</a:t>
            </a:r>
            <a:r>
              <a:rPr lang="en-US" i="1" dirty="0" err="1">
                <a:sym typeface="Symbol" charset="2"/>
              </a:rPr>
              <a:t>s</a:t>
            </a:r>
            <a:r>
              <a:rPr lang="en-US" i="1" baseline="-25000" dirty="0" err="1">
                <a:sym typeface="Symbol" charset="2"/>
              </a:rPr>
              <a:t>b</a:t>
            </a:r>
            <a:r>
              <a:rPr lang="en-US" dirty="0" err="1">
                <a:sym typeface="Symbol" charset="2"/>
              </a:rPr>
              <a:t>,</a:t>
            </a:r>
            <a:r>
              <a:rPr lang="en-US" u="sng" dirty="0" err="1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= </a:t>
            </a:r>
            <a:r>
              <a:rPr lang="en-US" i="1" dirty="0" err="1">
                <a:sym typeface="Symbol" charset="2"/>
              </a:rPr>
              <a:t>s</a:t>
            </a:r>
            <a:r>
              <a:rPr lang="en-US" i="1" baseline="-25000" dirty="0" err="1">
                <a:sym typeface="Symbol" charset="2"/>
              </a:rPr>
              <a:t>y</a:t>
            </a:r>
            <a:r>
              <a:rPr lang="en-US" dirty="0">
                <a:sym typeface="Symbol" charset="2"/>
              </a:rPr>
              <a:t> 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>
                <a:sym typeface="Symbol" charset="2"/>
              </a:rPr>
              <a:t>If </a:t>
            </a:r>
            <a:r>
              <a:rPr lang="en-US" i="1" dirty="0" err="1">
                <a:sym typeface="Symbol" charset="2"/>
              </a:rPr>
              <a:t>s</a:t>
            </a:r>
            <a:r>
              <a:rPr lang="en-US" i="1" baseline="-25000" dirty="0" err="1">
                <a:sym typeface="Symbol" charset="2"/>
              </a:rPr>
              <a:t>x</a:t>
            </a:r>
            <a:r>
              <a:rPr lang="en-US" dirty="0">
                <a:sym typeface="Symbol" charset="2"/>
              </a:rPr>
              <a:t> &amp; </a:t>
            </a:r>
            <a:r>
              <a:rPr lang="en-US" i="1" dirty="0" err="1">
                <a:sym typeface="Symbol" charset="2"/>
              </a:rPr>
              <a:t>s</a:t>
            </a:r>
            <a:r>
              <a:rPr lang="en-US" i="1" baseline="-25000" dirty="0" err="1">
                <a:sym typeface="Symbol" charset="2"/>
              </a:rPr>
              <a:t>y</a:t>
            </a:r>
            <a:r>
              <a:rPr lang="en-US" dirty="0">
                <a:sym typeface="Symbol" charset="2"/>
              </a:rPr>
              <a:t> are not in the same set </a:t>
            </a:r>
            <a:r>
              <a:rPr lang="en-US" i="1" dirty="0" err="1">
                <a:sym typeface="Symbol" charset="2"/>
              </a:rPr>
              <a:t>p</a:t>
            </a:r>
            <a:r>
              <a:rPr lang="en-US" i="1" baseline="-25000" dirty="0" err="1">
                <a:sym typeface="Symbol" charset="2"/>
              </a:rPr>
              <a:t>j</a:t>
            </a:r>
            <a:r>
              <a:rPr lang="en-US" dirty="0">
                <a:sym typeface="Symbol" charset="2"/>
              </a:rPr>
              <a:t>, then </a:t>
            </a:r>
            <a:r>
              <a:rPr lang="en-US" i="1" dirty="0">
                <a:sym typeface="Symbol" charset="2"/>
              </a:rPr>
              <a:t>p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must be split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i="1" dirty="0" err="1">
                <a:sym typeface="Symbol" charset="2"/>
              </a:rPr>
              <a:t>s</a:t>
            </a:r>
            <a:r>
              <a:rPr lang="en-US" i="1" baseline="-25000" dirty="0" err="1">
                <a:sym typeface="Symbol" charset="2"/>
              </a:rPr>
              <a:t>a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has transition on a, </a:t>
            </a:r>
            <a:r>
              <a:rPr lang="en-US" i="1" dirty="0" err="1">
                <a:sym typeface="Symbol" charset="2"/>
              </a:rPr>
              <a:t>s</a:t>
            </a:r>
            <a:r>
              <a:rPr lang="en-US" i="1" baseline="-25000" dirty="0" err="1">
                <a:sym typeface="Symbol" charset="2"/>
              </a:rPr>
              <a:t>b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does not </a:t>
            </a:r>
            <a:r>
              <a:rPr lang="en-US" dirty="0" err="1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 </a:t>
            </a:r>
            <a:r>
              <a:rPr lang="en-US" u="sng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 splits </a:t>
            </a:r>
            <a:r>
              <a:rPr lang="en-US" i="1" dirty="0">
                <a:sym typeface="Symbol" charset="2"/>
              </a:rPr>
              <a:t>p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i="1" dirty="0">
                <a:sym typeface="Symbol" charset="2"/>
              </a:rPr>
              <a:t> 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5000"/>
              </a:spcBef>
            </a:pPr>
            <a:r>
              <a:rPr lang="en-US" dirty="0">
                <a:sym typeface="Symbol" charset="2"/>
              </a:rPr>
              <a:t>A single state in a </a:t>
            </a:r>
            <a:r>
              <a:rPr lang="en-US" sz="1800" b="1" dirty="0">
                <a:sym typeface="Symbol" charset="2"/>
              </a:rPr>
              <a:t>DFA</a:t>
            </a:r>
            <a:r>
              <a:rPr lang="en-US" dirty="0">
                <a:sym typeface="Symbol" charset="2"/>
              </a:rPr>
              <a:t> cannot have two transitions on </a:t>
            </a:r>
            <a:r>
              <a:rPr lang="en-US" u="sng" dirty="0">
                <a:sym typeface="Symbol" charset="2"/>
              </a:rPr>
              <a:t>a</a:t>
            </a:r>
            <a:endParaRPr lang="en-US" dirty="0">
              <a:sym typeface="Symbol" charset="2"/>
            </a:endParaRP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3544418" y="3751813"/>
            <a:ext cx="10573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rgbClr val="074073"/>
                </a:solidFill>
                <a:latin typeface="Calibri"/>
              </a:rPr>
              <a:t>Accepting</a:t>
            </a:r>
          </a:p>
          <a:p>
            <a:pPr algn="ctr"/>
            <a:r>
              <a:rPr lang="en-US" sz="1200" dirty="0">
                <a:solidFill>
                  <a:srgbClr val="074073"/>
                </a:solidFill>
                <a:latin typeface="Calibri"/>
              </a:rPr>
              <a:t> states</a:t>
            </a:r>
            <a:endParaRPr lang="en-US" sz="1600" b="1" dirty="0">
              <a:solidFill>
                <a:srgbClr val="074073"/>
              </a:solidFill>
              <a:latin typeface="Calibri"/>
            </a:endParaRP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4384566" y="3768934"/>
            <a:ext cx="934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rgbClr val="074073"/>
                </a:solidFill>
                <a:latin typeface="Calibri"/>
              </a:rPr>
              <a:t>other</a:t>
            </a:r>
          </a:p>
          <a:p>
            <a:pPr algn="ctr"/>
            <a:r>
              <a:rPr lang="en-US" sz="1200" dirty="0">
                <a:solidFill>
                  <a:srgbClr val="074073"/>
                </a:solidFill>
                <a:latin typeface="Calibri"/>
              </a:rPr>
              <a:t>states</a:t>
            </a:r>
            <a:endParaRPr lang="en-US" sz="1600" b="1" dirty="0">
              <a:solidFill>
                <a:srgbClr val="074073"/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1085" y="398535"/>
            <a:ext cx="8806543" cy="666601"/>
          </a:xfrm>
        </p:spPr>
        <p:txBody>
          <a:bodyPr>
            <a:normAutofit fontScale="90000"/>
          </a:bodyPr>
          <a:lstStyle/>
          <a:p>
            <a:r>
              <a:rPr lang="en-US" sz="2600" b="1" dirty="0"/>
              <a:t>DFA</a:t>
            </a:r>
            <a:r>
              <a:rPr lang="en-US" dirty="0"/>
              <a:t> Minimization</a:t>
            </a:r>
            <a:r>
              <a:rPr lang="en-US" dirty="0">
                <a:sym typeface="Symbol" charset="2"/>
              </a:rPr>
              <a:t> : </a:t>
            </a:r>
            <a:r>
              <a:rPr lang="en-US" sz="4400" dirty="0">
                <a:ea typeface="ヒラギノ角ゴ Pro W3" charset="0"/>
                <a:cs typeface="ヒラギノ角ゴ Pro W3" charset="0"/>
                <a:sym typeface="Symbol" charset="0"/>
              </a:rPr>
              <a:t>Hopcroft</a:t>
            </a:r>
            <a:r>
              <a:rPr lang="ja-JP" altLang="en-US" sz="4400" dirty="0"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sz="4400" dirty="0">
                <a:ea typeface="ヒラギノ角ゴ Pro W3" charset="0"/>
                <a:cs typeface="ヒラギノ角ゴ Pro W3" charset="0"/>
                <a:sym typeface="Symbol" charset="0"/>
              </a:rPr>
              <a:t>s Algorithm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153185" y="3869297"/>
            <a:ext cx="1264442" cy="1325606"/>
            <a:chOff x="9153185" y="3869297"/>
            <a:chExt cx="1264442" cy="1325606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19CC9D34-E2CC-CDC5-25CF-668346DD5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53185" y="4225836"/>
              <a:ext cx="1205705" cy="476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6EDF62-6F06-9DF2-E7EA-BC49803EE301}"/>
                </a:ext>
              </a:extLst>
            </p:cNvPr>
            <p:cNvSpPr txBox="1"/>
            <p:nvPr/>
          </p:nvSpPr>
          <p:spPr>
            <a:xfrm>
              <a:off x="9600633" y="3869297"/>
              <a:ext cx="3592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>
                  <a:sym typeface="Symbol" charset="2"/>
                </a:rPr>
                <a:t>a</a:t>
              </a:r>
              <a:endParaRPr lang="en-US" dirty="0"/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91156BD2-5AEA-7CA0-764C-95BE22C95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95596" y="5186873"/>
              <a:ext cx="1222031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DD5E60-D031-7DEF-4D6B-4C662046AE7A}"/>
                </a:ext>
              </a:extLst>
            </p:cNvPr>
            <p:cNvSpPr txBox="1"/>
            <p:nvPr/>
          </p:nvSpPr>
          <p:spPr>
            <a:xfrm>
              <a:off x="9643044" y="4825571"/>
              <a:ext cx="3592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>
                  <a:sym typeface="Symbol" charset="2"/>
                </a:rPr>
                <a:t>a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76765" y="2863082"/>
            <a:ext cx="3119518" cy="3559290"/>
            <a:chOff x="8376765" y="2863082"/>
            <a:chExt cx="3119518" cy="3559290"/>
          </a:xfrm>
        </p:grpSpPr>
        <p:grpSp>
          <p:nvGrpSpPr>
            <p:cNvPr id="13" name="Group 12"/>
            <p:cNvGrpSpPr/>
            <p:nvPr/>
          </p:nvGrpSpPr>
          <p:grpSpPr>
            <a:xfrm>
              <a:off x="8376765" y="2863082"/>
              <a:ext cx="2690991" cy="3559290"/>
              <a:chOff x="8376765" y="2863082"/>
              <a:chExt cx="2690991" cy="355929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0211058" y="4850162"/>
                <a:ext cx="843075" cy="1451268"/>
                <a:chOff x="10211058" y="4850162"/>
                <a:chExt cx="843075" cy="1451268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DEA2152A-F5EE-4626-3AEC-2E26325635ED}"/>
                    </a:ext>
                  </a:extLst>
                </p:cNvPr>
                <p:cNvSpPr/>
                <p:nvPr/>
              </p:nvSpPr>
              <p:spPr>
                <a:xfrm>
                  <a:off x="10392243" y="4932221"/>
                  <a:ext cx="553565" cy="566825"/>
                </a:xfrm>
                <a:prstGeom prst="ellipse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984840D-8747-98AF-42CE-9E513685CABA}"/>
                    </a:ext>
                  </a:extLst>
                </p:cNvPr>
                <p:cNvSpPr txBox="1"/>
                <p:nvPr/>
              </p:nvSpPr>
              <p:spPr>
                <a:xfrm>
                  <a:off x="10452982" y="4945969"/>
                  <a:ext cx="3592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i="1" dirty="0" err="1">
                      <a:sym typeface="Symbol" charset="2"/>
                    </a:rPr>
                    <a:t>s</a:t>
                  </a:r>
                  <a:r>
                    <a:rPr lang="en-US" i="1" baseline="-25000" dirty="0" err="1">
                      <a:sym typeface="Symbol" charset="2"/>
                    </a:rPr>
                    <a:t>y</a:t>
                  </a:r>
                  <a:endParaRPr lang="en-US" dirty="0"/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C89E505-45FC-5310-2C48-97666070259B}"/>
                    </a:ext>
                  </a:extLst>
                </p:cNvPr>
                <p:cNvGrpSpPr/>
                <p:nvPr/>
              </p:nvGrpSpPr>
              <p:grpSpPr>
                <a:xfrm>
                  <a:off x="10211058" y="4850162"/>
                  <a:ext cx="843075" cy="1451268"/>
                  <a:chOff x="9476788" y="3504241"/>
                  <a:chExt cx="962612" cy="2786744"/>
                </a:xfrm>
              </p:grpSpPr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C5F0AFE7-51EB-1A65-BAEB-B0BFB3488638}"/>
                      </a:ext>
                    </a:extLst>
                  </p:cNvPr>
                  <p:cNvCxnSpPr/>
                  <p:nvPr/>
                </p:nvCxnSpPr>
                <p:spPr>
                  <a:xfrm>
                    <a:off x="9525000" y="3982645"/>
                    <a:ext cx="0" cy="1872343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A5FE6A2D-D3EF-71C9-C69E-B3120FB93BEF}"/>
                      </a:ext>
                    </a:extLst>
                  </p:cNvPr>
                  <p:cNvCxnSpPr/>
                  <p:nvPr/>
                </p:nvCxnSpPr>
                <p:spPr>
                  <a:xfrm>
                    <a:off x="10406743" y="3961441"/>
                    <a:ext cx="0" cy="1872343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Arc 55">
                    <a:extLst>
                      <a:ext uri="{FF2B5EF4-FFF2-40B4-BE49-F238E27FC236}">
                        <a16:creationId xmlns:a16="http://schemas.microsoft.com/office/drawing/2014/main" id="{694FA01E-DA03-4C2B-D96E-F20857BC8FCB}"/>
                      </a:ext>
                    </a:extLst>
                  </p:cNvPr>
                  <p:cNvSpPr/>
                  <p:nvPr/>
                </p:nvSpPr>
                <p:spPr>
                  <a:xfrm>
                    <a:off x="9492343" y="3504241"/>
                    <a:ext cx="914400" cy="914400"/>
                  </a:xfrm>
                  <a:prstGeom prst="arc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Arc 56">
                    <a:extLst>
                      <a:ext uri="{FF2B5EF4-FFF2-40B4-BE49-F238E27FC236}">
                        <a16:creationId xmlns:a16="http://schemas.microsoft.com/office/drawing/2014/main" id="{36473B3D-564F-1FF0-490C-693398F06527}"/>
                      </a:ext>
                    </a:extLst>
                  </p:cNvPr>
                  <p:cNvSpPr/>
                  <p:nvPr/>
                </p:nvSpPr>
                <p:spPr>
                  <a:xfrm rot="15957365">
                    <a:off x="9523446" y="3504241"/>
                    <a:ext cx="914400" cy="914400"/>
                  </a:xfrm>
                  <a:prstGeom prst="arc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Arc 57">
                    <a:extLst>
                      <a:ext uri="{FF2B5EF4-FFF2-40B4-BE49-F238E27FC236}">
                        <a16:creationId xmlns:a16="http://schemas.microsoft.com/office/drawing/2014/main" id="{203DEC2B-F5AE-8679-BC65-DD806B9F8DF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525000" y="5376584"/>
                    <a:ext cx="914400" cy="914400"/>
                  </a:xfrm>
                  <a:prstGeom prst="arc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Arc 58">
                    <a:extLst>
                      <a:ext uri="{FF2B5EF4-FFF2-40B4-BE49-F238E27FC236}">
                        <a16:creationId xmlns:a16="http://schemas.microsoft.com/office/drawing/2014/main" id="{FAF2E9A4-BB03-C1CB-DF3B-A52ED4C0956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476788" y="5376585"/>
                    <a:ext cx="914400" cy="914400"/>
                  </a:xfrm>
                  <a:prstGeom prst="arc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" name="Group 9"/>
              <p:cNvGrpSpPr/>
              <p:nvPr/>
            </p:nvGrpSpPr>
            <p:grpSpPr>
              <a:xfrm>
                <a:off x="8376765" y="3244334"/>
                <a:ext cx="962612" cy="3178038"/>
                <a:chOff x="8376765" y="3244334"/>
                <a:chExt cx="962612" cy="3178038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440C84A3-BBA7-3214-E341-1262AE827507}"/>
                    </a:ext>
                  </a:extLst>
                </p:cNvPr>
                <p:cNvGrpSpPr/>
                <p:nvPr/>
              </p:nvGrpSpPr>
              <p:grpSpPr>
                <a:xfrm>
                  <a:off x="8376765" y="3635628"/>
                  <a:ext cx="962612" cy="2786744"/>
                  <a:chOff x="9476788" y="3504241"/>
                  <a:chExt cx="962612" cy="2786744"/>
                </a:xfrm>
              </p:grpSpPr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7A2874C8-36DD-118A-852B-DB38BCF4B0A2}"/>
                      </a:ext>
                    </a:extLst>
                  </p:cNvPr>
                  <p:cNvCxnSpPr/>
                  <p:nvPr/>
                </p:nvCxnSpPr>
                <p:spPr>
                  <a:xfrm>
                    <a:off x="9525000" y="3982645"/>
                    <a:ext cx="0" cy="1872343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F55D861A-9533-F484-5BB6-0A1764215ACC}"/>
                      </a:ext>
                    </a:extLst>
                  </p:cNvPr>
                  <p:cNvCxnSpPr/>
                  <p:nvPr/>
                </p:nvCxnSpPr>
                <p:spPr>
                  <a:xfrm>
                    <a:off x="10406743" y="3961441"/>
                    <a:ext cx="0" cy="1872343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Arc 16">
                    <a:extLst>
                      <a:ext uri="{FF2B5EF4-FFF2-40B4-BE49-F238E27FC236}">
                        <a16:creationId xmlns:a16="http://schemas.microsoft.com/office/drawing/2014/main" id="{DF457400-310A-B26D-BF58-5EC2A9E93BC5}"/>
                      </a:ext>
                    </a:extLst>
                  </p:cNvPr>
                  <p:cNvSpPr/>
                  <p:nvPr/>
                </p:nvSpPr>
                <p:spPr>
                  <a:xfrm>
                    <a:off x="9492343" y="3504241"/>
                    <a:ext cx="914400" cy="914400"/>
                  </a:xfrm>
                  <a:prstGeom prst="arc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Arc 17">
                    <a:extLst>
                      <a:ext uri="{FF2B5EF4-FFF2-40B4-BE49-F238E27FC236}">
                        <a16:creationId xmlns:a16="http://schemas.microsoft.com/office/drawing/2014/main" id="{D237CB50-22E4-FE0F-34F7-A92ACDCBD6F8}"/>
                      </a:ext>
                    </a:extLst>
                  </p:cNvPr>
                  <p:cNvSpPr/>
                  <p:nvPr/>
                </p:nvSpPr>
                <p:spPr>
                  <a:xfrm rot="15957365">
                    <a:off x="9523446" y="3504241"/>
                    <a:ext cx="914400" cy="914400"/>
                  </a:xfrm>
                  <a:prstGeom prst="arc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Arc 18">
                    <a:extLst>
                      <a:ext uri="{FF2B5EF4-FFF2-40B4-BE49-F238E27FC236}">
                        <a16:creationId xmlns:a16="http://schemas.microsoft.com/office/drawing/2014/main" id="{B36F5BA7-6C88-351C-83BD-ECF48F1E6F7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525000" y="5376584"/>
                    <a:ext cx="914400" cy="914400"/>
                  </a:xfrm>
                  <a:prstGeom prst="arc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30F4288F-CEBC-4018-6E0A-261E8E7E699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476788" y="5376585"/>
                    <a:ext cx="914400" cy="914400"/>
                  </a:xfrm>
                  <a:prstGeom prst="arc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772B468-4E52-AC04-1DCF-1645856FB430}"/>
                    </a:ext>
                  </a:extLst>
                </p:cNvPr>
                <p:cNvSpPr/>
                <p:nvPr/>
              </p:nvSpPr>
              <p:spPr>
                <a:xfrm>
                  <a:off x="8604335" y="3998755"/>
                  <a:ext cx="553565" cy="566825"/>
                </a:xfrm>
                <a:prstGeom prst="ellipse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A0B6CB3-A91B-C088-A430-631674E9F7CE}"/>
                    </a:ext>
                  </a:extLst>
                </p:cNvPr>
                <p:cNvSpPr txBox="1"/>
                <p:nvPr/>
              </p:nvSpPr>
              <p:spPr>
                <a:xfrm>
                  <a:off x="8686234" y="4053963"/>
                  <a:ext cx="3592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i="1" dirty="0" err="1">
                      <a:sym typeface="Symbol" charset="2"/>
                    </a:rPr>
                    <a:t>s</a:t>
                  </a:r>
                  <a:r>
                    <a:rPr lang="en-US" i="1" baseline="-25000" dirty="0" err="1">
                      <a:sym typeface="Symbol" charset="2"/>
                    </a:rPr>
                    <a:t>a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9771-0EDB-FF89-6BEC-8964AAAADC1A}"/>
                    </a:ext>
                  </a:extLst>
                </p:cNvPr>
                <p:cNvSpPr/>
                <p:nvPr/>
              </p:nvSpPr>
              <p:spPr>
                <a:xfrm>
                  <a:off x="8647312" y="4910042"/>
                  <a:ext cx="553565" cy="566825"/>
                </a:xfrm>
                <a:prstGeom prst="ellipse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8497CA8-64BD-546D-E2EA-B82A6CAB2BE6}"/>
                    </a:ext>
                  </a:extLst>
                </p:cNvPr>
                <p:cNvSpPr txBox="1"/>
                <p:nvPr/>
              </p:nvSpPr>
              <p:spPr>
                <a:xfrm>
                  <a:off x="8729211" y="4965250"/>
                  <a:ext cx="3592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i="1" dirty="0">
                      <a:sym typeface="Symbol" charset="2"/>
                    </a:rPr>
                    <a:t>s</a:t>
                  </a:r>
                  <a:r>
                    <a:rPr lang="en-US" i="1" baseline="-25000" dirty="0">
                      <a:sym typeface="Symbol" charset="2"/>
                    </a:rPr>
                    <a:t>b</a:t>
                  </a:r>
                  <a:endParaRPr 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BCE23E7-3C4F-6376-D328-C30EA20BDD51}"/>
                    </a:ext>
                  </a:extLst>
                </p:cNvPr>
                <p:cNvSpPr txBox="1"/>
                <p:nvPr/>
              </p:nvSpPr>
              <p:spPr>
                <a:xfrm>
                  <a:off x="8701008" y="3244334"/>
                  <a:ext cx="3592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i="1" dirty="0">
                      <a:sym typeface="Symbol" charset="2"/>
                    </a:rPr>
                    <a:t>p</a:t>
                  </a:r>
                  <a:r>
                    <a:rPr lang="en-US" i="1" baseline="-25000" dirty="0">
                      <a:sym typeface="Symbol" charset="2"/>
                    </a:rPr>
                    <a:t>i</a:t>
                  </a:r>
                  <a:endParaRPr lang="en-US" dirty="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0224681" y="2863082"/>
                <a:ext cx="843075" cy="1893873"/>
                <a:chOff x="10224681" y="2863082"/>
                <a:chExt cx="843075" cy="1893873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7EBDFB0-A2F5-20E6-F8CE-2E683A28E908}"/>
                    </a:ext>
                  </a:extLst>
                </p:cNvPr>
                <p:cNvSpPr/>
                <p:nvPr/>
              </p:nvSpPr>
              <p:spPr>
                <a:xfrm>
                  <a:off x="10339472" y="3974652"/>
                  <a:ext cx="553565" cy="566825"/>
                </a:xfrm>
                <a:prstGeom prst="ellipse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2147DCA-DDBC-C2E6-B074-DB3727D7411B}"/>
                    </a:ext>
                  </a:extLst>
                </p:cNvPr>
                <p:cNvSpPr txBox="1"/>
                <p:nvPr/>
              </p:nvSpPr>
              <p:spPr>
                <a:xfrm>
                  <a:off x="10421371" y="4029860"/>
                  <a:ext cx="3592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i="1" dirty="0" err="1">
                      <a:sym typeface="Symbol" charset="2"/>
                    </a:rPr>
                    <a:t>s</a:t>
                  </a:r>
                  <a:r>
                    <a:rPr lang="en-US" i="1" baseline="-25000" dirty="0" err="1">
                      <a:sym typeface="Symbol" charset="2"/>
                    </a:rPr>
                    <a:t>x</a:t>
                  </a:r>
                  <a:endParaRPr lang="en-US" dirty="0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E775493B-90E2-6F17-21E0-F500D88AA30A}"/>
                    </a:ext>
                  </a:extLst>
                </p:cNvPr>
                <p:cNvGrpSpPr/>
                <p:nvPr/>
              </p:nvGrpSpPr>
              <p:grpSpPr>
                <a:xfrm>
                  <a:off x="10224681" y="3305687"/>
                  <a:ext cx="843075" cy="1451268"/>
                  <a:chOff x="9476788" y="3504241"/>
                  <a:chExt cx="962612" cy="2786744"/>
                </a:xfrm>
              </p:grpSpPr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01970889-F8DF-770F-4B7D-CEFF3E4E99D7}"/>
                      </a:ext>
                    </a:extLst>
                  </p:cNvPr>
                  <p:cNvCxnSpPr/>
                  <p:nvPr/>
                </p:nvCxnSpPr>
                <p:spPr>
                  <a:xfrm>
                    <a:off x="9525000" y="3982645"/>
                    <a:ext cx="0" cy="1872343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3020EE13-1D86-3E65-D14A-1A44010EF52C}"/>
                      </a:ext>
                    </a:extLst>
                  </p:cNvPr>
                  <p:cNvCxnSpPr/>
                  <p:nvPr/>
                </p:nvCxnSpPr>
                <p:spPr>
                  <a:xfrm>
                    <a:off x="10406743" y="3961441"/>
                    <a:ext cx="0" cy="1872343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Arc 46">
                    <a:extLst>
                      <a:ext uri="{FF2B5EF4-FFF2-40B4-BE49-F238E27FC236}">
                        <a16:creationId xmlns:a16="http://schemas.microsoft.com/office/drawing/2014/main" id="{2225F72D-1467-26C5-31C9-B3F7DAC18CB6}"/>
                      </a:ext>
                    </a:extLst>
                  </p:cNvPr>
                  <p:cNvSpPr/>
                  <p:nvPr/>
                </p:nvSpPr>
                <p:spPr>
                  <a:xfrm>
                    <a:off x="9492343" y="3504241"/>
                    <a:ext cx="914400" cy="914400"/>
                  </a:xfrm>
                  <a:prstGeom prst="arc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6C10293B-C3AA-3583-82C4-B4DC02929EF3}"/>
                      </a:ext>
                    </a:extLst>
                  </p:cNvPr>
                  <p:cNvSpPr/>
                  <p:nvPr/>
                </p:nvSpPr>
                <p:spPr>
                  <a:xfrm rot="15957365">
                    <a:off x="9523446" y="3504241"/>
                    <a:ext cx="914400" cy="914400"/>
                  </a:xfrm>
                  <a:prstGeom prst="arc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Arc 48">
                    <a:extLst>
                      <a:ext uri="{FF2B5EF4-FFF2-40B4-BE49-F238E27FC236}">
                        <a16:creationId xmlns:a16="http://schemas.microsoft.com/office/drawing/2014/main" id="{3348BF02-CF5A-863D-AB9E-F6B1CE12BA2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525000" y="5376584"/>
                    <a:ext cx="914400" cy="914400"/>
                  </a:xfrm>
                  <a:prstGeom prst="arc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Arc 49">
                    <a:extLst>
                      <a:ext uri="{FF2B5EF4-FFF2-40B4-BE49-F238E27FC236}">
                        <a16:creationId xmlns:a16="http://schemas.microsoft.com/office/drawing/2014/main" id="{9C897573-4B17-22B6-90B6-8F7F48958E3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476788" y="5376585"/>
                    <a:ext cx="914400" cy="914400"/>
                  </a:xfrm>
                  <a:prstGeom prst="arc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A74B05F9-4AE7-C832-1963-660DB0C495C9}"/>
                    </a:ext>
                  </a:extLst>
                </p:cNvPr>
                <p:cNvSpPr/>
                <p:nvPr/>
              </p:nvSpPr>
              <p:spPr>
                <a:xfrm>
                  <a:off x="10358891" y="3342266"/>
                  <a:ext cx="553565" cy="566825"/>
                </a:xfrm>
                <a:prstGeom prst="ellipse">
                  <a:avLst/>
                </a:prstGeom>
                <a:noFill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17F9214-FD97-A98C-D1EA-280F743A0689}"/>
                    </a:ext>
                  </a:extLst>
                </p:cNvPr>
                <p:cNvSpPr txBox="1"/>
                <p:nvPr/>
              </p:nvSpPr>
              <p:spPr>
                <a:xfrm>
                  <a:off x="10394249" y="2863082"/>
                  <a:ext cx="3592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i="1" dirty="0" err="1" smtClean="0">
                      <a:sym typeface="Symbol" charset="2"/>
                    </a:rPr>
                    <a:t>p</a:t>
                  </a:r>
                  <a:r>
                    <a:rPr lang="en-US" i="1" baseline="-25000" dirty="0" err="1" smtClean="0">
                      <a:sym typeface="Symbol" charset="2"/>
                    </a:rPr>
                    <a:t>j</a:t>
                  </a:r>
                  <a:endParaRPr lang="en-US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B57F3B4-D6CB-9B1C-552D-0E09472A26FA}"/>
                </a:ext>
              </a:extLst>
            </p:cNvPr>
            <p:cNvSpPr txBox="1"/>
            <p:nvPr/>
          </p:nvSpPr>
          <p:spPr>
            <a:xfrm>
              <a:off x="10942719" y="4647787"/>
              <a:ext cx="5535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>
                  <a:sym typeface="Symbol" charset="2"/>
                </a:rPr>
                <a:t>p</a:t>
              </a:r>
              <a:r>
                <a:rPr lang="en-US" i="1" baseline="-25000" dirty="0">
                  <a:sym typeface="Symbol" charset="2"/>
                </a:rPr>
                <a:t>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88049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256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2628" y="126146"/>
            <a:ext cx="10689771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ヒラギノ角ゴ Pro W3" charset="0"/>
                <a:cs typeface="ヒラギノ角ゴ Pro W3" charset="0"/>
              </a:rPr>
              <a:t>DFA Minimization Algorithm</a:t>
            </a:r>
            <a:r>
              <a:rPr lang="en-US" dirty="0">
                <a:sym typeface="Symbol" charset="2"/>
              </a:rPr>
              <a:t> : </a:t>
            </a:r>
            <a:r>
              <a:rPr lang="en-US" sz="4400" dirty="0">
                <a:ea typeface="ヒラギノ角ゴ Pro W3" charset="0"/>
                <a:cs typeface="ヒラギノ角ゴ Pro W3" charset="0"/>
                <a:sym typeface="Symbol" charset="0"/>
              </a:rPr>
              <a:t>Hopcroft</a:t>
            </a:r>
            <a:r>
              <a:rPr lang="ja-JP" altLang="en-US" sz="4400" dirty="0"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sz="4400" dirty="0">
                <a:ea typeface="ヒラギノ角ゴ Pro W3" charset="0"/>
                <a:cs typeface="ヒラギノ角ゴ Pro W3" charset="0"/>
                <a:sym typeface="Symbol" charset="0"/>
              </a:rPr>
              <a:t>s Algorithm</a:t>
            </a:r>
            <a:r>
              <a:rPr lang="en-US" dirty="0">
                <a:ea typeface="ヒラギノ角ゴ Pro W3" charset="0"/>
                <a:cs typeface="ヒラギノ角ゴ Pro W3" charset="0"/>
              </a:rPr>
              <a:t> 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4DF327-41EC-4E99-9356-C957FB5F2675}"/>
              </a:ext>
            </a:extLst>
          </p:cNvPr>
          <p:cNvSpPr txBox="1"/>
          <p:nvPr/>
        </p:nvSpPr>
        <p:spPr>
          <a:xfrm>
            <a:off x="1570647" y="1756573"/>
            <a:ext cx="39969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 ←  {A,     { D − A}  };</a:t>
            </a:r>
          </a:p>
          <a:p>
            <a:r>
              <a:rPr lang="en-US" sz="2400" dirty="0"/>
              <a:t>P ←  Ø</a:t>
            </a:r>
          </a:p>
          <a:p>
            <a:r>
              <a:rPr lang="en-US" sz="2400" dirty="0"/>
              <a:t>while (P  !=  T) do </a:t>
            </a:r>
          </a:p>
          <a:p>
            <a:r>
              <a:rPr lang="en-US" sz="2400" dirty="0"/>
              <a:t>      P ←  T;</a:t>
            </a:r>
          </a:p>
          <a:p>
            <a:r>
              <a:rPr lang="en-US" sz="2400" dirty="0"/>
              <a:t>     T ←  Ø;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FF0000"/>
                </a:solidFill>
              </a:rPr>
              <a:t>for each set </a:t>
            </a:r>
            <a:r>
              <a:rPr lang="en-US" sz="2400" dirty="0"/>
              <a:t>p  ∈  P do </a:t>
            </a:r>
          </a:p>
          <a:p>
            <a:r>
              <a:rPr lang="en-US" sz="2400" dirty="0"/>
              <a:t>             T ←  T ∪  Split(p);</a:t>
            </a:r>
          </a:p>
          <a:p>
            <a:r>
              <a:rPr lang="en-US" sz="2400" dirty="0"/>
              <a:t>      end; </a:t>
            </a:r>
          </a:p>
          <a:p>
            <a:r>
              <a:rPr lang="en-US" sz="2400" dirty="0"/>
              <a:t>end;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3E4E99-E05B-4355-9880-6D8CAAEEABAF}"/>
              </a:ext>
            </a:extLst>
          </p:cNvPr>
          <p:cNvSpPr txBox="1"/>
          <p:nvPr/>
        </p:nvSpPr>
        <p:spPr>
          <a:xfrm>
            <a:off x="6096001" y="1690203"/>
            <a:ext cx="47664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Split(S)</a:t>
            </a:r>
            <a:r>
              <a:rPr lang="en-US" sz="2400" dirty="0"/>
              <a:t> {</a:t>
            </a:r>
          </a:p>
          <a:p>
            <a:r>
              <a:rPr lang="en-US" sz="2400" dirty="0"/>
              <a:t>   </a:t>
            </a:r>
            <a:r>
              <a:rPr lang="en-US" sz="2400" dirty="0">
                <a:solidFill>
                  <a:srgbClr val="0000FF"/>
                </a:solidFill>
              </a:rPr>
              <a:t>for each c </a:t>
            </a:r>
            <a:r>
              <a:rPr lang="en-US" sz="2400" dirty="0"/>
              <a:t>∈ ∑ do</a:t>
            </a:r>
          </a:p>
          <a:p>
            <a:r>
              <a:rPr lang="en-US" sz="2400" dirty="0"/>
              <a:t>       if c  splits S  into s1   and s2</a:t>
            </a:r>
          </a:p>
          <a:p>
            <a:r>
              <a:rPr lang="en-US" sz="2400" dirty="0"/>
              <a:t>            then return {s1, s2 };</a:t>
            </a:r>
          </a:p>
          <a:p>
            <a:r>
              <a:rPr lang="en-US" sz="2400" dirty="0"/>
              <a:t>    end; </a:t>
            </a:r>
          </a:p>
          <a:p>
            <a:r>
              <a:rPr lang="en-US" sz="2400" dirty="0"/>
              <a:t>   return S;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8433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44212E5-365A-4179-80C8-03A006DE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yriad-Light-Condensed"/>
              </a:rPr>
              <a:t>Splitting a Partition around </a:t>
            </a:r>
            <a:r>
              <a:rPr lang="en-US" sz="4000" dirty="0">
                <a:latin typeface="LetterGothic"/>
              </a:rPr>
              <a:t>a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BFEBF9-D128-4010-9926-8FA2817F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Engineering a Compiler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B23BD7-C11B-4103-AD53-E731845F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744" y="2964874"/>
            <a:ext cx="2594256" cy="312100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6288296" y="4334102"/>
            <a:ext cx="1066800" cy="3825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64" y="1164397"/>
            <a:ext cx="2101525" cy="22440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64" y="3408398"/>
            <a:ext cx="2513608" cy="457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467" y="5605948"/>
            <a:ext cx="2121950" cy="5214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9236" y="2991518"/>
            <a:ext cx="2258412" cy="263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876C-7507-466A-B18A-7C79F375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A Detailed Example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05E8-7569-4825-9AA1-EFE39F7E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400C0-D2C8-4A7C-B856-58B648CD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3B804E-4FAD-45C6-8CDE-3038F37C9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412" y="3386834"/>
            <a:ext cx="6182588" cy="1409897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5017ABDC-924A-4EAA-BDEF-5A06D3801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492" y="1291042"/>
            <a:ext cx="4496427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876C-7507-466A-B18A-7C79F375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A Detailed Example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17ABDC-924A-4EAA-BDEF-5A06D3801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7787" y="1333208"/>
            <a:ext cx="4496427" cy="20957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05E8-7569-4825-9AA1-EFE39F7E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400C0-D2C8-4A7C-B856-58B648CD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4D7C1-48B8-4E3F-9380-BD7AFFD48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3434606"/>
            <a:ext cx="6477904" cy="15242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686" y="4754204"/>
            <a:ext cx="1382696" cy="20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1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9279</TotalTime>
  <Words>1353</Words>
  <Application>Microsoft Office PowerPoint</Application>
  <PresentationFormat>Widescreen</PresentationFormat>
  <Paragraphs>367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LetterGothic</vt:lpstr>
      <vt:lpstr>Lucida Grande</vt:lpstr>
      <vt:lpstr>Myriad-Light-Condensed</vt:lpstr>
      <vt:lpstr>ヒラギノ角ゴ Pro W3</vt:lpstr>
      <vt:lpstr>Arial</vt:lpstr>
      <vt:lpstr>Arial Rounded MT Bold</vt:lpstr>
      <vt:lpstr>Calibri</vt:lpstr>
      <vt:lpstr>Calibri Bold</vt:lpstr>
      <vt:lpstr>Comic Sans MS</vt:lpstr>
      <vt:lpstr>Symbol</vt:lpstr>
      <vt:lpstr>Times</vt:lpstr>
      <vt:lpstr>Wingdings</vt:lpstr>
      <vt:lpstr>Office Theme</vt:lpstr>
      <vt:lpstr>Construct Scanners  </vt:lpstr>
      <vt:lpstr>Example</vt:lpstr>
      <vt:lpstr>The Plan for Scanner Construction</vt:lpstr>
      <vt:lpstr>DFA Minimization: Hopcroft’s Algorithm</vt:lpstr>
      <vt:lpstr>DFA Minimization : Hopcroft’s Algorithm</vt:lpstr>
      <vt:lpstr>DFA Minimization Algorithm : Hopcroft’s Algorithm  </vt:lpstr>
      <vt:lpstr>Splitting a Partition around a</vt:lpstr>
      <vt:lpstr>A Detailed Example</vt:lpstr>
      <vt:lpstr>A Detailed Example</vt:lpstr>
      <vt:lpstr>A Detailed Example</vt:lpstr>
      <vt:lpstr>A Detailed Example</vt:lpstr>
      <vt:lpstr>A Detailed Example</vt:lpstr>
      <vt:lpstr>A Detailed Example</vt:lpstr>
      <vt:lpstr>A Detailed Example</vt:lpstr>
      <vt:lpstr>A Detailed Example</vt:lpstr>
      <vt:lpstr>Another example</vt:lpstr>
      <vt:lpstr>Another example</vt:lpstr>
      <vt:lpstr>The Plan for Scanner Construction</vt:lpstr>
      <vt:lpstr>Brzozowski’s Algorithm for DFA Minimization</vt:lpstr>
    </vt:vector>
  </TitlesOfParts>
  <Company>Myself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Shuhui Yang</dc:creator>
  <cp:lastModifiedBy>Hairong Zhao</cp:lastModifiedBy>
  <cp:revision>78</cp:revision>
  <dcterms:created xsi:type="dcterms:W3CDTF">2015-08-23T14:27:08Z</dcterms:created>
  <dcterms:modified xsi:type="dcterms:W3CDTF">2023-01-26T20:08:32Z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2023-01-19T12:43:08Z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7fd93902-6b29-4950-9736-c1b92d178aed</vt:lpwstr>
  </property>
  <property fmtid="{D5CDD505-2E9C-101B-9397-08002B2CF9AE}" pid="8" name="MSIP_Label_4044bd30-2ed7-4c9d-9d12-46200872a97b_ContentBits">
    <vt:lpwstr>0</vt:lpwstr>
  </property>
</Properties>
</file>