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0" r:id="rId2"/>
    <p:sldId id="333" r:id="rId3"/>
    <p:sldId id="348" r:id="rId4"/>
    <p:sldId id="349" r:id="rId5"/>
    <p:sldId id="350" r:id="rId6"/>
    <p:sldId id="351" r:id="rId7"/>
    <p:sldId id="353" r:id="rId8"/>
    <p:sldId id="354" r:id="rId9"/>
    <p:sldId id="35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F042F-C096-4939-8B0A-14731FD26066}" v="73" dt="2023-01-24T01:02:18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95" autoAdjust="0"/>
  </p:normalViewPr>
  <p:slideViewPr>
    <p:cSldViewPr snapToGrid="0" snapToObjects="1">
      <p:cViewPr>
        <p:scale>
          <a:sx n="91" d="100"/>
          <a:sy n="91" d="100"/>
        </p:scale>
        <p:origin x="1236" y="5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Hairong" userId="836876fe-804d-4bd9-9d0e-c259ce8ab2ed" providerId="ADAL" clId="{323F042F-C096-4939-8B0A-14731FD26066}"/>
    <pc:docChg chg="undo custSel addSld delSld modSld">
      <pc:chgData name="Zhao, Hairong" userId="836876fe-804d-4bd9-9d0e-c259ce8ab2ed" providerId="ADAL" clId="{323F042F-C096-4939-8B0A-14731FD26066}" dt="2023-01-24T01:02:51.237" v="440" actId="14100"/>
      <pc:docMkLst>
        <pc:docMk/>
      </pc:docMkLst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3885688904" sldId="266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2396873308" sldId="272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1153624705" sldId="273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635511311" sldId="274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1572279913" sldId="276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2975670747" sldId="277"/>
        </pc:sldMkLst>
      </pc:sldChg>
      <pc:sldChg chg="modSp mod">
        <pc:chgData name="Zhao, Hairong" userId="836876fe-804d-4bd9-9d0e-c259ce8ab2ed" providerId="ADAL" clId="{323F042F-C096-4939-8B0A-14731FD26066}" dt="2023-01-23T23:24:42.279" v="20" actId="1076"/>
        <pc:sldMkLst>
          <pc:docMk/>
          <pc:sldMk cId="3618445065" sldId="278"/>
        </pc:sldMkLst>
        <pc:spChg chg="mod">
          <ac:chgData name="Zhao, Hairong" userId="836876fe-804d-4bd9-9d0e-c259ce8ab2ed" providerId="ADAL" clId="{323F042F-C096-4939-8B0A-14731FD26066}" dt="2023-01-23T23:24:34.506" v="19" actId="20577"/>
          <ac:spMkLst>
            <pc:docMk/>
            <pc:sldMk cId="3618445065" sldId="278"/>
            <ac:spMk id="56325" creationId="{00000000-0000-0000-0000-000000000000}"/>
          </ac:spMkLst>
        </pc:spChg>
        <pc:grpChg chg="mod">
          <ac:chgData name="Zhao, Hairong" userId="836876fe-804d-4bd9-9d0e-c259ce8ab2ed" providerId="ADAL" clId="{323F042F-C096-4939-8B0A-14731FD26066}" dt="2023-01-23T23:24:42.279" v="20" actId="1076"/>
          <ac:grpSpMkLst>
            <pc:docMk/>
            <pc:sldMk cId="3618445065" sldId="278"/>
            <ac:grpSpMk id="56328" creationId="{00000000-0000-0000-0000-000000000000}"/>
          </ac:grpSpMkLst>
        </pc:grpChg>
      </pc:sldChg>
      <pc:sldChg chg="modSp mod">
        <pc:chgData name="Zhao, Hairong" userId="836876fe-804d-4bd9-9d0e-c259ce8ab2ed" providerId="ADAL" clId="{323F042F-C096-4939-8B0A-14731FD26066}" dt="2023-01-23T23:36:04.050" v="158" actId="207"/>
        <pc:sldMkLst>
          <pc:docMk/>
          <pc:sldMk cId="3749630485" sldId="299"/>
        </pc:sldMkLst>
        <pc:spChg chg="mod">
          <ac:chgData name="Zhao, Hairong" userId="836876fe-804d-4bd9-9d0e-c259ce8ab2ed" providerId="ADAL" clId="{323F042F-C096-4939-8B0A-14731FD26066}" dt="2023-01-23T23:36:04.050" v="158" actId="207"/>
          <ac:spMkLst>
            <pc:docMk/>
            <pc:sldMk cId="3749630485" sldId="299"/>
            <ac:spMk id="103429" creationId="{00000000-0000-0000-0000-000000000000}"/>
          </ac:spMkLst>
        </pc:spChg>
      </pc:sldChg>
      <pc:sldChg chg="modSp mod">
        <pc:chgData name="Zhao, Hairong" userId="836876fe-804d-4bd9-9d0e-c259ce8ab2ed" providerId="ADAL" clId="{323F042F-C096-4939-8B0A-14731FD26066}" dt="2023-01-23T23:36:15.363" v="159" actId="207"/>
        <pc:sldMkLst>
          <pc:docMk/>
          <pc:sldMk cId="7518310" sldId="300"/>
        </pc:sldMkLst>
        <pc:spChg chg="mod">
          <ac:chgData name="Zhao, Hairong" userId="836876fe-804d-4bd9-9d0e-c259ce8ab2ed" providerId="ADAL" clId="{323F042F-C096-4939-8B0A-14731FD26066}" dt="2023-01-23T23:36:15.363" v="159" actId="207"/>
          <ac:spMkLst>
            <pc:docMk/>
            <pc:sldMk cId="7518310" sldId="300"/>
            <ac:spMk id="104453" creationId="{00000000-0000-0000-0000-000000000000}"/>
          </ac:spMkLst>
        </pc:spChg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4278508427" sldId="303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586709114" sldId="304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2567975797" sldId="315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1813161496" sldId="316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1928521829" sldId="317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2041558653" sldId="318"/>
        </pc:sldMkLst>
      </pc:sldChg>
      <pc:sldChg chg="modSp mod modAnim">
        <pc:chgData name="Zhao, Hairong" userId="836876fe-804d-4bd9-9d0e-c259ce8ab2ed" providerId="ADAL" clId="{323F042F-C096-4939-8B0A-14731FD26066}" dt="2023-01-23T23:23:52" v="12" actId="13926"/>
        <pc:sldMkLst>
          <pc:docMk/>
          <pc:sldMk cId="1111899971" sldId="320"/>
        </pc:sldMkLst>
        <pc:spChg chg="mod">
          <ac:chgData name="Zhao, Hairong" userId="836876fe-804d-4bd9-9d0e-c259ce8ab2ed" providerId="ADAL" clId="{323F042F-C096-4939-8B0A-14731FD26066}" dt="2023-01-23T23:23:52" v="12" actId="13926"/>
          <ac:spMkLst>
            <pc:docMk/>
            <pc:sldMk cId="1111899971" sldId="320"/>
            <ac:spMk id="77" creationId="{00000000-0000-0000-0000-000000000000}"/>
          </ac:spMkLst>
        </pc:spChg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388392557" sldId="321"/>
        </pc:sldMkLst>
      </pc:sldChg>
      <pc:sldChg chg="del">
        <pc:chgData name="Zhao, Hairong" userId="836876fe-804d-4bd9-9d0e-c259ce8ab2ed" providerId="ADAL" clId="{323F042F-C096-4939-8B0A-14731FD26066}" dt="2023-01-23T23:24:17.442" v="13" actId="47"/>
        <pc:sldMkLst>
          <pc:docMk/>
          <pc:sldMk cId="3405244987" sldId="323"/>
        </pc:sldMkLst>
      </pc:sldChg>
      <pc:sldChg chg="addSp delSp modSp add del mod delAnim">
        <pc:chgData name="Zhao, Hairong" userId="836876fe-804d-4bd9-9d0e-c259ce8ab2ed" providerId="ADAL" clId="{323F042F-C096-4939-8B0A-14731FD26066}" dt="2023-01-23T23:32:18.527" v="124" actId="2696"/>
        <pc:sldMkLst>
          <pc:docMk/>
          <pc:sldMk cId="1130491881" sldId="325"/>
        </pc:sldMkLst>
        <pc:spChg chg="add del mod">
          <ac:chgData name="Zhao, Hairong" userId="836876fe-804d-4bd9-9d0e-c259ce8ab2ed" providerId="ADAL" clId="{323F042F-C096-4939-8B0A-14731FD26066}" dt="2023-01-23T23:29:58.148" v="31" actId="478"/>
          <ac:spMkLst>
            <pc:docMk/>
            <pc:sldMk cId="1130491881" sldId="325"/>
            <ac:spMk id="5" creationId="{22AD3E15-DBA7-26D5-7D10-0FCF2FCE49AB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7" creationId="{7721C256-2FE6-35AC-9A2B-C1F6FE36BCFD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8" creationId="{DD3F5AC1-A675-5950-A232-11CBB53C87B0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9" creationId="{7DB4FFF6-9C5E-CD23-07FF-09FF527ADAE6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0" creationId="{8B14407B-03CD-9E66-B95D-024AD49CF74A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1" creationId="{AB840AD9-6CF2-A6A6-4153-B583CFEB103D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2" creationId="{260C2C43-671E-B1FE-5EDE-E25D55EFAC45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4" creationId="{5D1AAF9F-EB2E-C005-2569-A200930A89BA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5" creationId="{8F7BD437-3E0D-414C-FB63-70F1BE0F9D51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6" creationId="{1185CC47-8648-82CF-6D8F-9E634ED3EE49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7" creationId="{EE4557D1-4763-CE3C-4F66-BFEBC843A4A9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8" creationId="{510D904A-099F-5538-B29B-B00EBFDCFDA7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19" creationId="{45FA480B-3BA4-65CF-8E92-E2676E076529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0" creationId="{FA4C84B8-7FAB-A86E-189A-0A31E3481083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1" creationId="{4BDCAE86-55AA-F312-60B1-5A6B9420B364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2" creationId="{7704F6C9-23AA-B952-7C47-B5BE82753FE4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3" creationId="{A53ECCE6-53EA-AF84-D0DE-A42658C7B81A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4" creationId="{6CAC1B88-474D-362E-8980-15152EFD51C9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5" creationId="{B7257E16-07A1-7250-AA93-C942066D1A4A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6" creationId="{A640E64D-78D8-D13F-D6B1-AD43AA3489A5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7" creationId="{80CF6238-8CFF-0E7B-C45A-8C4486764F61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8" creationId="{AC0E60DC-54B4-C90F-39A6-FF9C5434B260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29" creationId="{2BE18F8B-DEA2-1AE4-D308-E848F7C02BB8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0" creationId="{966B642B-36C8-11DB-4299-39069AE281B1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1" creationId="{86609918-378D-8052-34C6-B44753FFA7AC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3" creationId="{5565EB3C-1AF1-D8CD-FB1D-05DE161D44DC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4" creationId="{4362FCFA-16BD-987C-A786-29CF9F4D22FF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5" creationId="{AE44BEA4-3E80-694C-9242-E9C75452ED03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6" creationId="{DB1CC73B-8844-DF56-60DF-A9B9A2F3D94B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7" creationId="{B5636BC8-51CB-8E7C-525D-2DE9285DBB76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8" creationId="{0FD1DAE5-AE29-E44F-7C7C-409F12E2E8FF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39" creationId="{E5F33D79-41B2-D404-6C5B-0B32FC5DFD7C}"/>
          </ac:spMkLst>
        </pc:spChg>
        <pc:spChg chg="mod">
          <ac:chgData name="Zhao, Hairong" userId="836876fe-804d-4bd9-9d0e-c259ce8ab2ed" providerId="ADAL" clId="{323F042F-C096-4939-8B0A-14731FD26066}" dt="2023-01-23T23:29:33.641" v="23"/>
          <ac:spMkLst>
            <pc:docMk/>
            <pc:sldMk cId="1130491881" sldId="325"/>
            <ac:spMk id="40" creationId="{2C95B95D-42E9-620C-E8C4-FBEA0FD5286A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1" creationId="{05FF6F8E-7D53-DA14-EC55-7423665E8043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2" creationId="{0138B079-2DD0-BA22-71D1-063F3D26908B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3" creationId="{25853513-3BB0-4AAD-5059-AF0337908EC8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4" creationId="{636F47F4-F00F-32E5-9509-18827588BA1C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5" creationId="{B4CFF722-7401-1878-43FF-FDB240173535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6" creationId="{E8711850-55E3-D9E6-F556-EAD2B4721B42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47" creationId="{D4021E78-F7BF-9912-8555-93BDED6D3BF1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0" creationId="{3281F890-1C1B-DAAC-9698-84A9C4786362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1" creationId="{7312123F-AF26-306E-54D8-B77489E52CF2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2" creationId="{259FFA93-97C3-6CB3-2E2D-172076AC9282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3" creationId="{9DAE671B-12D1-C78C-3D64-393A4E4626C8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4" creationId="{9083762D-04F7-8AAF-A783-007C84602645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5" creationId="{EA9D06A6-8555-41A7-F080-84B234F44606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6" creationId="{DE5064FA-84F4-DD4D-952C-971A93244FB6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7" creationId="{5FBC2FF6-23E1-A868-6073-1832A73FEF1C}"/>
          </ac:spMkLst>
        </pc:spChg>
        <pc:spChg chg="add mod">
          <ac:chgData name="Zhao, Hairong" userId="836876fe-804d-4bd9-9d0e-c259ce8ab2ed" providerId="ADAL" clId="{323F042F-C096-4939-8B0A-14731FD26066}" dt="2023-01-23T23:30:48.284" v="123" actId="1038"/>
          <ac:spMkLst>
            <pc:docMk/>
            <pc:sldMk cId="1130491881" sldId="325"/>
            <ac:spMk id="58" creationId="{C5B662B1-923B-E1D2-3748-37F2FE6C7E02}"/>
          </ac:spMkLst>
        </pc:spChg>
        <pc:spChg chg="mod">
          <ac:chgData name="Zhao, Hairong" userId="836876fe-804d-4bd9-9d0e-c259ce8ab2ed" providerId="ADAL" clId="{323F042F-C096-4939-8B0A-14731FD26066}" dt="2023-01-23T23:30:09.678" v="32" actId="1076"/>
          <ac:spMkLst>
            <pc:docMk/>
            <pc:sldMk cId="1130491881" sldId="325"/>
            <ac:spMk id="101413" creationId="{00000000-0000-0000-0000-000000000000}"/>
          </ac:spMkLst>
        </pc:spChg>
        <pc:grpChg chg="del">
          <ac:chgData name="Zhao, Hairong" userId="836876fe-804d-4bd9-9d0e-c259ce8ab2ed" providerId="ADAL" clId="{323F042F-C096-4939-8B0A-14731FD26066}" dt="2023-01-23T23:30:38.338" v="33" actId="478"/>
          <ac:grpSpMkLst>
            <pc:docMk/>
            <pc:sldMk cId="1130491881" sldId="325"/>
            <ac:grpSpMk id="4" creationId="{62F2B6FF-833C-4F98-867B-B7A8144B5670}"/>
          </ac:grpSpMkLst>
        </pc:grpChg>
        <pc:grpChg chg="add mod">
          <ac:chgData name="Zhao, Hairong" userId="836876fe-804d-4bd9-9d0e-c259ce8ab2ed" providerId="ADAL" clId="{323F042F-C096-4939-8B0A-14731FD26066}" dt="2023-01-23T23:29:38.237" v="24" actId="1076"/>
          <ac:grpSpMkLst>
            <pc:docMk/>
            <pc:sldMk cId="1130491881" sldId="325"/>
            <ac:grpSpMk id="6" creationId="{E8DF3237-A03C-402F-9573-9A4FCF8FD300}"/>
          </ac:grpSpMkLst>
        </pc:grpChg>
        <pc:grpChg chg="del">
          <ac:chgData name="Zhao, Hairong" userId="836876fe-804d-4bd9-9d0e-c259ce8ab2ed" providerId="ADAL" clId="{323F042F-C096-4939-8B0A-14731FD26066}" dt="2023-01-23T23:29:32.919" v="22" actId="478"/>
          <ac:grpSpMkLst>
            <pc:docMk/>
            <pc:sldMk cId="1130491881" sldId="325"/>
            <ac:grpSpMk id="70" creationId="{00000000-0000-0000-0000-000000000000}"/>
          </ac:grpSpMkLst>
        </pc:grpChg>
        <pc:cxnChg chg="mod">
          <ac:chgData name="Zhao, Hairong" userId="836876fe-804d-4bd9-9d0e-c259ce8ab2ed" providerId="ADAL" clId="{323F042F-C096-4939-8B0A-14731FD26066}" dt="2023-01-23T23:29:33.641" v="23"/>
          <ac:cxnSpMkLst>
            <pc:docMk/>
            <pc:sldMk cId="1130491881" sldId="325"/>
            <ac:cxnSpMk id="13" creationId="{8E61EFF0-AB68-D946-AC21-2F4B88AB2E98}"/>
          </ac:cxnSpMkLst>
        </pc:cxnChg>
        <pc:cxnChg chg="mod">
          <ac:chgData name="Zhao, Hairong" userId="836876fe-804d-4bd9-9d0e-c259ce8ab2ed" providerId="ADAL" clId="{323F042F-C096-4939-8B0A-14731FD26066}" dt="2023-01-23T23:29:33.641" v="23"/>
          <ac:cxnSpMkLst>
            <pc:docMk/>
            <pc:sldMk cId="1130491881" sldId="325"/>
            <ac:cxnSpMk id="32" creationId="{1E1011D1-C2CC-40B6-606B-535CB06202E5}"/>
          </ac:cxnSpMkLst>
        </pc:cxnChg>
        <pc:cxnChg chg="add mod">
          <ac:chgData name="Zhao, Hairong" userId="836876fe-804d-4bd9-9d0e-c259ce8ab2ed" providerId="ADAL" clId="{323F042F-C096-4939-8B0A-14731FD26066}" dt="2023-01-23T23:30:48.284" v="123" actId="1038"/>
          <ac:cxnSpMkLst>
            <pc:docMk/>
            <pc:sldMk cId="1130491881" sldId="325"/>
            <ac:cxnSpMk id="48" creationId="{FA3AEB85-516D-E6CD-1506-545BC10714F8}"/>
          </ac:cxnSpMkLst>
        </pc:cxnChg>
        <pc:cxnChg chg="add mod">
          <ac:chgData name="Zhao, Hairong" userId="836876fe-804d-4bd9-9d0e-c259ce8ab2ed" providerId="ADAL" clId="{323F042F-C096-4939-8B0A-14731FD26066}" dt="2023-01-23T23:30:48.284" v="123" actId="1038"/>
          <ac:cxnSpMkLst>
            <pc:docMk/>
            <pc:sldMk cId="1130491881" sldId="325"/>
            <ac:cxnSpMk id="49" creationId="{5A3AAFCE-9DE2-6CF7-04EC-C44EFCCA6497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5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6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7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8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8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91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106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107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108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29:32.919" v="22" actId="478"/>
          <ac:cxnSpMkLst>
            <pc:docMk/>
            <pc:sldMk cId="1130491881" sldId="325"/>
            <ac:cxnSpMk id="11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5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6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0:38.338" v="33" actId="478"/>
          <ac:cxnSpMkLst>
            <pc:docMk/>
            <pc:sldMk cId="1130491881" sldId="325"/>
            <ac:cxnSpMk id="101427" creationId="{00000000-0000-0000-0000-000000000000}"/>
          </ac:cxnSpMkLst>
        </pc:cxnChg>
      </pc:sldChg>
      <pc:sldChg chg="addSp delSp modSp add mod delAnim modAnim">
        <pc:chgData name="Zhao, Hairong" userId="836876fe-804d-4bd9-9d0e-c259ce8ab2ed" providerId="ADAL" clId="{323F042F-C096-4939-8B0A-14731FD26066}" dt="2023-01-23T23:37:32.597" v="163" actId="478"/>
        <pc:sldMkLst>
          <pc:docMk/>
          <pc:sldMk cId="2379359070" sldId="325"/>
        </pc:sldMkLst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1" creationId="{05FF6F8E-7D53-DA14-EC55-7423665E8043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2" creationId="{0138B079-2DD0-BA22-71D1-063F3D26908B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3" creationId="{25853513-3BB0-4AAD-5059-AF0337908EC8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4" creationId="{636F47F4-F00F-32E5-9509-18827588BA1C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5" creationId="{B4CFF722-7401-1878-43FF-FDB240173535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6" creationId="{E8711850-55E3-D9E6-F556-EAD2B4721B42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47" creationId="{D4021E78-F7BF-9912-8555-93BDED6D3BF1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0" creationId="{3281F890-1C1B-DAAC-9698-84A9C4786362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1" creationId="{7312123F-AF26-306E-54D8-B77489E52CF2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2" creationId="{259FFA93-97C3-6CB3-2E2D-172076AC9282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3" creationId="{9DAE671B-12D1-C78C-3D64-393A4E4626C8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4" creationId="{9083762D-04F7-8AAF-A783-007C84602645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5" creationId="{EA9D06A6-8555-41A7-F080-84B234F44606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6" creationId="{DE5064FA-84F4-DD4D-952C-971A93244FB6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7" creationId="{5FBC2FF6-23E1-A868-6073-1832A73FEF1C}"/>
          </ac:spMkLst>
        </pc:spChg>
        <pc:spChg chg="mod">
          <ac:chgData name="Zhao, Hairong" userId="836876fe-804d-4bd9-9d0e-c259ce8ab2ed" providerId="ADAL" clId="{323F042F-C096-4939-8B0A-14731FD26066}" dt="2023-01-23T23:33:18.062" v="156" actId="164"/>
          <ac:spMkLst>
            <pc:docMk/>
            <pc:sldMk cId="2379359070" sldId="325"/>
            <ac:spMk id="58" creationId="{C5B662B1-923B-E1D2-3748-37F2FE6C7E02}"/>
          </ac:spMkLst>
        </pc:spChg>
        <pc:spChg chg="add del mod">
          <ac:chgData name="Zhao, Hairong" userId="836876fe-804d-4bd9-9d0e-c259ce8ab2ed" providerId="ADAL" clId="{323F042F-C096-4939-8B0A-14731FD26066}" dt="2023-01-23T23:37:32.597" v="163" actId="478"/>
          <ac:spMkLst>
            <pc:docMk/>
            <pc:sldMk cId="2379359070" sldId="325"/>
            <ac:spMk id="59" creationId="{3C8FC5CC-D206-653F-1611-F8813EBB1D73}"/>
          </ac:spMkLst>
        </pc:spChg>
        <pc:spChg chg="mod">
          <ac:chgData name="Zhao, Hairong" userId="836876fe-804d-4bd9-9d0e-c259ce8ab2ed" providerId="ADAL" clId="{323F042F-C096-4939-8B0A-14731FD26066}" dt="2023-01-23T23:32:43.185" v="149" actId="20577"/>
          <ac:spMkLst>
            <pc:docMk/>
            <pc:sldMk cId="2379359070" sldId="325"/>
            <ac:spMk id="101380" creationId="{00000000-0000-0000-0000-000000000000}"/>
          </ac:spMkLst>
        </pc:spChg>
        <pc:spChg chg="del mod">
          <ac:chgData name="Zhao, Hairong" userId="836876fe-804d-4bd9-9d0e-c259ce8ab2ed" providerId="ADAL" clId="{323F042F-C096-4939-8B0A-14731FD26066}" dt="2023-01-23T23:36:56.164" v="160" actId="478"/>
          <ac:spMkLst>
            <pc:docMk/>
            <pc:sldMk cId="2379359070" sldId="325"/>
            <ac:spMk id="101381" creationId="{00000000-0000-0000-0000-000000000000}"/>
          </ac:spMkLst>
        </pc:spChg>
        <pc:spChg chg="mod">
          <ac:chgData name="Zhao, Hairong" userId="836876fe-804d-4bd9-9d0e-c259ce8ab2ed" providerId="ADAL" clId="{323F042F-C096-4939-8B0A-14731FD26066}" dt="2023-01-23T23:32:55.847" v="152" actId="1076"/>
          <ac:spMkLst>
            <pc:docMk/>
            <pc:sldMk cId="2379359070" sldId="325"/>
            <ac:spMk id="101413" creationId="{00000000-0000-0000-0000-000000000000}"/>
          </ac:spMkLst>
        </pc:spChg>
        <pc:spChg chg="mod">
          <ac:chgData name="Zhao, Hairong" userId="836876fe-804d-4bd9-9d0e-c259ce8ab2ed" providerId="ADAL" clId="{323F042F-C096-4939-8B0A-14731FD26066}" dt="2023-01-23T23:32:49.075" v="150" actId="1076"/>
          <ac:spMkLst>
            <pc:docMk/>
            <pc:sldMk cId="2379359070" sldId="325"/>
            <ac:spMk id="101414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3T23:33:02.162" v="153" actId="478"/>
          <ac:spMkLst>
            <pc:docMk/>
            <pc:sldMk cId="2379359070" sldId="325"/>
            <ac:spMk id="101434" creationId="{00000000-0000-0000-0000-000000000000}"/>
          </ac:spMkLst>
        </pc:spChg>
        <pc:grpChg chg="add del mod">
          <ac:chgData name="Zhao, Hairong" userId="836876fe-804d-4bd9-9d0e-c259ce8ab2ed" providerId="ADAL" clId="{323F042F-C096-4939-8B0A-14731FD26066}" dt="2023-01-23T23:37:02.571" v="161" actId="478"/>
          <ac:grpSpMkLst>
            <pc:docMk/>
            <pc:sldMk cId="2379359070" sldId="325"/>
            <ac:grpSpMk id="4" creationId="{F1CEEACD-3786-EB9C-1749-8EF01F74A28A}"/>
          </ac:grpSpMkLst>
        </pc:grpChg>
        <pc:cxnChg chg="mod">
          <ac:chgData name="Zhao, Hairong" userId="836876fe-804d-4bd9-9d0e-c259ce8ab2ed" providerId="ADAL" clId="{323F042F-C096-4939-8B0A-14731FD26066}" dt="2023-01-23T23:37:02.571" v="161" actId="478"/>
          <ac:cxnSpMkLst>
            <pc:docMk/>
            <pc:sldMk cId="2379359070" sldId="325"/>
            <ac:cxnSpMk id="48" creationId="{FA3AEB85-516D-E6CD-1506-545BC10714F8}"/>
          </ac:cxnSpMkLst>
        </pc:cxnChg>
        <pc:cxnChg chg="mod">
          <ac:chgData name="Zhao, Hairong" userId="836876fe-804d-4bd9-9d0e-c259ce8ab2ed" providerId="ADAL" clId="{323F042F-C096-4939-8B0A-14731FD26066}" dt="2023-01-23T23:37:02.571" v="161" actId="478"/>
          <ac:cxnSpMkLst>
            <pc:docMk/>
            <pc:sldMk cId="2379359070" sldId="325"/>
            <ac:cxnSpMk id="49" creationId="{5A3AAFCE-9DE2-6CF7-04EC-C44EFCCA6497}"/>
          </ac:cxnSpMkLst>
        </pc:cxnChg>
      </pc:sldChg>
      <pc:sldChg chg="add del">
        <pc:chgData name="Zhao, Hairong" userId="836876fe-804d-4bd9-9d0e-c259ce8ab2ed" providerId="ADAL" clId="{323F042F-C096-4939-8B0A-14731FD26066}" dt="2023-01-23T23:32:18.527" v="124" actId="2696"/>
        <pc:sldMkLst>
          <pc:docMk/>
          <pc:sldMk cId="2019877360" sldId="326"/>
        </pc:sldMkLst>
      </pc:sldChg>
      <pc:sldChg chg="add del">
        <pc:chgData name="Zhao, Hairong" userId="836876fe-804d-4bd9-9d0e-c259ce8ab2ed" providerId="ADAL" clId="{323F042F-C096-4939-8B0A-14731FD26066}" dt="2023-01-23T23:37:17.072" v="162" actId="47"/>
        <pc:sldMkLst>
          <pc:docMk/>
          <pc:sldMk cId="3914076174" sldId="326"/>
        </pc:sldMkLst>
      </pc:sldChg>
      <pc:sldChg chg="addSp delSp modSp add mod delAnim">
        <pc:chgData name="Zhao, Hairong" userId="836876fe-804d-4bd9-9d0e-c259ce8ab2ed" providerId="ADAL" clId="{323F042F-C096-4939-8B0A-14731FD26066}" dt="2023-01-24T01:01:49.458" v="431" actId="164"/>
        <pc:sldMkLst>
          <pc:docMk/>
          <pc:sldMk cId="1415588350" sldId="327"/>
        </pc:sldMkLst>
        <pc:spChg chg="add mod">
          <ac:chgData name="Zhao, Hairong" userId="836876fe-804d-4bd9-9d0e-c259ce8ab2ed" providerId="ADAL" clId="{323F042F-C096-4939-8B0A-14731FD26066}" dt="2023-01-23T23:37:47.691" v="166" actId="1076"/>
          <ac:spMkLst>
            <pc:docMk/>
            <pc:sldMk cId="1415588350" sldId="327"/>
            <ac:spMk id="5" creationId="{26BF7103-6ACB-6F4A-ECCC-8EC966B6F4A9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7" creationId="{3D43DE36-08A0-7200-7A4B-1B22D3B4157D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8" creationId="{75A291E2-8594-8C8D-164D-43A264D2D952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9" creationId="{E6BFFA20-51F5-B628-1327-C3E5777FAAB5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0" creationId="{E1D16413-80B8-3391-3073-33E80BC21CB9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1" creationId="{26E34AE1-38B9-67EB-F7C0-2CCDB45B8797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2" creationId="{91E55EB4-9687-602E-8268-F763DED4D45A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4" creationId="{1793ED97-7471-0C1D-4B4B-9991A925C912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5" creationId="{AE8F294D-AFF0-D881-A045-9D28D61AB3BD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6" creationId="{0E4EF2F4-1E81-BF18-DE34-E7268CBC7298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7" creationId="{DC152045-6F74-F9FA-EE78-2AFA538A9D56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8" creationId="{8BDF2A1A-04EB-02A0-A763-CF3DAFE6CEDF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19" creationId="{590CAD59-C3ED-3023-81A3-4233A315CF87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0" creationId="{B6FB42F9-F869-4A68-F4E1-0C01802AA6C3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1" creationId="{C0446CEA-2FEB-EEC5-28BF-5304418572E7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2" creationId="{42AD16A8-3619-40BC-77F4-D0FE0B034D34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3" creationId="{FB3B2EEB-CC34-D74D-C3D7-BB4D02A8125B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4" creationId="{621820CB-A441-3B43-460F-1D5CBAE61EE6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5" creationId="{BEAD83DF-15E6-F98E-8E1D-8FE5B56EE322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6" creationId="{5F073C60-7834-BDF9-2070-A060368624DF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7" creationId="{AA688AC5-33BE-4CE3-D6CC-FD996E2473BA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8" creationId="{006CD75B-D358-C580-9E1F-9B9041182A43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29" creationId="{95D2D695-194A-E91D-3EB1-5D58CA034257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0" creationId="{279C8F14-6DEA-CE49-1832-F8D21C748FE3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1" creationId="{24C6408D-7C70-21D4-9215-982021B86F9E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3" creationId="{B9405A94-E061-DAEC-A4F7-BC2F6E42A255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4" creationId="{3E36E7DC-92D4-339B-4FA5-D4DDF9C754CF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5" creationId="{1F81C2CC-5E4E-97B8-D53E-69165097EE14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6" creationId="{6E43FC8D-CF55-21D7-A8EA-B8BF4B9434BA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7" creationId="{80010F03-BCBC-D2F4-B844-B0C6B0745589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8" creationId="{E61D5038-A069-D6FE-B300-09F726211F62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39" creationId="{4F688361-E91A-6EB8-2ADA-5E4390F96E32}"/>
          </ac:spMkLst>
        </pc:spChg>
        <pc:spChg chg="mod">
          <ac:chgData name="Zhao, Hairong" userId="836876fe-804d-4bd9-9d0e-c259ce8ab2ed" providerId="ADAL" clId="{323F042F-C096-4939-8B0A-14731FD26066}" dt="2023-01-23T23:37:44.209" v="165"/>
          <ac:spMkLst>
            <pc:docMk/>
            <pc:sldMk cId="1415588350" sldId="327"/>
            <ac:spMk id="40" creationId="{0A74CDCA-2D07-129D-2A12-8D66D6B2FA33}"/>
          </ac:spMkLst>
        </pc:spChg>
        <pc:spChg chg="mod topLvl">
          <ac:chgData name="Zhao, Hairong" userId="836876fe-804d-4bd9-9d0e-c259ce8ab2ed" providerId="ADAL" clId="{323F042F-C096-4939-8B0A-14731FD26066}" dt="2023-01-23T23:45:26.920" v="192" actId="692"/>
          <ac:spMkLst>
            <pc:docMk/>
            <pc:sldMk cId="1415588350" sldId="327"/>
            <ac:spMk id="42" creationId="{80E2D8EE-7D0A-9B8D-32D5-3075DFA03BEB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43" creationId="{FD19FEA1-95DC-FB11-060F-4FAC3F21FB5A}"/>
          </ac:spMkLst>
        </pc:spChg>
        <pc:spChg chg="mod topLvl">
          <ac:chgData name="Zhao, Hairong" userId="836876fe-804d-4bd9-9d0e-c259ce8ab2ed" providerId="ADAL" clId="{323F042F-C096-4939-8B0A-14731FD26066}" dt="2023-01-23T23:39:15.857" v="171"/>
          <ac:spMkLst>
            <pc:docMk/>
            <pc:sldMk cId="1415588350" sldId="327"/>
            <ac:spMk id="44" creationId="{0A8D4FEA-12D8-D255-B29D-A74DA00BD9F9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45" creationId="{505F3AE8-4127-ABDC-771D-6E40F5DE5C71}"/>
          </ac:spMkLst>
        </pc:spChg>
        <pc:spChg chg="mod topLvl">
          <ac:chgData name="Zhao, Hairong" userId="836876fe-804d-4bd9-9d0e-c259ce8ab2ed" providerId="ADAL" clId="{323F042F-C096-4939-8B0A-14731FD26066}" dt="2023-01-23T23:39:15.857" v="171"/>
          <ac:spMkLst>
            <pc:docMk/>
            <pc:sldMk cId="1415588350" sldId="327"/>
            <ac:spMk id="46" creationId="{9F11ADA3-75EB-88CF-8E20-17EA7C13E0C7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47" creationId="{70C545C8-D831-8095-D0A2-846242259DE0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49" creationId="{8D72B26B-6C3C-D9BD-607E-4880AD075576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0" creationId="{24566293-7D0B-5DD2-ACAC-3E5282C00176}"/>
          </ac:spMkLst>
        </pc:spChg>
        <pc:spChg chg="mod topLvl">
          <ac:chgData name="Zhao, Hairong" userId="836876fe-804d-4bd9-9d0e-c259ce8ab2ed" providerId="ADAL" clId="{323F042F-C096-4939-8B0A-14731FD26066}" dt="2023-01-23T23:41:50.742" v="175"/>
          <ac:spMkLst>
            <pc:docMk/>
            <pc:sldMk cId="1415588350" sldId="327"/>
            <ac:spMk id="51" creationId="{C3CB8B46-4417-38A9-6F23-3E087DD7D050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2" creationId="{25D72469-5F56-E1C6-D908-A0E4F125DC93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3" creationId="{5DBED3D5-81A4-88CB-F142-8E7B8096186E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4" creationId="{D9C6678F-36B0-7CCC-F48C-785F6B69CFCA}"/>
          </ac:spMkLst>
        </pc:spChg>
        <pc:spChg chg="mod topLvl">
          <ac:chgData name="Zhao, Hairong" userId="836876fe-804d-4bd9-9d0e-c259ce8ab2ed" providerId="ADAL" clId="{323F042F-C096-4939-8B0A-14731FD26066}" dt="2023-01-23T23:47:06.129" v="215"/>
          <ac:spMkLst>
            <pc:docMk/>
            <pc:sldMk cId="1415588350" sldId="327"/>
            <ac:spMk id="55" creationId="{92145ABB-4017-1D43-C60B-8BA4FFC91B9A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6" creationId="{C7111B1D-E5DC-8448-3E7D-6FE557DDC1A6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7" creationId="{18D134DE-C933-7166-CA3F-207427BE3D4D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58" creationId="{59F1A79E-52E1-6408-1449-34B312274AD2}"/>
          </ac:spMkLst>
        </pc:spChg>
        <pc:spChg chg="mod topLvl">
          <ac:chgData name="Zhao, Hairong" userId="836876fe-804d-4bd9-9d0e-c259ce8ab2ed" providerId="ADAL" clId="{323F042F-C096-4939-8B0A-14731FD26066}" dt="2023-01-23T23:42:51.101" v="179"/>
          <ac:spMkLst>
            <pc:docMk/>
            <pc:sldMk cId="1415588350" sldId="327"/>
            <ac:spMk id="59" creationId="{1D7D1296-B877-5040-0B36-619C8629749E}"/>
          </ac:spMkLst>
        </pc:spChg>
        <pc:spChg chg="mod topLvl">
          <ac:chgData name="Zhao, Hairong" userId="836876fe-804d-4bd9-9d0e-c259ce8ab2ed" providerId="ADAL" clId="{323F042F-C096-4939-8B0A-14731FD26066}" dt="2023-01-23T23:42:51.101" v="179"/>
          <ac:spMkLst>
            <pc:docMk/>
            <pc:sldMk cId="1415588350" sldId="327"/>
            <ac:spMk id="60" creationId="{0F63CF9B-D77A-7F9C-6F72-74340944BFFB}"/>
          </ac:spMkLst>
        </pc:spChg>
        <pc:spChg chg="mod topLvl">
          <ac:chgData name="Zhao, Hairong" userId="836876fe-804d-4bd9-9d0e-c259ce8ab2ed" providerId="ADAL" clId="{323F042F-C096-4939-8B0A-14731FD26066}" dt="2023-01-23T23:43:18.057" v="180"/>
          <ac:spMkLst>
            <pc:docMk/>
            <pc:sldMk cId="1415588350" sldId="327"/>
            <ac:spMk id="61" creationId="{348A75AC-277D-B64A-86B0-E167786CF9E4}"/>
          </ac:spMkLst>
        </pc:spChg>
        <pc:spChg chg="mod topLvl">
          <ac:chgData name="Zhao, Hairong" userId="836876fe-804d-4bd9-9d0e-c259ce8ab2ed" providerId="ADAL" clId="{323F042F-C096-4939-8B0A-14731FD26066}" dt="2023-01-23T23:41:06.841" v="174"/>
          <ac:spMkLst>
            <pc:docMk/>
            <pc:sldMk cId="1415588350" sldId="327"/>
            <ac:spMk id="62" creationId="{57C35986-2D30-1B7E-B208-B04341581391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63" creationId="{F9CC26C3-3C30-ED82-06D3-A918AD34867F}"/>
          </ac:spMkLst>
        </pc:spChg>
        <pc:spChg chg="mod topLvl">
          <ac:chgData name="Zhao, Hairong" userId="836876fe-804d-4bd9-9d0e-c259ce8ab2ed" providerId="ADAL" clId="{323F042F-C096-4939-8B0A-14731FD26066}" dt="2023-01-23T23:46:03.982" v="209" actId="692"/>
          <ac:spMkLst>
            <pc:docMk/>
            <pc:sldMk cId="1415588350" sldId="327"/>
            <ac:spMk id="64" creationId="{780EF909-55F1-35EC-161D-9C3C1B596208}"/>
          </ac:spMkLst>
        </pc:spChg>
        <pc:spChg chg="mod topLvl">
          <ac:chgData name="Zhao, Hairong" userId="836876fe-804d-4bd9-9d0e-c259ce8ab2ed" providerId="ADAL" clId="{323F042F-C096-4939-8B0A-14731FD26066}" dt="2023-01-23T23:39:15.857" v="171"/>
          <ac:spMkLst>
            <pc:docMk/>
            <pc:sldMk cId="1415588350" sldId="327"/>
            <ac:spMk id="65" creationId="{CE69327A-6063-CAA1-CC2E-486448EE25A4}"/>
          </ac:spMkLst>
        </pc:spChg>
        <pc:spChg chg="mod topLvl">
          <ac:chgData name="Zhao, Hairong" userId="836876fe-804d-4bd9-9d0e-c259ce8ab2ed" providerId="ADAL" clId="{323F042F-C096-4939-8B0A-14731FD26066}" dt="2023-01-23T23:39:15.857" v="171"/>
          <ac:spMkLst>
            <pc:docMk/>
            <pc:sldMk cId="1415588350" sldId="327"/>
            <ac:spMk id="66" creationId="{D45A859A-020B-4D3F-95C4-497D3BED8E4D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68" creationId="{DE795EA6-9B61-4AB5-18CA-197567DA60C5}"/>
          </ac:spMkLst>
        </pc:spChg>
        <pc:spChg chg="mod topLvl">
          <ac:chgData name="Zhao, Hairong" userId="836876fe-804d-4bd9-9d0e-c259ce8ab2ed" providerId="ADAL" clId="{323F042F-C096-4939-8B0A-14731FD26066}" dt="2023-01-23T23:42:14.890" v="176" actId="14100"/>
          <ac:spMkLst>
            <pc:docMk/>
            <pc:sldMk cId="1415588350" sldId="327"/>
            <ac:spMk id="69" creationId="{C69EC691-870D-3570-26C8-A47BC5600300}"/>
          </ac:spMkLst>
        </pc:spChg>
        <pc:spChg chg="mod topLvl">
          <ac:chgData name="Zhao, Hairong" userId="836876fe-804d-4bd9-9d0e-c259ce8ab2ed" providerId="ADAL" clId="{323F042F-C096-4939-8B0A-14731FD26066}" dt="2023-01-23T23:42:30.332" v="178" actId="14100"/>
          <ac:spMkLst>
            <pc:docMk/>
            <pc:sldMk cId="1415588350" sldId="327"/>
            <ac:spMk id="70" creationId="{855AED56-0FE9-1FC5-1438-33F8FF9BFF2C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71" creationId="{DDBA3995-FDA7-6AEC-D3CB-5BCDA3302AC6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72" creationId="{5C79CF8D-707D-8099-EC3E-F9554D843D84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73" creationId="{E5162ABE-D61C-F7CC-EBF2-4402146C1FAA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74" creationId="{D49EBF4E-CAB4-64A9-43FF-88F4C0783A44}"/>
          </ac:spMkLst>
        </pc:spChg>
        <pc:spChg chg="mod topLvl">
          <ac:chgData name="Zhao, Hairong" userId="836876fe-804d-4bd9-9d0e-c259ce8ab2ed" providerId="ADAL" clId="{323F042F-C096-4939-8B0A-14731FD26066}" dt="2023-01-23T23:38:08.985" v="170" actId="165"/>
          <ac:spMkLst>
            <pc:docMk/>
            <pc:sldMk cId="1415588350" sldId="327"/>
            <ac:spMk id="75" creationId="{5F77C5F8-0383-E584-1DA6-D295081E1A45}"/>
          </ac:spMkLst>
        </pc:spChg>
        <pc:spChg chg="add mod">
          <ac:chgData name="Zhao, Hairong" userId="836876fe-804d-4bd9-9d0e-c259ce8ab2ed" providerId="ADAL" clId="{323F042F-C096-4939-8B0A-14731FD26066}" dt="2023-01-23T23:46:30.446" v="211" actId="1076"/>
          <ac:spMkLst>
            <pc:docMk/>
            <pc:sldMk cId="1415588350" sldId="327"/>
            <ac:spMk id="77" creationId="{362C266C-F4E7-5ECF-EB70-E8E5CAF53410}"/>
          </ac:spMkLst>
        </pc:spChg>
        <pc:spChg chg="add mod">
          <ac:chgData name="Zhao, Hairong" userId="836876fe-804d-4bd9-9d0e-c259ce8ab2ed" providerId="ADAL" clId="{323F042F-C096-4939-8B0A-14731FD26066}" dt="2023-01-23T23:46:51.680" v="213" actId="1076"/>
          <ac:spMkLst>
            <pc:docMk/>
            <pc:sldMk cId="1415588350" sldId="327"/>
            <ac:spMk id="78" creationId="{6D1C6139-4C0B-3D2B-609D-A8A2EFE3B46D}"/>
          </ac:spMkLst>
        </pc:spChg>
        <pc:spChg chg="add 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92" creationId="{1D053636-F387-1275-D0CC-720C13542781}"/>
          </ac:spMkLst>
        </pc:spChg>
        <pc:spChg chg="add 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96" creationId="{A8725FCA-8103-E2FD-EAB3-8A2D787A3005}"/>
          </ac:spMkLst>
        </pc:spChg>
        <pc:spChg chg="add mod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11" creationId="{0D87D0BA-3889-8AF7-F6CC-D6B70A7EF8E8}"/>
          </ac:spMkLst>
        </pc:spChg>
        <pc:spChg chg="add mod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12" creationId="{FF07D436-23D3-BB59-8162-85C921676F4A}"/>
          </ac:spMkLst>
        </pc:spChg>
        <pc:spChg chg="add mod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212" creationId="{BC21484A-9C8C-5FCC-DF01-05759D756A23}"/>
          </ac:spMkLst>
        </pc:spChg>
        <pc:spChg chg="add mod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219" creationId="{9030F75E-FACF-EA06-5AE5-F2C2AF7C8EC5}"/>
          </ac:spMkLst>
        </pc:spChg>
        <pc:spChg chg="add mod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234" creationId="{25B10D8F-736F-4E07-0868-1D5CAAD8BCAB}"/>
          </ac:spMkLst>
        </pc:spChg>
        <pc:spChg chg="add mod">
          <ac:chgData name="Zhao, Hairong" userId="836876fe-804d-4bd9-9d0e-c259ce8ab2ed" providerId="ADAL" clId="{323F042F-C096-4939-8B0A-14731FD26066}" dt="2023-01-24T00:51:44.951" v="387" actId="1076"/>
          <ac:spMkLst>
            <pc:docMk/>
            <pc:sldMk cId="1415588350" sldId="327"/>
            <ac:spMk id="235" creationId="{241247C6-339D-AB11-8180-AB03456D8DA5}"/>
          </ac:spMkLst>
        </pc:spChg>
        <pc:spChg chg="add 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37" creationId="{73461D87-2AD0-3F10-B724-1A50F9D92989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39" creationId="{2DB5AF40-4A51-B8C5-E76D-BF6B8B3125E0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0" creationId="{AF1D816B-BDD6-8DA2-B208-DBC4E03C95D1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1" creationId="{D4004F2D-04FA-EFEB-11A9-17D91A0F92AA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5" creationId="{4F5C8F33-7E97-B453-881E-781137419786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6" creationId="{1F65FF89-8BD1-C8D3-E024-055CB5DF1159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7" creationId="{2AE8FF71-474B-4D48-1819-F83AB828F8CB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49" creationId="{B1D2381D-4492-55B1-A02A-BE3D2E3F072E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51" creationId="{1974FB35-C043-AAAB-0C58-01E52DF2580F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52" creationId="{CC3E5534-48F3-8E06-D248-1031D35FE2B0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254" creationId="{FEAC3E65-F088-2D02-246F-CC7D0490DAB6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103424" creationId="{E9BD3C71-3A4D-31C3-EABA-3E66E54F4187}"/>
          </ac:spMkLst>
        </pc:spChg>
        <pc:spChg chg="mod">
          <ac:chgData name="Zhao, Hairong" userId="836876fe-804d-4bd9-9d0e-c259ce8ab2ed" providerId="ADAL" clId="{323F042F-C096-4939-8B0A-14731FD26066}" dt="2023-01-24T01:01:39.040" v="430" actId="571"/>
          <ac:spMkLst>
            <pc:docMk/>
            <pc:sldMk cId="1415588350" sldId="327"/>
            <ac:spMk id="103427" creationId="{FA0427AA-C166-C8E0-F1A6-27BB035EA08D}"/>
          </ac:spMkLst>
        </pc:spChg>
        <pc:spChg chg="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03469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1:49.458" v="431" actId="164"/>
          <ac:spMkLst>
            <pc:docMk/>
            <pc:sldMk cId="1415588350" sldId="327"/>
            <ac:spMk id="103470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0:24.987" v="242" actId="478"/>
          <ac:spMkLst>
            <pc:docMk/>
            <pc:sldMk cId="1415588350" sldId="327"/>
            <ac:spMk id="103471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03472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17:38.742" v="228" actId="478"/>
          <ac:spMkLst>
            <pc:docMk/>
            <pc:sldMk cId="1415588350" sldId="327"/>
            <ac:spMk id="103473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03474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18:07.952" v="230" actId="478"/>
          <ac:spMkLst>
            <pc:docMk/>
            <pc:sldMk cId="1415588350" sldId="327"/>
            <ac:spMk id="103480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47:08.179" v="339" actId="478"/>
          <ac:spMkLst>
            <pc:docMk/>
            <pc:sldMk cId="1415588350" sldId="327"/>
            <ac:spMk id="103481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18:43.478" v="232" actId="478"/>
          <ac:spMkLst>
            <pc:docMk/>
            <pc:sldMk cId="1415588350" sldId="327"/>
            <ac:spMk id="103482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03483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1:12.843" v="425" actId="164"/>
          <ac:spMkLst>
            <pc:docMk/>
            <pc:sldMk cId="1415588350" sldId="327"/>
            <ac:spMk id="103484" creationId="{00000000-0000-0000-0000-000000000000}"/>
          </ac:spMkLst>
        </pc:spChg>
        <pc:spChg chg="mod">
          <ac:chgData name="Zhao, Hairong" userId="836876fe-804d-4bd9-9d0e-c259ce8ab2ed" providerId="ADAL" clId="{323F042F-C096-4939-8B0A-14731FD26066}" dt="2023-01-24T00:49:03.154" v="366" actId="1076"/>
          <ac:spMkLst>
            <pc:docMk/>
            <pc:sldMk cId="1415588350" sldId="327"/>
            <ac:spMk id="103485" creationId="{00000000-0000-0000-0000-000000000000}"/>
          </ac:spMkLst>
        </pc:spChg>
        <pc:grpChg chg="del mod">
          <ac:chgData name="Zhao, Hairong" userId="836876fe-804d-4bd9-9d0e-c259ce8ab2ed" providerId="ADAL" clId="{323F042F-C096-4939-8B0A-14731FD26066}" dt="2023-01-24T00:15:15.321" v="219" actId="165"/>
          <ac:grpSpMkLst>
            <pc:docMk/>
            <pc:sldMk cId="1415588350" sldId="327"/>
            <ac:grpSpMk id="4" creationId="{E38E2B3D-5681-4E36-A37B-B29E5A660818}"/>
          </ac:grpSpMkLst>
        </pc:grpChg>
        <pc:grpChg chg="add mod">
          <ac:chgData name="Zhao, Hairong" userId="836876fe-804d-4bd9-9d0e-c259ce8ab2ed" providerId="ADAL" clId="{323F042F-C096-4939-8B0A-14731FD26066}" dt="2023-01-23T23:37:47.691" v="166" actId="1076"/>
          <ac:grpSpMkLst>
            <pc:docMk/>
            <pc:sldMk cId="1415588350" sldId="327"/>
            <ac:grpSpMk id="6" creationId="{A4C3B4E1-E3F8-4A99-8872-E3E85A9C2095}"/>
          </ac:grpSpMkLst>
        </pc:grpChg>
        <pc:grpChg chg="add del mod">
          <ac:chgData name="Zhao, Hairong" userId="836876fe-804d-4bd9-9d0e-c259ce8ab2ed" providerId="ADAL" clId="{323F042F-C096-4939-8B0A-14731FD26066}" dt="2023-01-23T23:38:08.985" v="170" actId="165"/>
          <ac:grpSpMkLst>
            <pc:docMk/>
            <pc:sldMk cId="1415588350" sldId="327"/>
            <ac:grpSpMk id="41" creationId="{B8459866-C169-4147-8B34-2BF402E73F0B}"/>
          </ac:grpSpMkLst>
        </pc:grpChg>
        <pc:grpChg chg="add del mod">
          <ac:chgData name="Zhao, Hairong" userId="836876fe-804d-4bd9-9d0e-c259ce8ab2ed" providerId="ADAL" clId="{323F042F-C096-4939-8B0A-14731FD26066}" dt="2023-01-24T00:44:57.708" v="323" actId="165"/>
          <ac:grpSpMkLst>
            <pc:docMk/>
            <pc:sldMk cId="1415588350" sldId="327"/>
            <ac:grpSpMk id="97" creationId="{1AB0D71C-0C1A-BD5A-D1EF-BB487D4E01D3}"/>
          </ac:grpSpMkLst>
        </pc:grpChg>
        <pc:grpChg chg="del">
          <ac:chgData name="Zhao, Hairong" userId="836876fe-804d-4bd9-9d0e-c259ce8ab2ed" providerId="ADAL" clId="{323F042F-C096-4939-8B0A-14731FD26066}" dt="2023-01-23T23:37:54.826" v="167" actId="478"/>
          <ac:grpSpMkLst>
            <pc:docMk/>
            <pc:sldMk cId="1415588350" sldId="327"/>
            <ac:grpSpMk id="115" creationId="{00000000-0000-0000-0000-000000000000}"/>
          </ac:grpSpMkLst>
        </pc:grpChg>
        <pc:grpChg chg="del">
          <ac:chgData name="Zhao, Hairong" userId="836876fe-804d-4bd9-9d0e-c259ce8ab2ed" providerId="ADAL" clId="{323F042F-C096-4939-8B0A-14731FD26066}" dt="2023-01-23T23:37:43.506" v="164" actId="478"/>
          <ac:grpSpMkLst>
            <pc:docMk/>
            <pc:sldMk cId="1415588350" sldId="327"/>
            <ac:grpSpMk id="167" creationId="{00000000-0000-0000-0000-000000000000}"/>
          </ac:grpSpMkLst>
        </pc:grpChg>
        <pc:grpChg chg="add mod">
          <ac:chgData name="Zhao, Hairong" userId="836876fe-804d-4bd9-9d0e-c259ce8ab2ed" providerId="ADAL" clId="{323F042F-C096-4939-8B0A-14731FD26066}" dt="2023-01-24T01:01:49.458" v="431" actId="164"/>
          <ac:grpSpMkLst>
            <pc:docMk/>
            <pc:sldMk cId="1415588350" sldId="327"/>
            <ac:grpSpMk id="236" creationId="{D6B03866-22CC-0AD4-AFB7-191F98949D59}"/>
          </ac:grpSpMkLst>
        </pc:grpChg>
        <pc:grpChg chg="add mod">
          <ac:chgData name="Zhao, Hairong" userId="836876fe-804d-4bd9-9d0e-c259ce8ab2ed" providerId="ADAL" clId="{323F042F-C096-4939-8B0A-14731FD26066}" dt="2023-01-24T01:01:39.040" v="430" actId="571"/>
          <ac:grpSpMkLst>
            <pc:docMk/>
            <pc:sldMk cId="1415588350" sldId="327"/>
            <ac:grpSpMk id="238" creationId="{3E58DAE1-FCDA-9907-C666-6803166BD8A4}"/>
          </ac:grpSpMkLst>
        </pc:grpChg>
        <pc:grpChg chg="add mod">
          <ac:chgData name="Zhao, Hairong" userId="836876fe-804d-4bd9-9d0e-c259ce8ab2ed" providerId="ADAL" clId="{323F042F-C096-4939-8B0A-14731FD26066}" dt="2023-01-24T01:01:49.458" v="431" actId="164"/>
          <ac:grpSpMkLst>
            <pc:docMk/>
            <pc:sldMk cId="1415588350" sldId="327"/>
            <ac:grpSpMk id="103430" creationId="{DDABFF87-915A-A0FF-8906-AA39118F90CA}"/>
          </ac:grpSpMkLst>
        </pc:grpChg>
        <pc:cxnChg chg="mod">
          <ac:chgData name="Zhao, Hairong" userId="836876fe-804d-4bd9-9d0e-c259ce8ab2ed" providerId="ADAL" clId="{323F042F-C096-4939-8B0A-14731FD26066}" dt="2023-01-23T23:37:44.209" v="165"/>
          <ac:cxnSpMkLst>
            <pc:docMk/>
            <pc:sldMk cId="1415588350" sldId="327"/>
            <ac:cxnSpMk id="13" creationId="{0B449023-BF0F-43B9-5E01-AAD2818132AD}"/>
          </ac:cxnSpMkLst>
        </pc:cxnChg>
        <pc:cxnChg chg="mod">
          <ac:chgData name="Zhao, Hairong" userId="836876fe-804d-4bd9-9d0e-c259ce8ab2ed" providerId="ADAL" clId="{323F042F-C096-4939-8B0A-14731FD26066}" dt="2023-01-23T23:37:44.209" v="165"/>
          <ac:cxnSpMkLst>
            <pc:docMk/>
            <pc:sldMk cId="1415588350" sldId="327"/>
            <ac:cxnSpMk id="32" creationId="{154E48D7-BAAD-160A-8848-63390121107D}"/>
          </ac:cxnSpMkLst>
        </pc:cxnChg>
        <pc:cxnChg chg="mod topLvl">
          <ac:chgData name="Zhao, Hairong" userId="836876fe-804d-4bd9-9d0e-c259ce8ab2ed" providerId="ADAL" clId="{323F042F-C096-4939-8B0A-14731FD26066}" dt="2023-01-23T23:40:27.966" v="173"/>
          <ac:cxnSpMkLst>
            <pc:docMk/>
            <pc:sldMk cId="1415588350" sldId="327"/>
            <ac:cxnSpMk id="48" creationId="{FF010F34-5F35-E044-3BA5-9E18C263F189}"/>
          </ac:cxnSpMkLst>
        </pc:cxnChg>
        <pc:cxnChg chg="mod topLvl">
          <ac:chgData name="Zhao, Hairong" userId="836876fe-804d-4bd9-9d0e-c259ce8ab2ed" providerId="ADAL" clId="{323F042F-C096-4939-8B0A-14731FD26066}" dt="2023-01-23T23:43:59.788" v="183" actId="1076"/>
          <ac:cxnSpMkLst>
            <pc:docMk/>
            <pc:sldMk cId="1415588350" sldId="327"/>
            <ac:cxnSpMk id="67" creationId="{2039F00D-FBEE-D6E1-EFB6-9BAC87EC3AF8}"/>
          </ac:cxnSpMkLst>
        </pc:cxnChg>
        <pc:cxnChg chg="add mod topLvl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93" creationId="{3A2AA2B7-6CF3-E862-9203-AF6DE5252509}"/>
          </ac:cxnSpMkLst>
        </pc:cxnChg>
        <pc:cxnChg chg="add mod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107" creationId="{3EC5B761-60FA-F41E-A89A-83BA080B0656}"/>
          </ac:cxnSpMkLst>
        </pc:cxnChg>
        <pc:cxnChg chg="add mod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113" creationId="{FDFC5274-0A17-1013-B7A6-9AE22C0F822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5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6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7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8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2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30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3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47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48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4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5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5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60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54.826" v="167" actId="478"/>
          <ac:cxnSpMkLst>
            <pc:docMk/>
            <pc:sldMk cId="1415588350" sldId="327"/>
            <ac:cxnSpMk id="161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7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0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1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5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6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188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203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20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205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3T23:37:43.506" v="164" actId="478"/>
          <ac:cxnSpMkLst>
            <pc:docMk/>
            <pc:sldMk cId="1415588350" sldId="327"/>
            <ac:cxnSpMk id="209" creationId="{00000000-0000-0000-0000-000000000000}"/>
          </ac:cxnSpMkLst>
        </pc:cxnChg>
        <pc:cxnChg chg="add mod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215" creationId="{AE266864-BBCC-C44E-9273-09094F658378}"/>
          </ac:cxnSpMkLst>
        </pc:cxnChg>
        <pc:cxnChg chg="add mod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221" creationId="{E76B5E25-047E-4B1A-23DB-2A51C70EC048}"/>
          </ac:cxnSpMkLst>
        </pc:cxnChg>
        <pc:cxnChg chg="add mod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223" creationId="{FDDB9271-EB00-A840-C149-8A8A37AA79D5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42" creationId="{B4ED407A-EB21-1C6A-834D-22232F9C22EC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43" creationId="{90466EA0-E84B-9A0B-36E5-FA00A24E2E5E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44" creationId="{02958AA8-405C-A24D-4CA8-177F1874FA58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48" creationId="{1A3C44EE-DA52-0DD9-D2E5-08EAECBD8AD5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50" creationId="{3E16EA59-ED65-5D29-5A5E-11E7C0096F46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53" creationId="{120CE54D-35BE-EBEB-C271-6CDE9D486E35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255" creationId="{5B192521-E98A-3DC9-3E30-3B5583B6B1BE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103425" creationId="{B53D71BB-6CB4-187C-9BD9-074414EF78D1}"/>
          </ac:cxnSpMkLst>
        </pc:cxnChg>
        <pc:cxnChg chg="mod">
          <ac:chgData name="Zhao, Hairong" userId="836876fe-804d-4bd9-9d0e-c259ce8ab2ed" providerId="ADAL" clId="{323F042F-C096-4939-8B0A-14731FD26066}" dt="2023-01-24T01:01:39.040" v="430" actId="571"/>
          <ac:cxnSpMkLst>
            <pc:docMk/>
            <pc:sldMk cId="1415588350" sldId="327"/>
            <ac:cxnSpMk id="103426" creationId="{66122A5E-F813-C585-D956-B24FACEC706A}"/>
          </ac:cxnSpMkLst>
        </pc:cxnChg>
        <pc:cxnChg chg="del mod topLvl">
          <ac:chgData name="Zhao, Hairong" userId="836876fe-804d-4bd9-9d0e-c259ce8ab2ed" providerId="ADAL" clId="{323F042F-C096-4939-8B0A-14731FD26066}" dt="2023-01-24T00:18:04.874" v="229" actId="478"/>
          <ac:cxnSpMkLst>
            <pc:docMk/>
            <pc:sldMk cId="1415588350" sldId="327"/>
            <ac:cxnSpMk id="103475" creationId="{00000000-0000-0000-0000-000000000000}"/>
          </ac:cxnSpMkLst>
        </pc:cxnChg>
        <pc:cxnChg chg="del mod topLvl">
          <ac:chgData name="Zhao, Hairong" userId="836876fe-804d-4bd9-9d0e-c259ce8ab2ed" providerId="ADAL" clId="{323F042F-C096-4939-8B0A-14731FD26066}" dt="2023-01-24T00:18:51.920" v="233" actId="478"/>
          <ac:cxnSpMkLst>
            <pc:docMk/>
            <pc:sldMk cId="1415588350" sldId="327"/>
            <ac:cxnSpMk id="103476" creationId="{00000000-0000-0000-0000-000000000000}"/>
          </ac:cxnSpMkLst>
        </pc:cxnChg>
        <pc:cxnChg chg="mod topLvl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103477" creationId="{00000000-0000-0000-0000-000000000000}"/>
          </ac:cxnSpMkLst>
        </pc:cxnChg>
        <pc:cxnChg chg="mod topLvl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103478" creationId="{00000000-0000-0000-0000-000000000000}"/>
          </ac:cxnSpMkLst>
        </pc:cxnChg>
        <pc:cxnChg chg="mod topLvl">
          <ac:chgData name="Zhao, Hairong" userId="836876fe-804d-4bd9-9d0e-c259ce8ab2ed" providerId="ADAL" clId="{323F042F-C096-4939-8B0A-14731FD26066}" dt="2023-01-24T01:01:12.843" v="425" actId="164"/>
          <ac:cxnSpMkLst>
            <pc:docMk/>
            <pc:sldMk cId="1415588350" sldId="327"/>
            <ac:cxnSpMk id="103479" creationId="{00000000-0000-0000-0000-000000000000}"/>
          </ac:cxnSpMkLst>
        </pc:cxnChg>
      </pc:sldChg>
      <pc:sldChg chg="add del">
        <pc:chgData name="Zhao, Hairong" userId="836876fe-804d-4bd9-9d0e-c259ce8ab2ed" providerId="ADAL" clId="{323F042F-C096-4939-8B0A-14731FD26066}" dt="2023-01-23T23:32:18.527" v="124" actId="2696"/>
        <pc:sldMkLst>
          <pc:docMk/>
          <pc:sldMk cId="3209242829" sldId="327"/>
        </pc:sldMkLst>
      </pc:sldChg>
      <pc:sldChg chg="addSp delSp modSp add mod">
        <pc:chgData name="Zhao, Hairong" userId="836876fe-804d-4bd9-9d0e-c259ce8ab2ed" providerId="ADAL" clId="{323F042F-C096-4939-8B0A-14731FD26066}" dt="2023-01-24T01:02:51.237" v="440" actId="14100"/>
        <pc:sldMkLst>
          <pc:docMk/>
          <pc:sldMk cId="2876100817" sldId="328"/>
        </pc:sldMkLst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5" creationId="{A4C41550-48D6-90C2-EBB0-FE65F9AD7E9D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6" creationId="{68821C05-0D49-FBEF-9022-1EEB45A9A508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7" creationId="{66959123-DB85-F3C5-B3D8-9BDDF750AFFB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8" creationId="{9390F022-057A-06EC-E76F-521170CE747B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12" creationId="{78506A2F-06B6-0DFF-4BDE-7D55857E127E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13" creationId="{C5DF4BEF-27FB-E7CE-49FA-D17BDC89DF88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14" creationId="{F1260C44-0531-F098-7F48-A3E049C27EF0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15" creationId="{FC13A1F4-877B-BBB5-A7C0-C7693A30BE97}"/>
          </ac:spMkLst>
        </pc:spChg>
        <pc:spChg chg="mod">
          <ac:chgData name="Zhao, Hairong" userId="836876fe-804d-4bd9-9d0e-c259ce8ab2ed" providerId="ADAL" clId="{323F042F-C096-4939-8B0A-14731FD26066}" dt="2023-01-24T00:21:32.993" v="254"/>
          <ac:spMkLst>
            <pc:docMk/>
            <pc:sldMk cId="2876100817" sldId="328"/>
            <ac:spMk id="17" creationId="{403BFBD8-554B-44F7-2C43-05D21AEB08FE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19" creationId="{B2B544A7-EDB7-C029-AC22-AFF201E2D0E4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0" creationId="{0E1B2D4F-A8C0-4F19-FEAC-B5FBF489FC6A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1" creationId="{0F2A6D5A-DC00-B074-10EC-8CCA35652784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2" creationId="{9C175C75-E943-C851-15E0-CB40DD758A93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6" creationId="{50DF50BD-00F3-989B-5D8A-6425A80940EF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7" creationId="{52AC189C-D174-09C7-792E-BC11ED7DBC96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8" creationId="{543F6CE6-8AA3-C352-5213-1007A3077C27}"/>
          </ac:spMkLst>
        </pc:spChg>
        <pc:spChg chg="del mod topLvl">
          <ac:chgData name="Zhao, Hairong" userId="836876fe-804d-4bd9-9d0e-c259ce8ab2ed" providerId="ADAL" clId="{323F042F-C096-4939-8B0A-14731FD26066}" dt="2023-01-24T00:56:08.029" v="397" actId="478"/>
          <ac:spMkLst>
            <pc:docMk/>
            <pc:sldMk cId="2876100817" sldId="328"/>
            <ac:spMk id="29" creationId="{5B487972-1063-D791-4200-CAD64403D298}"/>
          </ac:spMkLst>
        </pc:spChg>
        <pc:spChg chg="del mod">
          <ac:chgData name="Zhao, Hairong" userId="836876fe-804d-4bd9-9d0e-c259ce8ab2ed" providerId="ADAL" clId="{323F042F-C096-4939-8B0A-14731FD26066}" dt="2023-01-24T00:22:09.630" v="261" actId="478"/>
          <ac:spMkLst>
            <pc:docMk/>
            <pc:sldMk cId="2876100817" sldId="328"/>
            <ac:spMk id="31" creationId="{EF647E13-79F4-C90C-1558-949904C22F25}"/>
          </ac:spMkLst>
        </pc:spChg>
        <pc:spChg chg="add mod">
          <ac:chgData name="Zhao, Hairong" userId="836876fe-804d-4bd9-9d0e-c259ce8ab2ed" providerId="ADAL" clId="{323F042F-C096-4939-8B0A-14731FD26066}" dt="2023-01-24T00:25:03.395" v="286" actId="1076"/>
          <ac:spMkLst>
            <pc:docMk/>
            <pc:sldMk cId="2876100817" sldId="328"/>
            <ac:spMk id="32" creationId="{4BEDF30E-D581-27A1-B93A-A6807905C156}"/>
          </ac:spMkLst>
        </pc:spChg>
        <pc:spChg chg="add mod">
          <ac:chgData name="Zhao, Hairong" userId="836876fe-804d-4bd9-9d0e-c259ce8ab2ed" providerId="ADAL" clId="{323F042F-C096-4939-8B0A-14731FD26066}" dt="2023-01-24T01:02:26.272" v="437" actId="14100"/>
          <ac:spMkLst>
            <pc:docMk/>
            <pc:sldMk cId="2876100817" sldId="328"/>
            <ac:spMk id="33" creationId="{2554D984-B8E7-D792-B5C3-B96AB30D8B5E}"/>
          </ac:spMkLst>
        </pc:spChg>
        <pc:spChg chg="add mod">
          <ac:chgData name="Zhao, Hairong" userId="836876fe-804d-4bd9-9d0e-c259ce8ab2ed" providerId="ADAL" clId="{323F042F-C096-4939-8B0A-14731FD26066}" dt="2023-01-24T01:02:18.752" v="435" actId="164"/>
          <ac:spMkLst>
            <pc:docMk/>
            <pc:sldMk cId="2876100817" sldId="328"/>
            <ac:spMk id="34" creationId="{493A66E3-BABA-0424-60FC-CC09ABD4E3AA}"/>
          </ac:spMkLst>
        </pc:spChg>
        <pc:spChg chg="add del mod">
          <ac:chgData name="Zhao, Hairong" userId="836876fe-804d-4bd9-9d0e-c259ce8ab2ed" providerId="ADAL" clId="{323F042F-C096-4939-8B0A-14731FD26066}" dt="2023-01-24T00:59:26.712" v="411" actId="478"/>
          <ac:spMkLst>
            <pc:docMk/>
            <pc:sldMk cId="2876100817" sldId="328"/>
            <ac:spMk id="35" creationId="{54F7F738-52AC-1B0F-6D68-02094A072487}"/>
          </ac:spMkLst>
        </pc:spChg>
        <pc:spChg chg="add del mod">
          <ac:chgData name="Zhao, Hairong" userId="836876fe-804d-4bd9-9d0e-c259ce8ab2ed" providerId="ADAL" clId="{323F042F-C096-4939-8B0A-14731FD26066}" dt="2023-01-24T00:59:23.219" v="410" actId="478"/>
          <ac:spMkLst>
            <pc:docMk/>
            <pc:sldMk cId="2876100817" sldId="328"/>
            <ac:spMk id="36" creationId="{FF85A95B-19CD-3B96-B7A1-AB0208EFF873}"/>
          </ac:spMkLst>
        </pc:spChg>
        <pc:spChg chg="add mod">
          <ac:chgData name="Zhao, Hairong" userId="836876fe-804d-4bd9-9d0e-c259ce8ab2ed" providerId="ADAL" clId="{323F042F-C096-4939-8B0A-14731FD26066}" dt="2023-01-24T01:02:18.752" v="435" actId="164"/>
          <ac:spMkLst>
            <pc:docMk/>
            <pc:sldMk cId="2876100817" sldId="328"/>
            <ac:spMk id="37" creationId="{C176D54F-5DE3-D3CE-EBBD-48E47415B608}"/>
          </ac:spMkLst>
        </pc:spChg>
        <pc:spChg chg="add mod">
          <ac:chgData name="Zhao, Hairong" userId="836876fe-804d-4bd9-9d0e-c259ce8ab2ed" providerId="ADAL" clId="{323F042F-C096-4939-8B0A-14731FD26066}" dt="2023-01-24T01:02:18.752" v="435" actId="164"/>
          <ac:spMkLst>
            <pc:docMk/>
            <pc:sldMk cId="2876100817" sldId="328"/>
            <ac:spMk id="41" creationId="{3ACC422E-D85D-BBB8-44C2-3ED7DA7CECB6}"/>
          </ac:spMkLst>
        </pc:spChg>
        <pc:spChg chg="add mod">
          <ac:chgData name="Zhao, Hairong" userId="836876fe-804d-4bd9-9d0e-c259ce8ab2ed" providerId="ADAL" clId="{323F042F-C096-4939-8B0A-14731FD26066}" dt="2023-01-24T01:02:18.752" v="435" actId="164"/>
          <ac:spMkLst>
            <pc:docMk/>
            <pc:sldMk cId="2876100817" sldId="328"/>
            <ac:spMk id="42" creationId="{CBA9567A-8E8E-15DD-F13A-51975ABCFAA2}"/>
          </ac:spMkLst>
        </pc:spChg>
        <pc:spChg chg="add mod">
          <ac:chgData name="Zhao, Hairong" userId="836876fe-804d-4bd9-9d0e-c259ce8ab2ed" providerId="ADAL" clId="{323F042F-C096-4939-8B0A-14731FD26066}" dt="2023-01-24T01:02:18.752" v="435" actId="164"/>
          <ac:spMkLst>
            <pc:docMk/>
            <pc:sldMk cId="2876100817" sldId="328"/>
            <ac:spMk id="43" creationId="{6F67B68D-4BBB-069E-1563-EBF7B1FADFB1}"/>
          </ac:spMkLst>
        </pc:spChg>
        <pc:spChg chg="add del mod">
          <ac:chgData name="Zhao, Hairong" userId="836876fe-804d-4bd9-9d0e-c259ce8ab2ed" providerId="ADAL" clId="{323F042F-C096-4939-8B0A-14731FD26066}" dt="2023-01-24T00:59:16.344" v="409" actId="478"/>
          <ac:spMkLst>
            <pc:docMk/>
            <pc:sldMk cId="2876100817" sldId="328"/>
            <ac:spMk id="44" creationId="{9D9E36D9-876D-6926-F030-55B0FB7937AA}"/>
          </ac:spMkLst>
        </pc:spChg>
        <pc:spChg chg="add del mod">
          <ac:chgData name="Zhao, Hairong" userId="836876fe-804d-4bd9-9d0e-c259ce8ab2ed" providerId="ADAL" clId="{323F042F-C096-4939-8B0A-14731FD26066}" dt="2023-01-24T00:54:00.347" v="391" actId="478"/>
          <ac:spMkLst>
            <pc:docMk/>
            <pc:sldMk cId="2876100817" sldId="328"/>
            <ac:spMk id="60" creationId="{79E53B26-F3DD-3301-4AAD-DFD42E615BDE}"/>
          </ac:spMkLst>
        </pc:spChg>
        <pc:spChg chg="add mod">
          <ac:chgData name="Zhao, Hairong" userId="836876fe-804d-4bd9-9d0e-c259ce8ab2ed" providerId="ADAL" clId="{323F042F-C096-4939-8B0A-14731FD26066}" dt="2023-01-24T00:57:01.248" v="401" actId="692"/>
          <ac:spMkLst>
            <pc:docMk/>
            <pc:sldMk cId="2876100817" sldId="328"/>
            <ac:spMk id="61" creationId="{5BAEF181-82CE-BDDD-F9E8-1AEE97015B46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62" creationId="{95D91B6F-E6DA-EBBD-B876-7AD3EA3703A7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63" creationId="{6C5DC97B-C0B9-7465-FCB6-4899844C46E6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65" creationId="{B890F4B6-538D-94D6-824B-892ACF836861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68" creationId="{C8F67B71-D40E-F1D3-7A1D-4D32C2F5A1D7}"/>
          </ac:spMkLst>
        </pc:spChg>
        <pc:spChg chg="del">
          <ac:chgData name="Zhao, Hairong" userId="836876fe-804d-4bd9-9d0e-c259ce8ab2ed" providerId="ADAL" clId="{323F042F-C096-4939-8B0A-14731FD26066}" dt="2023-01-24T00:24:34.288" v="284" actId="478"/>
          <ac:spMkLst>
            <pc:docMk/>
            <pc:sldMk cId="2876100817" sldId="328"/>
            <ac:spMk id="85120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4:34.288" v="284" actId="478"/>
          <ac:spMkLst>
            <pc:docMk/>
            <pc:sldMk cId="2876100817" sldId="328"/>
            <ac:spMk id="85121" creationId="{00000000-0000-0000-0000-000000000000}"/>
          </ac:spMkLst>
        </pc:spChg>
        <pc:spChg chg="add mod">
          <ac:chgData name="Zhao, Hairong" userId="836876fe-804d-4bd9-9d0e-c259ce8ab2ed" providerId="ADAL" clId="{323F042F-C096-4939-8B0A-14731FD26066}" dt="2023-01-24T00:57:19.804" v="403" actId="692"/>
          <ac:spMkLst>
            <pc:docMk/>
            <pc:sldMk cId="2876100817" sldId="328"/>
            <ac:spMk id="85122" creationId="{55725FC9-B369-A55D-11D4-E20B3AFACDBD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26" creationId="{BB3E3DB2-7365-578D-55CB-2E1E5714064F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27" creationId="{6A46DEEE-C05A-13A4-868F-17E150360934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28" creationId="{775A8DE6-9A55-367F-1529-F7EDA7B59777}"/>
          </ac:spMkLst>
        </pc:spChg>
        <pc:spChg chg="add del mod">
          <ac:chgData name="Zhao, Hairong" userId="836876fe-804d-4bd9-9d0e-c259ce8ab2ed" providerId="ADAL" clId="{323F042F-C096-4939-8B0A-14731FD26066}" dt="2023-01-24T00:56:11.665" v="398" actId="478"/>
          <ac:spMkLst>
            <pc:docMk/>
            <pc:sldMk cId="2876100817" sldId="328"/>
            <ac:spMk id="85130" creationId="{ACDF3CDF-E83B-50CD-EB9D-B5861B1F4B9C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32" creationId="{84605144-37ED-C327-D764-1F240847B28B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33" creationId="{E4302161-9E60-AFEF-94AA-71FA4228BD42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35" creationId="{127D7C5D-5804-125A-786B-C1EED3954FB9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37" creationId="{16307D44-10D6-C599-2CF1-E71ED151590D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40" creationId="{855346FE-8BFA-FEAB-2AE2-FDB61CA5A4B6}"/>
          </ac:spMkLst>
        </pc:spChg>
        <pc:spChg chg="add mod">
          <ac:chgData name="Zhao, Hairong" userId="836876fe-804d-4bd9-9d0e-c259ce8ab2ed" providerId="ADAL" clId="{323F042F-C096-4939-8B0A-14731FD26066}" dt="2023-01-24T00:56:21.177" v="399" actId="1076"/>
          <ac:spMkLst>
            <pc:docMk/>
            <pc:sldMk cId="2876100817" sldId="328"/>
            <ac:spMk id="85141" creationId="{C0ADE99A-2850-F81F-91A9-09B652184BB5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0" creationId="{00291A8E-A062-3716-1471-171FDFC43CF8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1" creationId="{CBDF77EC-747F-72E5-D359-FB3CFE6991CD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2" creationId="{E53A023D-5C08-2551-46AD-D02FFB0B5005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6" creationId="{75E5138A-9219-A17F-3583-D376C2E6FA54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7" creationId="{837ADCC1-26E6-064C-FD0B-2DC68E6021E0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58" creationId="{098AFB34-6DD8-CC3E-21CA-EF8E4B2C68D6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60" creationId="{6656010D-A8EB-EC60-1634-307C714869D5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62" creationId="{8563B826-715C-2A06-58D0-1021C559A122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63" creationId="{A306C906-9FFB-ABC9-E811-0C3F890B630D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65" creationId="{6E5BE739-43B2-0E78-FB85-4BD6232FE342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67" creationId="{94DAA2B9-169A-EE9A-370B-B5E58E9D1E9E}"/>
          </ac:spMkLst>
        </pc:spChg>
        <pc:spChg chg="mod">
          <ac:chgData name="Zhao, Hairong" userId="836876fe-804d-4bd9-9d0e-c259ce8ab2ed" providerId="ADAL" clId="{323F042F-C096-4939-8B0A-14731FD26066}" dt="2023-01-24T01:01:17.125" v="426"/>
          <ac:spMkLst>
            <pc:docMk/>
            <pc:sldMk cId="2876100817" sldId="328"/>
            <ac:spMk id="85170" creationId="{40FC5B83-EA90-0B00-5639-53C7ACE0A412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72" creationId="{17812DA6-6E32-07D8-C635-E0FC76C69F0D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74" creationId="{9515FDCD-C04E-6B9F-B2DB-94C76B1199DF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75" creationId="{E211A3E4-D716-D6B9-B37F-E04EA5B0677F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76" creationId="{96589502-00AE-DD14-3D69-E33411E1FA28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80" creationId="{530384BD-F7B9-90A6-24FB-569678B9EAB8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81" creationId="{D31AE154-B082-B743-ECFB-9E4650EF0706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85182" creationId="{CF27D307-C46B-0B7D-F6DD-C83C897D39C7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104448" creationId="{F41E4250-279E-B1BD-2C3D-554468C8AF0B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104450" creationId="{FEBBC008-54EB-F439-A13D-4DEFB5F8078E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104451" creationId="{6998E3EE-7D43-3E56-4C1F-5386F513080D}"/>
          </ac:spMkLst>
        </pc:spChg>
        <pc:spChg chg="mod">
          <ac:chgData name="Zhao, Hairong" userId="836876fe-804d-4bd9-9d0e-c259ce8ab2ed" providerId="ADAL" clId="{323F042F-C096-4939-8B0A-14731FD26066}" dt="2023-01-24T00:22:01.375" v="258" actId="1076"/>
          <ac:spMkLst>
            <pc:docMk/>
            <pc:sldMk cId="2876100817" sldId="328"/>
            <ac:spMk id="104454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55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56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57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58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59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60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66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67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68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69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70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71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75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76" creationId="{00000000-0000-0000-0000-000000000000}"/>
          </ac:spMkLst>
        </pc:spChg>
        <pc:spChg chg="del">
          <ac:chgData name="Zhao, Hairong" userId="836876fe-804d-4bd9-9d0e-c259ce8ab2ed" providerId="ADAL" clId="{323F042F-C096-4939-8B0A-14731FD26066}" dt="2023-01-24T00:21:55.219" v="256" actId="478"/>
          <ac:spMkLst>
            <pc:docMk/>
            <pc:sldMk cId="2876100817" sldId="328"/>
            <ac:spMk id="104477" creationId="{00000000-0000-0000-0000-000000000000}"/>
          </ac:spMkLst>
        </pc:spChg>
        <pc:spChg chg="mod">
          <ac:chgData name="Zhao, Hairong" userId="836876fe-804d-4bd9-9d0e-c259ce8ab2ed" providerId="ADAL" clId="{323F042F-C096-4939-8B0A-14731FD26066}" dt="2023-01-24T01:01:52.505" v="432"/>
          <ac:spMkLst>
            <pc:docMk/>
            <pc:sldMk cId="2876100817" sldId="328"/>
            <ac:spMk id="104481" creationId="{81E609D1-63F4-345C-FA95-DC5F739AE6D2}"/>
          </ac:spMkLst>
        </pc:spChg>
        <pc:spChg chg="mod topLvl">
          <ac:chgData name="Zhao, Hairong" userId="836876fe-804d-4bd9-9d0e-c259ce8ab2ed" providerId="ADAL" clId="{323F042F-C096-4939-8B0A-14731FD26066}" dt="2023-01-24T00:27:08.126" v="313" actId="1076"/>
          <ac:spMkLst>
            <pc:docMk/>
            <pc:sldMk cId="2876100817" sldId="328"/>
            <ac:spMk id="104497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498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499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0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4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5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6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7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8" creationId="{00000000-0000-0000-0000-000000000000}"/>
          </ac:spMkLst>
        </pc:spChg>
        <pc:spChg chg="del mod topLvl">
          <ac:chgData name="Zhao, Hairong" userId="836876fe-804d-4bd9-9d0e-c259ce8ab2ed" providerId="ADAL" clId="{323F042F-C096-4939-8B0A-14731FD26066}" dt="2023-01-24T00:26:01.794" v="298" actId="478"/>
          <ac:spMkLst>
            <pc:docMk/>
            <pc:sldMk cId="2876100817" sldId="328"/>
            <ac:spMk id="104509" creationId="{00000000-0000-0000-0000-000000000000}"/>
          </ac:spMkLst>
        </pc:spChg>
        <pc:spChg chg="mod topLvl">
          <ac:chgData name="Zhao, Hairong" userId="836876fe-804d-4bd9-9d0e-c259ce8ab2ed" providerId="ADAL" clId="{323F042F-C096-4939-8B0A-14731FD26066}" dt="2023-01-24T01:02:42.835" v="439"/>
          <ac:spMkLst>
            <pc:docMk/>
            <pc:sldMk cId="2876100817" sldId="328"/>
            <ac:spMk id="104512" creationId="{00000000-0000-0000-0000-000000000000}"/>
          </ac:spMkLst>
        </pc:spChg>
        <pc:grpChg chg="add del mod">
          <ac:chgData name="Zhao, Hairong" userId="836876fe-804d-4bd9-9d0e-c259ce8ab2ed" providerId="ADAL" clId="{323F042F-C096-4939-8B0A-14731FD26066}" dt="2023-01-24T00:53:50.492" v="388" actId="478"/>
          <ac:grpSpMkLst>
            <pc:docMk/>
            <pc:sldMk cId="2876100817" sldId="328"/>
            <ac:grpSpMk id="4" creationId="{DBB37879-DD95-F23D-FEF1-7B747E634CF4}"/>
          </ac:grpSpMkLst>
        </pc:grpChg>
        <pc:grpChg chg="add del mod">
          <ac:chgData name="Zhao, Hairong" userId="836876fe-804d-4bd9-9d0e-c259ce8ab2ed" providerId="ADAL" clId="{323F042F-C096-4939-8B0A-14731FD26066}" dt="2023-01-24T00:22:24.060" v="262" actId="165"/>
          <ac:grpSpMkLst>
            <pc:docMk/>
            <pc:sldMk cId="2876100817" sldId="328"/>
            <ac:grpSpMk id="18" creationId="{0F07B36C-B98C-095F-8483-586FAE1349F4}"/>
          </ac:grpSpMkLst>
        </pc:grpChg>
        <pc:grpChg chg="add mod">
          <ac:chgData name="Zhao, Hairong" userId="836876fe-804d-4bd9-9d0e-c259ce8ab2ed" providerId="ADAL" clId="{323F042F-C096-4939-8B0A-14731FD26066}" dt="2023-01-24T01:02:29.712" v="438" actId="1076"/>
          <ac:grpSpMkLst>
            <pc:docMk/>
            <pc:sldMk cId="2876100817" sldId="328"/>
            <ac:grpSpMk id="69" creationId="{33FC8BA7-9EE0-C51B-06C5-7EBED03C69FE}"/>
          </ac:grpSpMkLst>
        </pc:grpChg>
        <pc:grpChg chg="del">
          <ac:chgData name="Zhao, Hairong" userId="836876fe-804d-4bd9-9d0e-c259ce8ab2ed" providerId="ADAL" clId="{323F042F-C096-4939-8B0A-14731FD26066}" dt="2023-01-24T00:21:32.515" v="253" actId="478"/>
          <ac:grpSpMkLst>
            <pc:docMk/>
            <pc:sldMk cId="2876100817" sldId="328"/>
            <ac:grpSpMk id="82" creationId="{E38E2B3D-5681-4E36-A37B-B29E5A660818}"/>
          </ac:grpSpMkLst>
        </pc:grpChg>
        <pc:grpChg chg="add del mod">
          <ac:chgData name="Zhao, Hairong" userId="836876fe-804d-4bd9-9d0e-c259ce8ab2ed" providerId="ADAL" clId="{323F042F-C096-4939-8B0A-14731FD26066}" dt="2023-01-24T01:01:21.277" v="428" actId="478"/>
          <ac:grpSpMkLst>
            <pc:docMk/>
            <pc:sldMk cId="2876100817" sldId="328"/>
            <ac:grpSpMk id="85149" creationId="{C5BB6479-BD92-3197-30FF-9257CD41F0C1}"/>
          </ac:grpSpMkLst>
        </pc:grpChg>
        <pc:grpChg chg="add mod">
          <ac:chgData name="Zhao, Hairong" userId="836876fe-804d-4bd9-9d0e-c259ce8ab2ed" providerId="ADAL" clId="{323F042F-C096-4939-8B0A-14731FD26066}" dt="2023-01-24T01:02:04.661" v="434" actId="1076"/>
          <ac:grpSpMkLst>
            <pc:docMk/>
            <pc:sldMk cId="2876100817" sldId="328"/>
            <ac:grpSpMk id="85171" creationId="{A21D10B7-DF9C-DD75-17EE-5B8176C4CFB3}"/>
          </ac:grpSpMkLst>
        </pc:grpChg>
        <pc:grpChg chg="mod">
          <ac:chgData name="Zhao, Hairong" userId="836876fe-804d-4bd9-9d0e-c259ce8ab2ed" providerId="ADAL" clId="{323F042F-C096-4939-8B0A-14731FD26066}" dt="2023-01-24T01:01:52.505" v="432"/>
          <ac:grpSpMkLst>
            <pc:docMk/>
            <pc:sldMk cId="2876100817" sldId="328"/>
            <ac:grpSpMk id="85173" creationId="{96D28C4B-801B-3C7E-D287-C1B388D3E0F1}"/>
          </ac:grpSpMkLst>
        </pc:grpChg>
        <pc:grpChg chg="del">
          <ac:chgData name="Zhao, Hairong" userId="836876fe-804d-4bd9-9d0e-c259ce8ab2ed" providerId="ADAL" clId="{323F042F-C096-4939-8B0A-14731FD26066}" dt="2023-01-24T00:25:56.214" v="297" actId="165"/>
          <ac:grpSpMkLst>
            <pc:docMk/>
            <pc:sldMk cId="2876100817" sldId="328"/>
            <ac:grpSpMk id="104478" creationId="{00000000-0000-0000-0000-000000000000}"/>
          </ac:grpSpMkLst>
        </pc:grpChg>
        <pc:grpChg chg="del">
          <ac:chgData name="Zhao, Hairong" userId="836876fe-804d-4bd9-9d0e-c259ce8ab2ed" providerId="ADAL" clId="{323F042F-C096-4939-8B0A-14731FD26066}" dt="2023-01-24T00:24:34.288" v="284" actId="478"/>
          <ac:grpSpMkLst>
            <pc:docMk/>
            <pc:sldMk cId="2876100817" sldId="328"/>
            <ac:grpSpMk id="104479" creationId="{00000000-0000-0000-0000-000000000000}"/>
          </ac:grpSpMkLst>
        </pc:grpChg>
        <pc:cxnChg chg="mod">
          <ac:chgData name="Zhao, Hairong" userId="836876fe-804d-4bd9-9d0e-c259ce8ab2ed" providerId="ADAL" clId="{323F042F-C096-4939-8B0A-14731FD26066}" dt="2023-01-24T00:53:50.492" v="388" actId="478"/>
          <ac:cxnSpMkLst>
            <pc:docMk/>
            <pc:sldMk cId="2876100817" sldId="328"/>
            <ac:cxnSpMk id="9" creationId="{20BE3982-C7D1-0129-5328-0F8B5629D4C8}"/>
          </ac:cxnSpMkLst>
        </pc:cxnChg>
        <pc:cxnChg chg="mod">
          <ac:chgData name="Zhao, Hairong" userId="836876fe-804d-4bd9-9d0e-c259ce8ab2ed" providerId="ADAL" clId="{323F042F-C096-4939-8B0A-14731FD26066}" dt="2023-01-24T00:53:50.492" v="388" actId="478"/>
          <ac:cxnSpMkLst>
            <pc:docMk/>
            <pc:sldMk cId="2876100817" sldId="328"/>
            <ac:cxnSpMk id="10" creationId="{50695155-BD33-F1F0-34EF-E9E65D86480C}"/>
          </ac:cxnSpMkLst>
        </pc:cxnChg>
        <pc:cxnChg chg="mod">
          <ac:chgData name="Zhao, Hairong" userId="836876fe-804d-4bd9-9d0e-c259ce8ab2ed" providerId="ADAL" clId="{323F042F-C096-4939-8B0A-14731FD26066}" dt="2023-01-24T00:53:50.492" v="388" actId="478"/>
          <ac:cxnSpMkLst>
            <pc:docMk/>
            <pc:sldMk cId="2876100817" sldId="328"/>
            <ac:cxnSpMk id="11" creationId="{29010E9D-11EE-0367-0550-72A3297B2E53}"/>
          </ac:cxnSpMkLst>
        </pc:cxnChg>
        <pc:cxnChg chg="mod">
          <ac:chgData name="Zhao, Hairong" userId="836876fe-804d-4bd9-9d0e-c259ce8ab2ed" providerId="ADAL" clId="{323F042F-C096-4939-8B0A-14731FD26066}" dt="2023-01-24T00:53:50.492" v="388" actId="478"/>
          <ac:cxnSpMkLst>
            <pc:docMk/>
            <pc:sldMk cId="2876100817" sldId="328"/>
            <ac:cxnSpMk id="16" creationId="{3F961203-93A1-4BE4-A369-9215C5472751}"/>
          </ac:cxnSpMkLst>
        </pc:cxnChg>
        <pc:cxnChg chg="del mod topLvl">
          <ac:chgData name="Zhao, Hairong" userId="836876fe-804d-4bd9-9d0e-c259ce8ab2ed" providerId="ADAL" clId="{323F042F-C096-4939-8B0A-14731FD26066}" dt="2023-01-24T00:56:08.029" v="397" actId="478"/>
          <ac:cxnSpMkLst>
            <pc:docMk/>
            <pc:sldMk cId="2876100817" sldId="328"/>
            <ac:cxnSpMk id="23" creationId="{DEF1ED0E-E488-7DBE-2ABF-D6DC02DAEB23}"/>
          </ac:cxnSpMkLst>
        </pc:cxnChg>
        <pc:cxnChg chg="del mod topLvl">
          <ac:chgData name="Zhao, Hairong" userId="836876fe-804d-4bd9-9d0e-c259ce8ab2ed" providerId="ADAL" clId="{323F042F-C096-4939-8B0A-14731FD26066}" dt="2023-01-24T00:56:08.029" v="397" actId="478"/>
          <ac:cxnSpMkLst>
            <pc:docMk/>
            <pc:sldMk cId="2876100817" sldId="328"/>
            <ac:cxnSpMk id="24" creationId="{6B88A354-48C1-1DBD-7A5C-084D46A19C73}"/>
          </ac:cxnSpMkLst>
        </pc:cxnChg>
        <pc:cxnChg chg="del mod topLvl">
          <ac:chgData name="Zhao, Hairong" userId="836876fe-804d-4bd9-9d0e-c259ce8ab2ed" providerId="ADAL" clId="{323F042F-C096-4939-8B0A-14731FD26066}" dt="2023-01-24T00:56:08.029" v="397" actId="478"/>
          <ac:cxnSpMkLst>
            <pc:docMk/>
            <pc:sldMk cId="2876100817" sldId="328"/>
            <ac:cxnSpMk id="25" creationId="{FFAE2087-EA81-7879-EA02-AB04EA37F5D0}"/>
          </ac:cxnSpMkLst>
        </pc:cxnChg>
        <pc:cxnChg chg="del mod topLvl">
          <ac:chgData name="Zhao, Hairong" userId="836876fe-804d-4bd9-9d0e-c259ce8ab2ed" providerId="ADAL" clId="{323F042F-C096-4939-8B0A-14731FD26066}" dt="2023-01-24T00:56:08.029" v="397" actId="478"/>
          <ac:cxnSpMkLst>
            <pc:docMk/>
            <pc:sldMk cId="2876100817" sldId="328"/>
            <ac:cxnSpMk id="30" creationId="{17BB09AB-311E-3F45-06A7-C55040BBFDD7}"/>
          </ac:cxnSpMkLst>
        </pc:cxnChg>
        <pc:cxnChg chg="add del mod">
          <ac:chgData name="Zhao, Hairong" userId="836876fe-804d-4bd9-9d0e-c259ce8ab2ed" providerId="ADAL" clId="{323F042F-C096-4939-8B0A-14731FD26066}" dt="2023-01-24T00:59:41.087" v="413" actId="478"/>
          <ac:cxnSpMkLst>
            <pc:docMk/>
            <pc:sldMk cId="2876100817" sldId="328"/>
            <ac:cxnSpMk id="38" creationId="{EA415FAC-F016-F070-41CC-2D267096D400}"/>
          </ac:cxnSpMkLst>
        </pc:cxnChg>
        <pc:cxnChg chg="add mod">
          <ac:chgData name="Zhao, Hairong" userId="836876fe-804d-4bd9-9d0e-c259ce8ab2ed" providerId="ADAL" clId="{323F042F-C096-4939-8B0A-14731FD26066}" dt="2023-01-24T01:02:18.752" v="435" actId="164"/>
          <ac:cxnSpMkLst>
            <pc:docMk/>
            <pc:sldMk cId="2876100817" sldId="328"/>
            <ac:cxnSpMk id="39" creationId="{16A2B940-A6A8-1AD7-82F6-37A5F30596DD}"/>
          </ac:cxnSpMkLst>
        </pc:cxnChg>
        <pc:cxnChg chg="add del mod">
          <ac:chgData name="Zhao, Hairong" userId="836876fe-804d-4bd9-9d0e-c259ce8ab2ed" providerId="ADAL" clId="{323F042F-C096-4939-8B0A-14731FD26066}" dt="2023-01-24T00:59:46.545" v="415" actId="478"/>
          <ac:cxnSpMkLst>
            <pc:docMk/>
            <pc:sldMk cId="2876100817" sldId="328"/>
            <ac:cxnSpMk id="40" creationId="{0D491700-D114-B38B-4F57-905BB4FAFDCD}"/>
          </ac:cxnSpMkLst>
        </pc:cxnChg>
        <pc:cxnChg chg="add del mod">
          <ac:chgData name="Zhao, Hairong" userId="836876fe-804d-4bd9-9d0e-c259ce8ab2ed" providerId="ADAL" clId="{323F042F-C096-4939-8B0A-14731FD26066}" dt="2023-01-24T00:59:14.354" v="408" actId="478"/>
          <ac:cxnSpMkLst>
            <pc:docMk/>
            <pc:sldMk cId="2876100817" sldId="328"/>
            <ac:cxnSpMk id="45" creationId="{9CD0B2E6-B4E7-B3BE-A39C-54C33663DEB7}"/>
          </ac:cxnSpMkLst>
        </pc:cxnChg>
        <pc:cxnChg chg="add mod">
          <ac:chgData name="Zhao, Hairong" userId="836876fe-804d-4bd9-9d0e-c259ce8ab2ed" providerId="ADAL" clId="{323F042F-C096-4939-8B0A-14731FD26066}" dt="2023-01-24T01:02:51.237" v="440" actId="14100"/>
          <ac:cxnSpMkLst>
            <pc:docMk/>
            <pc:sldMk cId="2876100817" sldId="328"/>
            <ac:cxnSpMk id="46" creationId="{AD82AA67-5164-C96C-90D0-7C9210380DAB}"/>
          </ac:cxnSpMkLst>
        </pc:cxnChg>
        <pc:cxnChg chg="add del mod">
          <ac:chgData name="Zhao, Hairong" userId="836876fe-804d-4bd9-9d0e-c259ce8ab2ed" providerId="ADAL" clId="{323F042F-C096-4939-8B0A-14731FD26066}" dt="2023-01-24T00:56:08.029" v="397" actId="478"/>
          <ac:cxnSpMkLst>
            <pc:docMk/>
            <pc:sldMk cId="2876100817" sldId="328"/>
            <ac:cxnSpMk id="50" creationId="{45F53136-BD05-B799-0458-EA2A289E01B9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64" creationId="{EFEB928C-4A41-EA26-EF5B-D7E6F5419780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66" creationId="{0B7E9D85-3286-9ABC-DBC0-34FFDAD5EE8D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67" creationId="{45ECFE14-FD95-EBCE-3EB6-B2C6024904D1}"/>
          </ac:cxnSpMkLst>
        </pc:cxnChg>
        <pc:cxnChg chg="mod">
          <ac:chgData name="Zhao, Hairong" userId="836876fe-804d-4bd9-9d0e-c259ce8ab2ed" providerId="ADAL" clId="{323F042F-C096-4939-8B0A-14731FD26066}" dt="2023-01-24T00:21:32.515" v="253" actId="478"/>
          <ac:cxnSpMkLst>
            <pc:docMk/>
            <pc:sldMk cId="2876100817" sldId="328"/>
            <ac:cxnSpMk id="89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4T00:21:32.515" v="253" actId="478"/>
          <ac:cxnSpMkLst>
            <pc:docMk/>
            <pc:sldMk cId="2876100817" sldId="328"/>
            <ac:cxnSpMk id="90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4T00:21:32.515" v="253" actId="478"/>
          <ac:cxnSpMkLst>
            <pc:docMk/>
            <pc:sldMk cId="2876100817" sldId="328"/>
            <ac:cxnSpMk id="91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4T00:21:32.515" v="253" actId="478"/>
          <ac:cxnSpMkLst>
            <pc:docMk/>
            <pc:sldMk cId="2876100817" sldId="328"/>
            <ac:cxnSpMk id="92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4T00:21:32.515" v="253" actId="478"/>
          <ac:cxnSpMkLst>
            <pc:docMk/>
            <pc:sldMk cId="2876100817" sldId="328"/>
            <ac:cxnSpMk id="93" creationId="{00000000-0000-0000-0000-000000000000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23" creationId="{B14252A5-D115-60A6-1E9D-2119189248F8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24" creationId="{BB4B8885-765F-B324-72DE-03A78A49704E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25" creationId="{45E45FBA-3542-F939-3CF7-AC913F6208BC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29" creationId="{60AA6026-E2F8-8B6A-172A-4D4A584E7ABF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31" creationId="{801E9CF9-7335-C547-A77A-4DD617C2D09A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34" creationId="{4208A349-0B9B-B7D2-7030-CE9C2F0166DC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36" creationId="{09CF877A-234A-7B7E-13A3-3DAC3484506A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38" creationId="{365BA79A-6966-21ED-6EED-0F4E2822AEAF}"/>
          </ac:cxnSpMkLst>
        </pc:cxnChg>
        <pc:cxnChg chg="add mod">
          <ac:chgData name="Zhao, Hairong" userId="836876fe-804d-4bd9-9d0e-c259ce8ab2ed" providerId="ADAL" clId="{323F042F-C096-4939-8B0A-14731FD26066}" dt="2023-01-24T00:56:21.177" v="399" actId="1076"/>
          <ac:cxnSpMkLst>
            <pc:docMk/>
            <pc:sldMk cId="2876100817" sldId="328"/>
            <ac:cxnSpMk id="85139" creationId="{F97F8AB9-1C48-547F-A414-41EB4B959802}"/>
          </ac:cxnSpMkLst>
        </pc:cxnChg>
        <pc:cxnChg chg="add mod">
          <ac:chgData name="Zhao, Hairong" userId="836876fe-804d-4bd9-9d0e-c259ce8ab2ed" providerId="ADAL" clId="{323F042F-C096-4939-8B0A-14731FD26066}" dt="2023-01-24T00:57:39.251" v="407" actId="14100"/>
          <ac:cxnSpMkLst>
            <pc:docMk/>
            <pc:sldMk cId="2876100817" sldId="328"/>
            <ac:cxnSpMk id="85142" creationId="{34724552-4F98-862A-0BD1-C87FFCFC1C35}"/>
          </ac:cxnSpMkLst>
        </pc:cxnChg>
        <pc:cxnChg chg="add mod">
          <ac:chgData name="Zhao, Hairong" userId="836876fe-804d-4bd9-9d0e-c259ce8ab2ed" providerId="ADAL" clId="{323F042F-C096-4939-8B0A-14731FD26066}" dt="2023-01-24T01:02:18.752" v="435" actId="164"/>
          <ac:cxnSpMkLst>
            <pc:docMk/>
            <pc:sldMk cId="2876100817" sldId="328"/>
            <ac:cxnSpMk id="85146" creationId="{33604579-5D9C-DEC5-8D87-1CB11F598C6A}"/>
          </ac:cxnSpMkLst>
        </pc:cxnChg>
        <pc:cxnChg chg="add mod">
          <ac:chgData name="Zhao, Hairong" userId="836876fe-804d-4bd9-9d0e-c259ce8ab2ed" providerId="ADAL" clId="{323F042F-C096-4939-8B0A-14731FD26066}" dt="2023-01-24T01:02:18.752" v="435" actId="164"/>
          <ac:cxnSpMkLst>
            <pc:docMk/>
            <pc:sldMk cId="2876100817" sldId="328"/>
            <ac:cxnSpMk id="85147" creationId="{3D39565C-6D8C-EF1F-AECB-7F8A1F068FD0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53" creationId="{01963172-3ECB-EFEF-00CF-89D853E80B1B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54" creationId="{371BF535-E7C4-47E0-98BE-B2C16F94E4ED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55" creationId="{43F2D5BB-10A1-9399-383F-6B2B7E271877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59" creationId="{663A7CD7-DD6C-1D96-0DFA-C6A414BBBF9A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61" creationId="{BF317983-D584-56CE-9FB8-6F2444D0B021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64" creationId="{7902601B-E0B0-FFD7-87AB-DB985A56C97C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66" creationId="{C13DAB66-2C42-52D0-04E3-A2A2ACBDE882}"/>
          </ac:cxnSpMkLst>
        </pc:cxnChg>
        <pc:cxnChg chg="mod">
          <ac:chgData name="Zhao, Hairong" userId="836876fe-804d-4bd9-9d0e-c259ce8ab2ed" providerId="ADAL" clId="{323F042F-C096-4939-8B0A-14731FD26066}" dt="2023-01-24T01:01:21.277" v="428" actId="478"/>
          <ac:cxnSpMkLst>
            <pc:docMk/>
            <pc:sldMk cId="2876100817" sldId="328"/>
            <ac:cxnSpMk id="85168" creationId="{FC1F4341-3ABB-51AA-14CC-0FE3F7C82D81}"/>
          </ac:cxnSpMkLst>
        </pc:cxnChg>
        <pc:cxnChg chg="mod">
          <ac:chgData name="Zhao, Hairong" userId="836876fe-804d-4bd9-9d0e-c259ce8ab2ed" providerId="ADAL" clId="{323F042F-C096-4939-8B0A-14731FD26066}" dt="2023-01-24T01:01:17.125" v="426"/>
          <ac:cxnSpMkLst>
            <pc:docMk/>
            <pc:sldMk cId="2876100817" sldId="328"/>
            <ac:cxnSpMk id="85169" creationId="{113AC67F-6EDD-BB86-E2FC-D4E8280A7FC3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85177" creationId="{A8E6C7A5-B576-17A7-9AF7-AE69E3F68436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85178" creationId="{1C4A8AA6-C836-7B5D-7C69-A2F2224B21F7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85179" creationId="{82CBC4F4-BDE0-280E-2DD7-E2D1431F5585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85183" creationId="{E8482428-FBD6-8318-02E6-65534A8ADABD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104449" creationId="{E6FCC06D-A606-543E-13D7-03B3D71CF685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61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62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63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64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65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72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73" creationId="{00000000-0000-0000-0000-000000000000}"/>
          </ac:cxnSpMkLst>
        </pc:cxnChg>
        <pc:cxnChg chg="del mod">
          <ac:chgData name="Zhao, Hairong" userId="836876fe-804d-4bd9-9d0e-c259ce8ab2ed" providerId="ADAL" clId="{323F042F-C096-4939-8B0A-14731FD26066}" dt="2023-01-24T00:21:55.219" v="256" actId="478"/>
          <ac:cxnSpMkLst>
            <pc:docMk/>
            <pc:sldMk cId="2876100817" sldId="328"/>
            <ac:cxnSpMk id="104474" creationId="{00000000-0000-0000-0000-000000000000}"/>
          </ac:cxnSpMkLst>
        </pc:cxnChg>
        <pc:cxnChg chg="mod">
          <ac:chgData name="Zhao, Hairong" userId="836876fe-804d-4bd9-9d0e-c259ce8ab2ed" providerId="ADAL" clId="{323F042F-C096-4939-8B0A-14731FD26066}" dt="2023-01-24T01:01:52.505" v="432"/>
          <ac:cxnSpMkLst>
            <pc:docMk/>
            <pc:sldMk cId="2876100817" sldId="328"/>
            <ac:cxnSpMk id="104480" creationId="{55868191-2C29-BD01-0AEC-94EE27957E43}"/>
          </ac:cxnSpMkLst>
        </pc:cxnChg>
        <pc:cxnChg chg="del mod topLvl">
          <ac:chgData name="Zhao, Hairong" userId="836876fe-804d-4bd9-9d0e-c259ce8ab2ed" providerId="ADAL" clId="{323F042F-C096-4939-8B0A-14731FD26066}" dt="2023-01-24T00:26:01.794" v="298" actId="478"/>
          <ac:cxnSpMkLst>
            <pc:docMk/>
            <pc:sldMk cId="2876100817" sldId="328"/>
            <ac:cxnSpMk id="104501" creationId="{00000000-0000-0000-0000-000000000000}"/>
          </ac:cxnSpMkLst>
        </pc:cxnChg>
        <pc:cxnChg chg="del mod topLvl">
          <ac:chgData name="Zhao, Hairong" userId="836876fe-804d-4bd9-9d0e-c259ce8ab2ed" providerId="ADAL" clId="{323F042F-C096-4939-8B0A-14731FD26066}" dt="2023-01-24T00:26:01.794" v="298" actId="478"/>
          <ac:cxnSpMkLst>
            <pc:docMk/>
            <pc:sldMk cId="2876100817" sldId="328"/>
            <ac:cxnSpMk id="104502" creationId="{00000000-0000-0000-0000-000000000000}"/>
          </ac:cxnSpMkLst>
        </pc:cxnChg>
        <pc:cxnChg chg="del mod topLvl">
          <ac:chgData name="Zhao, Hairong" userId="836876fe-804d-4bd9-9d0e-c259ce8ab2ed" providerId="ADAL" clId="{323F042F-C096-4939-8B0A-14731FD26066}" dt="2023-01-24T00:26:01.794" v="298" actId="478"/>
          <ac:cxnSpMkLst>
            <pc:docMk/>
            <pc:sldMk cId="2876100817" sldId="328"/>
            <ac:cxnSpMk id="104503" creationId="{00000000-0000-0000-0000-000000000000}"/>
          </ac:cxnSpMkLst>
        </pc:cxnChg>
        <pc:cxnChg chg="del mod topLvl">
          <ac:chgData name="Zhao, Hairong" userId="836876fe-804d-4bd9-9d0e-c259ce8ab2ed" providerId="ADAL" clId="{323F042F-C096-4939-8B0A-14731FD26066}" dt="2023-01-24T00:26:01.794" v="298" actId="478"/>
          <ac:cxnSpMkLst>
            <pc:docMk/>
            <pc:sldMk cId="2876100817" sldId="328"/>
            <ac:cxnSpMk id="104510" creationId="{00000000-0000-0000-0000-000000000000}"/>
          </ac:cxnSpMkLst>
        </pc:cxnChg>
        <pc:cxnChg chg="del mod topLvl">
          <ac:chgData name="Zhao, Hairong" userId="836876fe-804d-4bd9-9d0e-c259ce8ab2ed" providerId="ADAL" clId="{323F042F-C096-4939-8B0A-14731FD26066}" dt="2023-01-24T00:26:01.794" v="298" actId="478"/>
          <ac:cxnSpMkLst>
            <pc:docMk/>
            <pc:sldMk cId="2876100817" sldId="328"/>
            <ac:cxnSpMk id="104511" creationId="{00000000-0000-0000-0000-000000000000}"/>
          </ac:cxnSpMkLst>
        </pc:cxnChg>
      </pc:sldChg>
      <pc:sldChg chg="add del">
        <pc:chgData name="Zhao, Hairong" userId="836876fe-804d-4bd9-9d0e-c259ce8ab2ed" providerId="ADAL" clId="{323F042F-C096-4939-8B0A-14731FD26066}" dt="2023-01-23T23:32:18.527" v="124" actId="2696"/>
        <pc:sldMkLst>
          <pc:docMk/>
          <pc:sldMk cId="2993436195" sldId="3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70304-33BE-FA4D-B18D-EF9C18124D6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C4508-56F2-BA4E-B367-EB593014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6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CF85E-E76A-6445-88F2-7350ED1EC42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8B7B-955D-7F48-A507-490204F63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4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CA42BB-7502-F541-9A80-0A2682C9B4D6}" type="slidenum">
              <a:rPr lang="en-US"/>
              <a:pPr/>
              <a:t>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Digress for a moment on the meaning of “optimistic”</a:t>
            </a:r>
          </a:p>
          <a:p>
            <a:pPr eaLnBrk="1" hangingPunct="1"/>
            <a:r>
              <a:rPr lang="en-US" dirty="0"/>
              <a:t>Optimistic,</a:t>
            </a:r>
            <a:r>
              <a:rPr lang="en-US" baseline="0" dirty="0"/>
              <a:t> in this case, means the assumption that would lead to the smallest DFA</a:t>
            </a:r>
          </a:p>
          <a:p>
            <a:pPr eaLnBrk="1" hangingPunct="1"/>
            <a:r>
              <a:rPr lang="en-US" baseline="0" dirty="0"/>
              <a:t>— that is, grouping together as many states as possible.  </a:t>
            </a:r>
          </a:p>
          <a:p>
            <a:pPr eaLnBrk="1" hangingPunct="1"/>
            <a:r>
              <a:rPr lang="en-US" baseline="0" dirty="0"/>
              <a:t>The algorithm assumes, optimistically, that is has final and non-final states and then refines that partition — splits sets so that each set holds a smaller number of states— based on the principle that the set must have a single transition on each letter alpha in the alphabet.  This latter point is equivalent to saying the minimal DFA must be a DFA!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EF6523-494D-7D4E-9105-D660879CE762}" type="slidenum">
              <a:rPr lang="en-US"/>
              <a:pPr/>
              <a:t>9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8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7EC1-15CD-6747-B431-CBDC039A6AE7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9C1-35FF-5A4A-9791-8826D6DFEB70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2D4D-EBA6-AF48-A27F-A79B7723EBAA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470D-F17B-FE47-BB53-B6D44BF9C53A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9DA4-7EC9-A043-A9CD-01BA5340669E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236F-22ED-AB4C-B8A5-56ED1203711F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63F-6378-BC48-A0CD-D1408356513A}" type="datetime1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D6FE-642D-E74F-AE21-815CA8AB17CE}" type="datetime1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197-1B5F-7542-8054-EB7737F9C725}" type="datetime1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B5F6-481D-9245-846C-6CD14B90AD8B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3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E77F-F462-B542-A838-3359EDE1F970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4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97429-2A11-5B44-A372-564CFF341D06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97076" y="17725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sz="4400" dirty="0"/>
              <a:t>onstruct Scanners</a:t>
            </a:r>
            <a:r>
              <a:rPr lang="en-US" sz="4000" dirty="0"/>
              <a:t> </a:t>
            </a:r>
            <a:r>
              <a:rPr lang="en-US" dirty="0"/>
              <a:t>	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78146" y="1527950"/>
            <a:ext cx="5519417" cy="817878"/>
            <a:chOff x="584200" y="1422399"/>
            <a:chExt cx="5519417" cy="817878"/>
          </a:xfrm>
        </p:grpSpPr>
        <p:sp>
          <p:nvSpPr>
            <p:cNvPr id="3" name="Rounded Rectangle 2"/>
            <p:cNvSpPr/>
            <p:nvPr/>
          </p:nvSpPr>
          <p:spPr>
            <a:xfrm>
              <a:off x="13335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Front End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8448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Optimizer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3561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Back End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3317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8430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543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204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622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116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4200" y="1523561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74073"/>
                  </a:solidFill>
                </a:rPr>
                <a:t>source</a:t>
              </a:r>
            </a:p>
            <a:p>
              <a:pPr algn="r"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54317" y="1515722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target</a:t>
              </a:r>
            </a:p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</p:grpSp>
      <p:sp>
        <p:nvSpPr>
          <p:cNvPr id="125960" name="Down Arrow 125959"/>
          <p:cNvSpPr/>
          <p:nvPr/>
        </p:nvSpPr>
        <p:spPr>
          <a:xfrm>
            <a:off x="1770876" y="2449390"/>
            <a:ext cx="685423" cy="59408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3380509" y="3197653"/>
            <a:ext cx="8412422" cy="2348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7013" indent="-2270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905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2013" indent="-285750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Lucida Grande"/>
              <a:buChar char="➝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Last </a:t>
            </a:r>
            <a:r>
              <a:rPr lang="en-US" sz="1800" dirty="0" smtClean="0">
                <a:highlight>
                  <a:srgbClr val="FFFF00"/>
                </a:highlight>
              </a:rPr>
              <a:t>Lecture:                                                               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Today:</a:t>
            </a:r>
            <a:r>
              <a:rPr lang="en-US" sz="1800" dirty="0"/>
              <a:t>   </a:t>
            </a:r>
            <a:r>
              <a:rPr lang="en-US" sz="1800" dirty="0" smtClean="0"/>
              <a:t>NFA                                                                                   minimized DFA -&gt; </a:t>
            </a:r>
            <a:r>
              <a:rPr lang="en-US" sz="1800" dirty="0">
                <a:solidFill>
                  <a:srgbClr val="FF0000"/>
                </a:solidFill>
              </a:rPr>
              <a:t>Scanner</a:t>
            </a:r>
          </a:p>
          <a:p>
            <a:pPr>
              <a:buFontTx/>
              <a:buNone/>
            </a:pPr>
            <a:endParaRPr lang="en-US" sz="18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9506F8-6B4B-424F-AD3F-7555C4DB9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303" y="3234962"/>
            <a:ext cx="1267002" cy="1438476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4497996" y="4511483"/>
            <a:ext cx="0" cy="613103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951050" y="3229421"/>
            <a:ext cx="553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DFA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5481056" y="3389846"/>
            <a:ext cx="2220488" cy="397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955" name="Rectangle 125954"/>
          <p:cNvSpPr/>
          <p:nvPr/>
        </p:nvSpPr>
        <p:spPr>
          <a:xfrm>
            <a:off x="5747326" y="5269340"/>
            <a:ext cx="342068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ea typeface="ヒラギノ角ゴ Pro W3" charset="0"/>
                <a:cs typeface="ヒラギノ角ゴ Pro W3" charset="0"/>
                <a:sym typeface="Symbol" charset="0"/>
              </a:rPr>
              <a:t>Brzozowski’s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algorithm                     </a:t>
            </a:r>
          </a:p>
        </p:txBody>
      </p:sp>
      <p:sp>
        <p:nvSpPr>
          <p:cNvPr id="125956" name="Rectangle 125955"/>
          <p:cNvSpPr/>
          <p:nvPr/>
        </p:nvSpPr>
        <p:spPr>
          <a:xfrm>
            <a:off x="5567132" y="3514198"/>
            <a:ext cx="2134412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Hopcroft</a:t>
            </a:r>
            <a:r>
              <a:rPr lang="ja-JP" altLang="en-US" dirty="0">
                <a:ea typeface="ヒラギノ角ゴ Pro W3" charset="0"/>
                <a:cs typeface="ヒラギノ角ゴ Pro W3" charset="0"/>
                <a:sym typeface="Symbol" charset="0"/>
              </a:rPr>
              <a:t>’</a:t>
            </a:r>
            <a:r>
              <a:rPr lang="en-US" dirty="0" smtClean="0">
                <a:ea typeface="ヒラギノ角ゴ Pro W3" charset="0"/>
                <a:cs typeface="ヒラギノ角ゴ Pro W3" charset="0"/>
                <a:sym typeface="Symbol" charset="0"/>
              </a:rPr>
              <a:t>s algorithm</a:t>
            </a:r>
            <a:endParaRPr lang="en-US" dirty="0">
              <a:ea typeface="ヒラギノ角ゴ Pro W3" charset="0"/>
              <a:cs typeface="ヒラギノ角ゴ Pro W3" charset="0"/>
              <a:sym typeface="Symbol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V="1">
            <a:off x="9837885" y="4511485"/>
            <a:ext cx="0" cy="61310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4494204" y="5124586"/>
            <a:ext cx="5343681" cy="15669"/>
          </a:xfrm>
          <a:prstGeom prst="line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764398" y="3197653"/>
            <a:ext cx="1578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minimized DFA</a:t>
            </a:r>
          </a:p>
        </p:txBody>
      </p:sp>
    </p:spTree>
    <p:extLst>
      <p:ext uri="{BB962C8B-B14F-4D97-AF65-F5344CB8AC3E}">
        <p14:creationId xmlns:p14="http://schemas.microsoft.com/office/powerpoint/2010/main" val="11118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25955" grpId="0"/>
      <p:bldP spid="1259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4200"/>
              </a:spcBef>
              <a:buNone/>
            </a:pPr>
            <a:r>
              <a:rPr lang="en-US" sz="2600" dirty="0" smtClean="0">
                <a:sym typeface="Symbol" charset="2"/>
              </a:rPr>
              <a:t>Initial </a:t>
            </a:r>
            <a:r>
              <a:rPr lang="en-US" sz="2600" dirty="0">
                <a:sym typeface="Symbol" charset="2"/>
              </a:rPr>
              <a:t>partition,</a:t>
            </a:r>
            <a:r>
              <a:rPr lang="en-US" sz="2600" dirty="0">
                <a:solidFill>
                  <a:srgbClr val="B025A6"/>
                </a:solidFill>
                <a:sym typeface="Symbol" charset="2"/>
              </a:rPr>
              <a:t> </a:t>
            </a:r>
            <a:r>
              <a:rPr lang="en-US" sz="2600" i="1" dirty="0">
                <a:solidFill>
                  <a:srgbClr val="003C75"/>
                </a:solidFill>
                <a:sym typeface="Symbol" charset="2"/>
              </a:rPr>
              <a:t>P</a:t>
            </a:r>
            <a:r>
              <a:rPr lang="en-US" sz="2600" i="1" baseline="-25000" dirty="0">
                <a:solidFill>
                  <a:srgbClr val="003C75"/>
                </a:solidFill>
                <a:sym typeface="Symbol" charset="2"/>
              </a:rPr>
              <a:t>0</a:t>
            </a:r>
            <a:r>
              <a:rPr lang="en-US" sz="2600" i="1" baseline="-25000" dirty="0">
                <a:solidFill>
                  <a:srgbClr val="B025A6"/>
                </a:solidFill>
                <a:sym typeface="Symbol" charset="2"/>
              </a:rPr>
              <a:t> </a:t>
            </a:r>
            <a:r>
              <a:rPr lang="en-US" sz="2600" dirty="0">
                <a:solidFill>
                  <a:srgbClr val="B025A6"/>
                </a:solidFill>
                <a:sym typeface="Symbol" charset="2"/>
              </a:rPr>
              <a:t>,</a:t>
            </a:r>
            <a:r>
              <a:rPr lang="en-US" sz="2600" dirty="0">
                <a:sym typeface="Symbol" charset="2"/>
              </a:rPr>
              <a:t> has two sets:</a:t>
            </a:r>
            <a:r>
              <a:rPr lang="en-US" sz="2600" i="1" dirty="0">
                <a:sym typeface="Symbol" charset="2"/>
              </a:rPr>
              <a:t>  </a:t>
            </a:r>
            <a:r>
              <a:rPr lang="en-US" sz="2600" dirty="0">
                <a:solidFill>
                  <a:srgbClr val="003C75"/>
                </a:solidFill>
                <a:sym typeface="Symbol" charset="2"/>
              </a:rPr>
              <a:t>{ </a:t>
            </a:r>
            <a:r>
              <a:rPr lang="en-US" sz="2600" i="1" dirty="0">
                <a:solidFill>
                  <a:srgbClr val="003C75"/>
                </a:solidFill>
                <a:sym typeface="Symbol" charset="2"/>
              </a:rPr>
              <a:t>A </a:t>
            </a:r>
            <a:r>
              <a:rPr lang="en-US" sz="2600" dirty="0">
                <a:solidFill>
                  <a:srgbClr val="003C75"/>
                </a:solidFill>
                <a:sym typeface="Symbol" charset="2"/>
              </a:rPr>
              <a:t>}</a:t>
            </a:r>
            <a:r>
              <a:rPr lang="en-US" sz="2600" i="1" dirty="0">
                <a:sym typeface="Symbol" charset="2"/>
              </a:rPr>
              <a:t> </a:t>
            </a:r>
            <a:r>
              <a:rPr lang="en-US" sz="2600" dirty="0">
                <a:sym typeface="Symbol" charset="2"/>
              </a:rPr>
              <a:t>&amp;</a:t>
            </a:r>
            <a:r>
              <a:rPr lang="en-US" sz="2600" i="1" dirty="0">
                <a:sym typeface="Symbol" charset="2"/>
              </a:rPr>
              <a:t> </a:t>
            </a:r>
            <a:r>
              <a:rPr lang="en-US" sz="2600" dirty="0">
                <a:solidFill>
                  <a:srgbClr val="003C75"/>
                </a:solidFill>
                <a:sym typeface="Symbol" charset="2"/>
              </a:rPr>
              <a:t>{ </a:t>
            </a:r>
            <a:r>
              <a:rPr lang="en-US" sz="2600" i="1" dirty="0">
                <a:solidFill>
                  <a:srgbClr val="003C75"/>
                </a:solidFill>
                <a:sym typeface="Symbol" charset="2"/>
              </a:rPr>
              <a:t>D-A </a:t>
            </a:r>
            <a:r>
              <a:rPr lang="en-US" sz="2600" dirty="0">
                <a:solidFill>
                  <a:srgbClr val="003C75"/>
                </a:solidFill>
                <a:sym typeface="Symbol" charset="2"/>
              </a:rPr>
              <a:t>}</a:t>
            </a:r>
            <a:r>
              <a:rPr lang="en-US" sz="2600" dirty="0">
                <a:sym typeface="Symbol" charset="2"/>
              </a:rPr>
              <a:t>  </a:t>
            </a:r>
            <a:endParaRPr lang="en-US" dirty="0">
              <a:sym typeface="Symbol" charset="2"/>
            </a:endParaRPr>
          </a:p>
          <a:p>
            <a:pPr>
              <a:spcBef>
                <a:spcPts val="2400"/>
              </a:spcBef>
              <a:buNone/>
            </a:pPr>
            <a:r>
              <a:rPr lang="en-US" sz="2800" b="1" dirty="0">
                <a:solidFill>
                  <a:srgbClr val="074073"/>
                </a:solidFill>
                <a:sym typeface="Symbol" charset="2"/>
              </a:rPr>
              <a:t>Splitting a set (“partitioning a set by </a:t>
            </a:r>
            <a:r>
              <a:rPr lang="en-US" sz="2800" b="1" u="sng" dirty="0">
                <a:solidFill>
                  <a:srgbClr val="074073"/>
                </a:solidFill>
                <a:sym typeface="Symbol" charset="2"/>
              </a:rPr>
              <a:t>a</a:t>
            </a:r>
            <a:r>
              <a:rPr lang="en-US" sz="2800" b="1" dirty="0" smtClean="0">
                <a:solidFill>
                  <a:srgbClr val="074073"/>
                </a:solidFill>
                <a:sym typeface="Symbol" charset="2"/>
              </a:rPr>
              <a:t>”)</a:t>
            </a:r>
            <a:endParaRPr lang="en-US" sz="2800" b="1" dirty="0">
              <a:solidFill>
                <a:srgbClr val="074073"/>
              </a:solidFill>
              <a:sym typeface="Symbol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1085" y="398535"/>
            <a:ext cx="8806543" cy="666601"/>
          </a:xfrm>
        </p:spPr>
        <p:txBody>
          <a:bodyPr>
            <a:normAutofit fontScale="90000"/>
          </a:bodyPr>
          <a:lstStyle/>
          <a:p>
            <a:r>
              <a:rPr lang="en-US" sz="2600" b="1" dirty="0"/>
              <a:t>DFA</a:t>
            </a:r>
            <a:r>
              <a:rPr lang="en-US" dirty="0"/>
              <a:t> Minimization</a:t>
            </a:r>
            <a:r>
              <a:rPr lang="en-US" dirty="0">
                <a:sym typeface="Symbol" charset="2"/>
              </a:rPr>
              <a:t> : </a:t>
            </a:r>
            <a:r>
              <a:rPr lang="en-US" sz="4400" dirty="0">
                <a:ea typeface="ヒラギノ角ゴ Pro W3" charset="0"/>
                <a:cs typeface="ヒラギノ角ゴ Pro W3" charset="0"/>
                <a:sym typeface="Symbol" charset="0"/>
              </a:rPr>
              <a:t>Hopcroft</a:t>
            </a:r>
            <a:r>
              <a:rPr lang="ja-JP" altLang="en-US" sz="4400" dirty="0">
                <a:ea typeface="ヒラギノ角ゴ Pro W3" charset="0"/>
                <a:cs typeface="ヒラギノ角ゴ Pro W3" charset="0"/>
                <a:sym typeface="Symbol" charset="0"/>
              </a:rPr>
              <a:t>’</a:t>
            </a:r>
            <a:r>
              <a:rPr lang="en-US" sz="4400" dirty="0">
                <a:ea typeface="ヒラギノ角ゴ Pro W3" charset="0"/>
                <a:cs typeface="ヒラギノ角ゴ Pro W3" charset="0"/>
                <a:sym typeface="Symbol" charset="0"/>
              </a:rPr>
              <a:t>s Algorithm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</a:t>
            </a:fld>
            <a:endParaRPr lang="en-US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045959"/>
            <a:ext cx="2101525" cy="2244001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01" y="5399506"/>
            <a:ext cx="2513608" cy="45702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7815" y="3009415"/>
            <a:ext cx="2594256" cy="3121008"/>
          </a:xfrm>
          <a:prstGeom prst="rect">
            <a:avLst/>
          </a:prstGeom>
        </p:spPr>
      </p:pic>
      <p:sp>
        <p:nvSpPr>
          <p:cNvPr id="66" name="Right Arrow 65"/>
          <p:cNvSpPr/>
          <p:nvPr/>
        </p:nvSpPr>
        <p:spPr>
          <a:xfrm>
            <a:off x="6300367" y="4378643"/>
            <a:ext cx="1066800" cy="3825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1307" y="3036059"/>
            <a:ext cx="2258412" cy="263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049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>
                <a:ea typeface="ヒラギノ角ゴ Pro W3" charset="0"/>
                <a:cs typeface="ヒラギノ角ゴ Pro W3" charset="0"/>
              </a:rPr>
              <a:t>Brzozowski’s</a:t>
            </a:r>
            <a:r>
              <a:rPr lang="en-US" dirty="0">
                <a:ea typeface="ヒラギノ角ゴ Pro W3" charset="0"/>
                <a:cs typeface="ヒラギノ角ゴ Pro W3" charset="0"/>
              </a:rPr>
              <a:t> Algorithm for DFA Minimization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505201"/>
            <a:ext cx="10972800" cy="2974975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sz="1800" b="1" dirty="0">
                <a:solidFill>
                  <a:srgbClr val="FF0000"/>
                </a:solidFill>
                <a:ea typeface="ヒラギノ角ゴ Pro W3" charset="0"/>
                <a:cs typeface="ヒラギノ角ゴ Pro W3" charset="0"/>
              </a:rPr>
              <a:t>NFA -&gt; DFA: subset construction</a:t>
            </a:r>
          </a:p>
          <a:p>
            <a:pPr eaLnBrk="1" hangingPunct="1">
              <a:buFont typeface="Times" charset="0"/>
              <a:buNone/>
            </a:pPr>
            <a:endParaRPr lang="en-US" sz="1800" b="1" dirty="0">
              <a:solidFill>
                <a:srgbClr val="FF0000"/>
              </a:solidFill>
              <a:ea typeface="ヒラギノ角ゴ Pro W3" charset="0"/>
              <a:cs typeface="ヒラギノ角ゴ Pro W3" charset="0"/>
            </a:endParaRPr>
          </a:p>
          <a:p>
            <a:pPr eaLnBrk="1" hangingPunct="1">
              <a:buFont typeface="Times" charset="0"/>
              <a:buNone/>
            </a:pPr>
            <a:endParaRPr lang="en-US" sz="1800" b="1" dirty="0">
              <a:solidFill>
                <a:srgbClr val="FF0000"/>
              </a:solidFill>
              <a:ea typeface="ヒラギノ角ゴ Pro W3" charset="0"/>
              <a:cs typeface="ヒラギノ角ゴ Pro W3" charset="0"/>
            </a:endParaRPr>
          </a:p>
          <a:p>
            <a:pPr eaLnBrk="1" hangingPunct="1">
              <a:buFont typeface="Times" charset="0"/>
              <a:buNone/>
            </a:pPr>
            <a:endParaRPr lang="en-US" sz="1800" b="1" dirty="0">
              <a:solidFill>
                <a:srgbClr val="FF0000"/>
              </a:solidFill>
              <a:ea typeface="ヒラギノ角ゴ Pro W3" charset="0"/>
              <a:cs typeface="ヒラギノ角ゴ Pro W3" charset="0"/>
            </a:endParaRPr>
          </a:p>
          <a:p>
            <a:pPr eaLnBrk="1" hangingPunct="1">
              <a:buFont typeface="Times" charset="0"/>
              <a:buNone/>
            </a:pPr>
            <a:endParaRPr lang="en-US" sz="1800" b="1" dirty="0">
              <a:solidFill>
                <a:srgbClr val="FF0000"/>
              </a:solidFill>
              <a:ea typeface="ヒラギノ角ゴ Pro W3" charset="0"/>
              <a:cs typeface="ヒラギノ角ゴ Pro W3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1800" b="1" dirty="0">
                <a:solidFill>
                  <a:srgbClr val="FF0000"/>
                </a:solidFill>
                <a:ea typeface="ヒラギノ角ゴ Pro W3" charset="0"/>
                <a:cs typeface="ヒラギノ角ゴ Pro W3" charset="0"/>
              </a:rPr>
              <a:t>The Intuition</a:t>
            </a:r>
          </a:p>
          <a:p>
            <a:pPr eaLnBrk="1" hangingPunct="1"/>
            <a:r>
              <a:rPr lang="en-US" sz="1800" dirty="0">
                <a:ea typeface="ヒラギノ角ゴ Pro W3" charset="0"/>
                <a:cs typeface="ヒラギノ角ゴ Pro W3" charset="0"/>
              </a:rPr>
              <a:t>The subset construction merges prefixes in the NFA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.</a:t>
            </a:r>
          </a:p>
          <a:p>
            <a:r>
              <a:rPr lang="en-US" sz="1800" dirty="0">
                <a:solidFill>
                  <a:srgbClr val="000000"/>
                </a:solidFill>
                <a:sym typeface="Symbol" charset="0"/>
              </a:rPr>
              <a:t>Can apply subset construction again to remove duplicate tails.</a:t>
            </a:r>
            <a:endParaRPr lang="en-US" sz="1800" dirty="0">
              <a:solidFill>
                <a:srgbClr val="000000"/>
              </a:solidFill>
            </a:endParaRPr>
          </a:p>
          <a:p>
            <a:pPr eaLnBrk="1" hangingPunct="1"/>
            <a:endParaRPr lang="en-US" sz="1800" dirty="0"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1413" name="Text Box 36"/>
          <p:cNvSpPr txBox="1">
            <a:spLocks noChangeArrowheads="1"/>
          </p:cNvSpPr>
          <p:nvPr/>
        </p:nvSpPr>
        <p:spPr bwMode="auto">
          <a:xfrm>
            <a:off x="749073" y="1440775"/>
            <a:ext cx="29425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74073"/>
                </a:solidFill>
                <a:latin typeface="Calibri"/>
              </a:rPr>
              <a:t>NFA for </a:t>
            </a:r>
            <a:r>
              <a:rPr lang="en-US" sz="1800" dirty="0" err="1">
                <a:solidFill>
                  <a:srgbClr val="074073"/>
                </a:solidFill>
                <a:latin typeface="Calibri"/>
              </a:rPr>
              <a:t>abc</a:t>
            </a:r>
            <a:r>
              <a:rPr lang="en-US" sz="1800" dirty="0">
                <a:solidFill>
                  <a:srgbClr val="074073"/>
                </a:solidFill>
                <a:latin typeface="Calibri"/>
              </a:rPr>
              <a:t> | </a:t>
            </a:r>
            <a:r>
              <a:rPr lang="en-US" sz="1800" dirty="0" err="1">
                <a:solidFill>
                  <a:srgbClr val="074073"/>
                </a:solidFill>
                <a:latin typeface="Calibri"/>
              </a:rPr>
              <a:t>bc</a:t>
            </a:r>
            <a:r>
              <a:rPr lang="en-US" sz="1800" dirty="0">
                <a:solidFill>
                  <a:srgbClr val="074073"/>
                </a:solidFill>
                <a:latin typeface="Calibri"/>
              </a:rPr>
              <a:t> | ad:</a:t>
            </a:r>
          </a:p>
        </p:txBody>
      </p:sp>
      <p:sp>
        <p:nvSpPr>
          <p:cNvPr id="101414" name="Text Box 37"/>
          <p:cNvSpPr txBox="1">
            <a:spLocks noChangeArrowheads="1"/>
          </p:cNvSpPr>
          <p:nvPr/>
        </p:nvSpPr>
        <p:spPr bwMode="auto">
          <a:xfrm>
            <a:off x="696686" y="2050374"/>
            <a:ext cx="36576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latin typeface="Calibri"/>
              </a:rPr>
              <a:t>Thompson</a:t>
            </a:r>
            <a:r>
              <a:rPr lang="ja-JP" altLang="en-US" sz="1600" dirty="0">
                <a:latin typeface="Calibri"/>
              </a:rPr>
              <a:t>’</a:t>
            </a:r>
            <a:r>
              <a:rPr lang="en-US" sz="1600" dirty="0">
                <a:latin typeface="Calibri"/>
              </a:rPr>
              <a:t>s construction would leave </a:t>
            </a:r>
            <a:r>
              <a:rPr lang="en-US" sz="1800" dirty="0">
                <a:latin typeface="Calibri"/>
                <a:sym typeface="Symbol" charset="0"/>
              </a:rPr>
              <a:t></a:t>
            </a:r>
            <a:r>
              <a:rPr lang="en-US" sz="1600" dirty="0">
                <a:latin typeface="Calibri"/>
                <a:sym typeface="Symbol" charset="0"/>
              </a:rPr>
              <a:t>-transitions between each single-character automaton</a:t>
            </a:r>
            <a:endParaRPr lang="en-US" sz="1600" dirty="0">
              <a:latin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F2B6FF-833C-4F98-867B-B7A8144B5670}"/>
              </a:ext>
            </a:extLst>
          </p:cNvPr>
          <p:cNvGrpSpPr/>
          <p:nvPr/>
        </p:nvGrpSpPr>
        <p:grpSpPr>
          <a:xfrm>
            <a:off x="5569179" y="3511551"/>
            <a:ext cx="3048000" cy="1676400"/>
            <a:chOff x="2438400" y="4343400"/>
            <a:chExt cx="3048000" cy="1676400"/>
          </a:xfrm>
        </p:grpSpPr>
        <p:sp>
          <p:nvSpPr>
            <p:cNvPr id="101415" name="Oval 38"/>
            <p:cNvSpPr>
              <a:spLocks noChangeArrowheads="1"/>
            </p:cNvSpPr>
            <p:nvPr/>
          </p:nvSpPr>
          <p:spPr bwMode="auto">
            <a:xfrm>
              <a:off x="2438400" y="5638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0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1416" name="Oval 39"/>
            <p:cNvSpPr>
              <a:spLocks noChangeArrowheads="1"/>
            </p:cNvSpPr>
            <p:nvPr/>
          </p:nvSpPr>
          <p:spPr bwMode="auto">
            <a:xfrm>
              <a:off x="4191000" y="4343400"/>
              <a:ext cx="381000" cy="3810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6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1417" name="Oval 42"/>
            <p:cNvSpPr>
              <a:spLocks noChangeArrowheads="1"/>
            </p:cNvSpPr>
            <p:nvPr/>
          </p:nvSpPr>
          <p:spPr bwMode="auto">
            <a:xfrm>
              <a:off x="3276600" y="56388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4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1418" name="Oval 43"/>
            <p:cNvSpPr>
              <a:spLocks noChangeArrowheads="1"/>
            </p:cNvSpPr>
            <p:nvPr/>
          </p:nvSpPr>
          <p:spPr bwMode="auto">
            <a:xfrm>
              <a:off x="4191000" y="5638800"/>
              <a:ext cx="381000" cy="3810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5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1419" name="Oval 46"/>
            <p:cNvSpPr>
              <a:spLocks noChangeArrowheads="1"/>
            </p:cNvSpPr>
            <p:nvPr/>
          </p:nvSpPr>
          <p:spPr bwMode="auto">
            <a:xfrm>
              <a:off x="4191000" y="5029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2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1420" name="Oval 47"/>
            <p:cNvSpPr>
              <a:spLocks noChangeArrowheads="1"/>
            </p:cNvSpPr>
            <p:nvPr/>
          </p:nvSpPr>
          <p:spPr bwMode="auto">
            <a:xfrm>
              <a:off x="3276600" y="50292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1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1421" name="Oval 48"/>
            <p:cNvSpPr>
              <a:spLocks noChangeArrowheads="1"/>
            </p:cNvSpPr>
            <p:nvPr/>
          </p:nvSpPr>
          <p:spPr bwMode="auto">
            <a:xfrm>
              <a:off x="5105400" y="5029200"/>
              <a:ext cx="381000" cy="3810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3</a:t>
              </a:r>
              <a:endParaRPr lang="en-US" sz="1600" i="1" dirty="0">
                <a:latin typeface="Calibri"/>
              </a:endParaRPr>
            </a:p>
          </p:txBody>
        </p:sp>
        <p:cxnSp>
          <p:nvCxnSpPr>
            <p:cNvPr id="101422" name="AutoShape 49"/>
            <p:cNvCxnSpPr>
              <a:cxnSpLocks noChangeShapeType="1"/>
              <a:stCxn id="101415" idx="7"/>
              <a:endCxn id="101420" idx="3"/>
            </p:cNvCxnSpPr>
            <p:nvPr/>
          </p:nvCxnSpPr>
          <p:spPr bwMode="auto">
            <a:xfrm flipV="1">
              <a:off x="2763839" y="5354639"/>
              <a:ext cx="568325" cy="33972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1423" name="AutoShape 50"/>
            <p:cNvCxnSpPr>
              <a:cxnSpLocks noChangeShapeType="1"/>
              <a:stCxn id="101420" idx="6"/>
              <a:endCxn id="101419" idx="2"/>
            </p:cNvCxnSpPr>
            <p:nvPr/>
          </p:nvCxnSpPr>
          <p:spPr bwMode="auto">
            <a:xfrm>
              <a:off x="3657600" y="5219700"/>
              <a:ext cx="533400" cy="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1424" name="AutoShape 51"/>
            <p:cNvCxnSpPr>
              <a:cxnSpLocks noChangeShapeType="1"/>
              <a:stCxn id="101419" idx="6"/>
            </p:cNvCxnSpPr>
            <p:nvPr/>
          </p:nvCxnSpPr>
          <p:spPr bwMode="auto">
            <a:xfrm>
              <a:off x="4572000" y="5219700"/>
              <a:ext cx="533400" cy="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1425" name="AutoShape 53"/>
            <p:cNvCxnSpPr>
              <a:cxnSpLocks noChangeShapeType="1"/>
              <a:stCxn id="101415" idx="6"/>
              <a:endCxn id="101417" idx="2"/>
            </p:cNvCxnSpPr>
            <p:nvPr/>
          </p:nvCxnSpPr>
          <p:spPr bwMode="auto">
            <a:xfrm>
              <a:off x="2819400" y="5829300"/>
              <a:ext cx="457200" cy="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1426" name="AutoShape 54"/>
            <p:cNvCxnSpPr>
              <a:cxnSpLocks noChangeShapeType="1"/>
              <a:stCxn id="101417" idx="6"/>
              <a:endCxn id="101418" idx="2"/>
            </p:cNvCxnSpPr>
            <p:nvPr/>
          </p:nvCxnSpPr>
          <p:spPr bwMode="auto">
            <a:xfrm>
              <a:off x="3657600" y="5829300"/>
              <a:ext cx="514350" cy="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1427" name="AutoShape 58"/>
            <p:cNvCxnSpPr>
              <a:cxnSpLocks noChangeShapeType="1"/>
              <a:stCxn id="101420" idx="7"/>
              <a:endCxn id="101416" idx="3"/>
            </p:cNvCxnSpPr>
            <p:nvPr/>
          </p:nvCxnSpPr>
          <p:spPr bwMode="auto">
            <a:xfrm flipV="1">
              <a:off x="3602039" y="4687889"/>
              <a:ext cx="644525" cy="39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1428" name="Text Box 62"/>
            <p:cNvSpPr txBox="1">
              <a:spLocks noChangeArrowheads="1"/>
            </p:cNvSpPr>
            <p:nvPr/>
          </p:nvSpPr>
          <p:spPr bwMode="auto">
            <a:xfrm>
              <a:off x="2819400" y="5181600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a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01429" name="Text Box 63"/>
            <p:cNvSpPr txBox="1">
              <a:spLocks noChangeArrowheads="1"/>
            </p:cNvSpPr>
            <p:nvPr/>
          </p:nvSpPr>
          <p:spPr bwMode="auto">
            <a:xfrm>
              <a:off x="2895600" y="555148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b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01430" name="Text Box 66"/>
            <p:cNvSpPr txBox="1">
              <a:spLocks noChangeArrowheads="1"/>
            </p:cNvSpPr>
            <p:nvPr/>
          </p:nvSpPr>
          <p:spPr bwMode="auto">
            <a:xfrm>
              <a:off x="3733800" y="4921250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b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01431" name="Text Box 67"/>
            <p:cNvSpPr txBox="1">
              <a:spLocks noChangeArrowheads="1"/>
            </p:cNvSpPr>
            <p:nvPr/>
          </p:nvSpPr>
          <p:spPr bwMode="auto">
            <a:xfrm>
              <a:off x="3733800" y="555148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c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01432" name="Text Box 68"/>
            <p:cNvSpPr txBox="1">
              <a:spLocks noChangeArrowheads="1"/>
            </p:cNvSpPr>
            <p:nvPr/>
          </p:nvSpPr>
          <p:spPr bwMode="auto">
            <a:xfrm>
              <a:off x="3733800" y="4540250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d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01433" name="Text Box 69"/>
            <p:cNvSpPr txBox="1">
              <a:spLocks noChangeArrowheads="1"/>
            </p:cNvSpPr>
            <p:nvPr/>
          </p:nvSpPr>
          <p:spPr bwMode="auto">
            <a:xfrm>
              <a:off x="4627563" y="494188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c</a:t>
              </a:r>
              <a:endParaRPr lang="en-US" sz="1600" dirty="0">
                <a:latin typeface="Calibri"/>
              </a:endParaRPr>
            </a:p>
          </p:txBody>
        </p:sp>
      </p:grpSp>
      <p:sp>
        <p:nvSpPr>
          <p:cNvPr id="101434" name="Text Box 70"/>
          <p:cNvSpPr txBox="1">
            <a:spLocks noChangeArrowheads="1"/>
          </p:cNvSpPr>
          <p:nvPr/>
        </p:nvSpPr>
        <p:spPr bwMode="auto">
          <a:xfrm>
            <a:off x="1232360" y="3867394"/>
            <a:ext cx="3962400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Subset construction eliminates </a:t>
            </a:r>
            <a:r>
              <a:rPr lang="en-US" sz="1800" dirty="0">
                <a:solidFill>
                  <a:srgbClr val="000000"/>
                </a:solidFill>
                <a:latin typeface="Calibri"/>
                <a:sym typeface="Symbol" charset="0"/>
              </a:rPr>
              <a:t></a:t>
            </a:r>
            <a:r>
              <a:rPr lang="en-US" sz="1600" dirty="0">
                <a:solidFill>
                  <a:srgbClr val="000000"/>
                </a:solidFill>
                <a:latin typeface="Calibri"/>
                <a:sym typeface="Symbol" charset="0"/>
              </a:rPr>
              <a:t>-transitions and merges the paths for </a:t>
            </a:r>
            <a:r>
              <a:rPr lang="en-US" sz="1600" u="sng" dirty="0">
                <a:solidFill>
                  <a:srgbClr val="000000"/>
                </a:solidFill>
                <a:latin typeface="Calibri"/>
                <a:sym typeface="Symbol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alibri"/>
                <a:sym typeface="Symbol" charset="0"/>
              </a:rPr>
              <a:t>.  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latin typeface="Calibri"/>
                <a:sym typeface="Symbol" charset="0"/>
              </a:rPr>
              <a:t>It leaves duplicate tails, such as </a:t>
            </a:r>
            <a:r>
              <a:rPr lang="en-US" sz="1600" u="sng" dirty="0">
                <a:solidFill>
                  <a:srgbClr val="000000"/>
                </a:solidFill>
                <a:latin typeface="Calibri"/>
                <a:sym typeface="Symbol" charset="0"/>
              </a:rPr>
              <a:t>bc</a:t>
            </a:r>
            <a:r>
              <a:rPr lang="en-US" sz="1600" dirty="0">
                <a:solidFill>
                  <a:srgbClr val="000000"/>
                </a:solidFill>
                <a:latin typeface="Calibri"/>
                <a:sym typeface="Symbol" charset="0"/>
              </a:rPr>
              <a:t>, intact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Compliler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</a:t>
            </a:fld>
            <a:endParaRPr lang="en-US"/>
          </a:p>
        </p:txBody>
      </p:sp>
      <p:grpSp>
        <p:nvGrpSpPr>
          <p:cNvPr id="114" name="Group 113"/>
          <p:cNvGrpSpPr/>
          <p:nvPr/>
        </p:nvGrpSpPr>
        <p:grpSpPr>
          <a:xfrm>
            <a:off x="4823339" y="1294637"/>
            <a:ext cx="6174805" cy="1881954"/>
            <a:chOff x="2345368" y="1850886"/>
            <a:chExt cx="6174805" cy="1881954"/>
          </a:xfrm>
        </p:grpSpPr>
        <p:sp>
          <p:nvSpPr>
            <p:cNvPr id="115" name="Oval 4"/>
            <p:cNvSpPr>
              <a:spLocks noChangeArrowheads="1"/>
            </p:cNvSpPr>
            <p:nvPr/>
          </p:nvSpPr>
          <p:spPr bwMode="auto">
            <a:xfrm>
              <a:off x="2345368" y="26555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0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16" name="Oval 5"/>
            <p:cNvSpPr>
              <a:spLocks noChangeArrowheads="1"/>
            </p:cNvSpPr>
            <p:nvPr/>
          </p:nvSpPr>
          <p:spPr bwMode="auto">
            <a:xfrm>
              <a:off x="8139173" y="3150823"/>
              <a:ext cx="381000" cy="3810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 smtClean="0">
                  <a:latin typeface="Calibri"/>
                </a:rPr>
                <a:t>s</a:t>
              </a:r>
              <a:r>
                <a:rPr lang="en-US" sz="1600" baseline="-25000" dirty="0" smtClean="0">
                  <a:latin typeface="Calibri"/>
                </a:rPr>
                <a:t>11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17" name="Oval 6"/>
            <p:cNvSpPr>
              <a:spLocks noChangeArrowheads="1"/>
            </p:cNvSpPr>
            <p:nvPr/>
          </p:nvSpPr>
          <p:spPr bwMode="auto">
            <a:xfrm>
              <a:off x="4097968" y="33413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9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18" name="Oval 7"/>
            <p:cNvSpPr>
              <a:spLocks noChangeArrowheads="1"/>
            </p:cNvSpPr>
            <p:nvPr/>
          </p:nvSpPr>
          <p:spPr bwMode="auto">
            <a:xfrm>
              <a:off x="3183568" y="33413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8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19" name="Oval 8"/>
            <p:cNvSpPr>
              <a:spLocks noChangeArrowheads="1"/>
            </p:cNvSpPr>
            <p:nvPr/>
          </p:nvSpPr>
          <p:spPr bwMode="auto">
            <a:xfrm>
              <a:off x="3183568" y="26555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5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20" name="Oval 10"/>
            <p:cNvSpPr>
              <a:spLocks noChangeArrowheads="1"/>
            </p:cNvSpPr>
            <p:nvPr/>
          </p:nvSpPr>
          <p:spPr bwMode="auto">
            <a:xfrm>
              <a:off x="4097968" y="26555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6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21" name="Oval 11"/>
            <p:cNvSpPr>
              <a:spLocks noChangeArrowheads="1"/>
            </p:cNvSpPr>
            <p:nvPr/>
          </p:nvSpPr>
          <p:spPr bwMode="auto">
            <a:xfrm>
              <a:off x="5926771" y="2045924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3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22" name="Oval 12"/>
            <p:cNvSpPr>
              <a:spLocks noChangeArrowheads="1"/>
            </p:cNvSpPr>
            <p:nvPr/>
          </p:nvSpPr>
          <p:spPr bwMode="auto">
            <a:xfrm>
              <a:off x="4097968" y="20459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2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23" name="Oval 13"/>
            <p:cNvSpPr>
              <a:spLocks noChangeArrowheads="1"/>
            </p:cNvSpPr>
            <p:nvPr/>
          </p:nvSpPr>
          <p:spPr bwMode="auto">
            <a:xfrm>
              <a:off x="3183568" y="20459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1</a:t>
              </a:r>
              <a:endParaRPr lang="en-US" sz="1600" i="1" dirty="0">
                <a:latin typeface="Calibri"/>
              </a:endParaRPr>
            </a:p>
          </p:txBody>
        </p:sp>
        <p:cxnSp>
          <p:nvCxnSpPr>
            <p:cNvPr id="124" name="AutoShape 15"/>
            <p:cNvCxnSpPr>
              <a:cxnSpLocks noChangeShapeType="1"/>
              <a:stCxn id="115" idx="7"/>
              <a:endCxn id="123" idx="3"/>
            </p:cNvCxnSpPr>
            <p:nvPr/>
          </p:nvCxnSpPr>
          <p:spPr bwMode="auto">
            <a:xfrm flipV="1">
              <a:off x="2670807" y="2371362"/>
              <a:ext cx="568325" cy="339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5" name="AutoShape 16"/>
            <p:cNvCxnSpPr>
              <a:cxnSpLocks noChangeShapeType="1"/>
              <a:stCxn id="123" idx="6"/>
              <a:endCxn id="122" idx="2"/>
            </p:cNvCxnSpPr>
            <p:nvPr/>
          </p:nvCxnSpPr>
          <p:spPr bwMode="auto">
            <a:xfrm>
              <a:off x="3564568" y="2236423"/>
              <a:ext cx="533400" cy="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6" name="AutoShape 17"/>
            <p:cNvCxnSpPr>
              <a:cxnSpLocks noChangeShapeType="1"/>
              <a:stCxn id="147" idx="6"/>
              <a:endCxn id="121" idx="2"/>
            </p:cNvCxnSpPr>
            <p:nvPr/>
          </p:nvCxnSpPr>
          <p:spPr bwMode="auto">
            <a:xfrm flipV="1">
              <a:off x="5340299" y="2236424"/>
              <a:ext cx="586472" cy="39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7" name="AutoShape 18"/>
            <p:cNvCxnSpPr>
              <a:cxnSpLocks noChangeShapeType="1"/>
              <a:stCxn id="153" idx="6"/>
            </p:cNvCxnSpPr>
            <p:nvPr/>
          </p:nvCxnSpPr>
          <p:spPr bwMode="auto">
            <a:xfrm>
              <a:off x="7136959" y="2236423"/>
              <a:ext cx="5709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8" name="AutoShape 19"/>
            <p:cNvCxnSpPr>
              <a:cxnSpLocks noChangeShapeType="1"/>
              <a:stCxn id="115" idx="6"/>
              <a:endCxn id="119" idx="2"/>
            </p:cNvCxnSpPr>
            <p:nvPr/>
          </p:nvCxnSpPr>
          <p:spPr bwMode="auto">
            <a:xfrm>
              <a:off x="2726368" y="2846023"/>
              <a:ext cx="457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9" name="AutoShape 20"/>
            <p:cNvCxnSpPr>
              <a:cxnSpLocks noChangeShapeType="1"/>
              <a:stCxn id="119" idx="6"/>
              <a:endCxn id="120" idx="2"/>
            </p:cNvCxnSpPr>
            <p:nvPr/>
          </p:nvCxnSpPr>
          <p:spPr bwMode="auto">
            <a:xfrm>
              <a:off x="3564568" y="2846023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0" name="AutoShape 21"/>
            <p:cNvCxnSpPr>
              <a:cxnSpLocks noChangeShapeType="1"/>
              <a:stCxn id="146" idx="6"/>
            </p:cNvCxnSpPr>
            <p:nvPr/>
          </p:nvCxnSpPr>
          <p:spPr bwMode="auto">
            <a:xfrm>
              <a:off x="5349827" y="2846023"/>
              <a:ext cx="6182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1" name="AutoShape 22"/>
            <p:cNvCxnSpPr>
              <a:cxnSpLocks noChangeShapeType="1"/>
              <a:stCxn id="115" idx="5"/>
              <a:endCxn id="118" idx="1"/>
            </p:cNvCxnSpPr>
            <p:nvPr/>
          </p:nvCxnSpPr>
          <p:spPr bwMode="auto">
            <a:xfrm>
              <a:off x="2670807" y="2980962"/>
              <a:ext cx="568325" cy="415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2" name="AutoShape 23"/>
            <p:cNvCxnSpPr>
              <a:cxnSpLocks noChangeShapeType="1"/>
            </p:cNvCxnSpPr>
            <p:nvPr/>
          </p:nvCxnSpPr>
          <p:spPr bwMode="auto">
            <a:xfrm>
              <a:off x="3564568" y="3582623"/>
              <a:ext cx="533400" cy="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3" name="AutoShape 24"/>
            <p:cNvCxnSpPr>
              <a:cxnSpLocks noChangeShapeType="1"/>
              <a:stCxn id="145" idx="6"/>
              <a:endCxn id="116" idx="2"/>
            </p:cNvCxnSpPr>
            <p:nvPr/>
          </p:nvCxnSpPr>
          <p:spPr bwMode="auto">
            <a:xfrm>
              <a:off x="5358447" y="3531823"/>
              <a:ext cx="5683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4" name="Text Box 25"/>
            <p:cNvSpPr txBox="1">
              <a:spLocks noChangeArrowheads="1"/>
            </p:cNvSpPr>
            <p:nvPr/>
          </p:nvSpPr>
          <p:spPr bwMode="auto">
            <a:xfrm>
              <a:off x="2726368" y="2274524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35" name="Text Box 26"/>
            <p:cNvSpPr txBox="1">
              <a:spLocks noChangeArrowheads="1"/>
            </p:cNvSpPr>
            <p:nvPr/>
          </p:nvSpPr>
          <p:spPr bwMode="auto">
            <a:xfrm>
              <a:off x="2802568" y="2560274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36" name="Text Box 27"/>
            <p:cNvSpPr txBox="1">
              <a:spLocks noChangeArrowheads="1"/>
            </p:cNvSpPr>
            <p:nvPr/>
          </p:nvSpPr>
          <p:spPr bwMode="auto">
            <a:xfrm>
              <a:off x="2726368" y="3112724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37" name="Text Box 28"/>
            <p:cNvSpPr txBox="1">
              <a:spLocks noChangeArrowheads="1"/>
            </p:cNvSpPr>
            <p:nvPr/>
          </p:nvSpPr>
          <p:spPr bwMode="auto">
            <a:xfrm>
              <a:off x="3640768" y="1944323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a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38" name="Text Box 29"/>
            <p:cNvSpPr txBox="1">
              <a:spLocks noChangeArrowheads="1"/>
            </p:cNvSpPr>
            <p:nvPr/>
          </p:nvSpPr>
          <p:spPr bwMode="auto">
            <a:xfrm>
              <a:off x="3640768" y="2568211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b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39" name="Text Box 30"/>
            <p:cNvSpPr txBox="1">
              <a:spLocks noChangeArrowheads="1"/>
            </p:cNvSpPr>
            <p:nvPr/>
          </p:nvSpPr>
          <p:spPr bwMode="auto">
            <a:xfrm>
              <a:off x="3640768" y="3254011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a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40" name="Text Box 32"/>
            <p:cNvSpPr txBox="1">
              <a:spLocks noChangeArrowheads="1"/>
            </p:cNvSpPr>
            <p:nvPr/>
          </p:nvSpPr>
          <p:spPr bwMode="auto">
            <a:xfrm>
              <a:off x="5490209" y="1937973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b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41" name="Text Box 33"/>
            <p:cNvSpPr txBox="1">
              <a:spLocks noChangeArrowheads="1"/>
            </p:cNvSpPr>
            <p:nvPr/>
          </p:nvSpPr>
          <p:spPr bwMode="auto">
            <a:xfrm>
              <a:off x="5490209" y="2561861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c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42" name="Text Box 34"/>
            <p:cNvSpPr txBox="1">
              <a:spLocks noChangeArrowheads="1"/>
            </p:cNvSpPr>
            <p:nvPr/>
          </p:nvSpPr>
          <p:spPr bwMode="auto">
            <a:xfrm>
              <a:off x="5490209" y="3247661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d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43" name="Text Box 35"/>
            <p:cNvSpPr txBox="1">
              <a:spLocks noChangeArrowheads="1"/>
            </p:cNvSpPr>
            <p:nvPr/>
          </p:nvSpPr>
          <p:spPr bwMode="auto">
            <a:xfrm>
              <a:off x="7276600" y="196654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c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44" name="Text Box 25"/>
            <p:cNvSpPr txBox="1">
              <a:spLocks noChangeArrowheads="1"/>
            </p:cNvSpPr>
            <p:nvPr/>
          </p:nvSpPr>
          <p:spPr bwMode="auto">
            <a:xfrm>
              <a:off x="4523647" y="2460486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45" name="Oval 6"/>
            <p:cNvSpPr>
              <a:spLocks noChangeArrowheads="1"/>
            </p:cNvSpPr>
            <p:nvPr/>
          </p:nvSpPr>
          <p:spPr bwMode="auto">
            <a:xfrm>
              <a:off x="4977447" y="33413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 i="1" dirty="0">
                <a:latin typeface="Calibri"/>
              </a:endParaRPr>
            </a:p>
          </p:txBody>
        </p:sp>
        <p:sp>
          <p:nvSpPr>
            <p:cNvPr id="146" name="Oval 10"/>
            <p:cNvSpPr>
              <a:spLocks noChangeArrowheads="1"/>
            </p:cNvSpPr>
            <p:nvPr/>
          </p:nvSpPr>
          <p:spPr bwMode="auto">
            <a:xfrm>
              <a:off x="4968827" y="26555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 i="1" dirty="0">
                <a:latin typeface="Calibri"/>
              </a:endParaRPr>
            </a:p>
          </p:txBody>
        </p:sp>
        <p:sp>
          <p:nvSpPr>
            <p:cNvPr id="147" name="Oval 12"/>
            <p:cNvSpPr>
              <a:spLocks noChangeArrowheads="1"/>
            </p:cNvSpPr>
            <p:nvPr/>
          </p:nvSpPr>
          <p:spPr bwMode="auto">
            <a:xfrm>
              <a:off x="4990597" y="2049894"/>
              <a:ext cx="349702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 i="1" dirty="0">
                <a:latin typeface="Calibri"/>
              </a:endParaRPr>
            </a:p>
          </p:txBody>
        </p:sp>
        <p:cxnSp>
          <p:nvCxnSpPr>
            <p:cNvPr id="148" name="AutoShape 16"/>
            <p:cNvCxnSpPr>
              <a:cxnSpLocks noChangeShapeType="1"/>
              <a:stCxn id="122" idx="6"/>
              <a:endCxn id="147" idx="2"/>
            </p:cNvCxnSpPr>
            <p:nvPr/>
          </p:nvCxnSpPr>
          <p:spPr bwMode="auto">
            <a:xfrm>
              <a:off x="4478968" y="2236423"/>
              <a:ext cx="511629" cy="39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9" name="AutoShape 20"/>
            <p:cNvCxnSpPr>
              <a:cxnSpLocks noChangeShapeType="1"/>
              <a:stCxn id="120" idx="6"/>
              <a:endCxn id="146" idx="2"/>
            </p:cNvCxnSpPr>
            <p:nvPr/>
          </p:nvCxnSpPr>
          <p:spPr bwMode="auto">
            <a:xfrm>
              <a:off x="4478968" y="2846023"/>
              <a:ext cx="48985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0" name="AutoShape 23"/>
            <p:cNvCxnSpPr>
              <a:cxnSpLocks noChangeShapeType="1"/>
              <a:stCxn id="117" idx="6"/>
              <a:endCxn id="145" idx="2"/>
            </p:cNvCxnSpPr>
            <p:nvPr/>
          </p:nvCxnSpPr>
          <p:spPr bwMode="auto">
            <a:xfrm>
              <a:off x="4478968" y="3531823"/>
              <a:ext cx="498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1" name="Text Box 25"/>
            <p:cNvSpPr txBox="1">
              <a:spLocks noChangeArrowheads="1"/>
            </p:cNvSpPr>
            <p:nvPr/>
          </p:nvSpPr>
          <p:spPr bwMode="auto">
            <a:xfrm>
              <a:off x="4545335" y="185485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52" name="Text Box 25"/>
            <p:cNvSpPr txBox="1">
              <a:spLocks noChangeArrowheads="1"/>
            </p:cNvSpPr>
            <p:nvPr/>
          </p:nvSpPr>
          <p:spPr bwMode="auto">
            <a:xfrm>
              <a:off x="4582382" y="3188924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53" name="Oval 12"/>
            <p:cNvSpPr>
              <a:spLocks noChangeArrowheads="1"/>
            </p:cNvSpPr>
            <p:nvPr/>
          </p:nvSpPr>
          <p:spPr bwMode="auto">
            <a:xfrm>
              <a:off x="6787257" y="2045923"/>
              <a:ext cx="349702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 i="1" dirty="0">
                <a:latin typeface="Calibri"/>
              </a:endParaRPr>
            </a:p>
          </p:txBody>
        </p:sp>
        <p:cxnSp>
          <p:nvCxnSpPr>
            <p:cNvPr id="154" name="AutoShape 16"/>
            <p:cNvCxnSpPr>
              <a:cxnSpLocks noChangeShapeType="1"/>
              <a:stCxn id="121" idx="6"/>
              <a:endCxn id="153" idx="2"/>
            </p:cNvCxnSpPr>
            <p:nvPr/>
          </p:nvCxnSpPr>
          <p:spPr bwMode="auto">
            <a:xfrm flipV="1">
              <a:off x="6307771" y="2236423"/>
              <a:ext cx="479486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5" name="Text Box 25"/>
            <p:cNvSpPr txBox="1">
              <a:spLocks noChangeArrowheads="1"/>
            </p:cNvSpPr>
            <p:nvPr/>
          </p:nvSpPr>
          <p:spPr bwMode="auto">
            <a:xfrm>
              <a:off x="6341995" y="1850886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56" name="Text Box 27"/>
            <p:cNvSpPr txBox="1">
              <a:spLocks noChangeArrowheads="1"/>
            </p:cNvSpPr>
            <p:nvPr/>
          </p:nvSpPr>
          <p:spPr bwMode="auto">
            <a:xfrm>
              <a:off x="8067727" y="2465181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cxnSp>
          <p:nvCxnSpPr>
            <p:cNvPr id="157" name="AutoShape 90"/>
            <p:cNvCxnSpPr>
              <a:cxnSpLocks noChangeShapeType="1"/>
              <a:endCxn id="159" idx="6"/>
            </p:cNvCxnSpPr>
            <p:nvPr/>
          </p:nvCxnSpPr>
          <p:spPr bwMode="auto">
            <a:xfrm flipH="1" flipV="1">
              <a:off x="6336066" y="2858829"/>
              <a:ext cx="1750712" cy="449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8" name="AutoShape 91"/>
            <p:cNvCxnSpPr>
              <a:cxnSpLocks noChangeShapeType="1"/>
              <a:endCxn id="162" idx="6"/>
            </p:cNvCxnSpPr>
            <p:nvPr/>
          </p:nvCxnSpPr>
          <p:spPr bwMode="auto">
            <a:xfrm flipH="1">
              <a:off x="6289732" y="3442820"/>
              <a:ext cx="1852841" cy="995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5955066" y="2668329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7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60" name="Text Box 26"/>
            <p:cNvSpPr txBox="1">
              <a:spLocks noChangeArrowheads="1"/>
            </p:cNvSpPr>
            <p:nvPr/>
          </p:nvSpPr>
          <p:spPr bwMode="auto">
            <a:xfrm>
              <a:off x="7145227" y="317562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61" name="Oval 67"/>
            <p:cNvSpPr>
              <a:spLocks noChangeArrowheads="1"/>
            </p:cNvSpPr>
            <p:nvPr/>
          </p:nvSpPr>
          <p:spPr bwMode="auto">
            <a:xfrm>
              <a:off x="7713226" y="2058470"/>
              <a:ext cx="308513" cy="3116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4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62" name="Oval 58"/>
            <p:cNvSpPr>
              <a:spLocks noChangeArrowheads="1"/>
            </p:cNvSpPr>
            <p:nvPr/>
          </p:nvSpPr>
          <p:spPr bwMode="auto">
            <a:xfrm>
              <a:off x="5908732" y="335184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10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63" name="Text Box 26"/>
            <p:cNvSpPr txBox="1">
              <a:spLocks noChangeArrowheads="1"/>
            </p:cNvSpPr>
            <p:nvPr/>
          </p:nvSpPr>
          <p:spPr bwMode="auto">
            <a:xfrm>
              <a:off x="6965739" y="2637015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cxnSp>
          <p:nvCxnSpPr>
            <p:cNvPr id="164" name="AutoShape 89"/>
            <p:cNvCxnSpPr>
              <a:cxnSpLocks noChangeShapeType="1"/>
              <a:endCxn id="161" idx="4"/>
            </p:cNvCxnSpPr>
            <p:nvPr/>
          </p:nvCxnSpPr>
          <p:spPr bwMode="auto">
            <a:xfrm flipH="1" flipV="1">
              <a:off x="7867483" y="2370072"/>
              <a:ext cx="409794" cy="7475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0430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a typeface="ヒラギノ角ゴ Pro W3" charset="0"/>
                <a:cs typeface="ヒラギノ角ゴ Pro W3" charset="0"/>
              </a:rPr>
              <a:t>Brzozowski’s</a:t>
            </a:r>
            <a:r>
              <a:rPr lang="en-US" dirty="0">
                <a:ea typeface="ヒラギノ角ゴ Pro W3" charset="0"/>
                <a:cs typeface="ヒラギノ角ゴ Pro W3" charset="0"/>
              </a:rPr>
              <a:t> Algorithm: </a:t>
            </a:r>
            <a:r>
              <a:rPr lang="en-US" dirty="0">
                <a:solidFill>
                  <a:srgbClr val="0000FF"/>
                </a:solidFill>
                <a:ea typeface="ヒラギノ角ゴ Pro W3" charset="0"/>
                <a:cs typeface="ヒラギノ角ゴ Pro W3" charset="0"/>
                <a:sym typeface="Symbol" charset="0"/>
              </a:rPr>
              <a:t>NFA</a:t>
            </a:r>
            <a:r>
              <a:rPr lang="en-US" dirty="0">
                <a:solidFill>
                  <a:srgbClr val="003C75"/>
                </a:solidFill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dirty="0">
                <a:solidFill>
                  <a:srgbClr val="0000FF"/>
                </a:solidFill>
                <a:ea typeface="ヒラギノ角ゴ Pro W3" charset="0"/>
                <a:cs typeface="ヒラギノ角ゴ Pro W3" charset="0"/>
                <a:sym typeface="Symbol" charset="0"/>
              </a:rPr>
              <a:t> Minimal DFA                     </a:t>
            </a:r>
            <a:br>
              <a:rPr lang="en-US" dirty="0">
                <a:solidFill>
                  <a:srgbClr val="0000FF"/>
                </a:solidFill>
                <a:ea typeface="ヒラギノ角ゴ Pro W3" charset="0"/>
                <a:cs typeface="ヒラギノ角ゴ Pro W3" charset="0"/>
                <a:sym typeface="Symbol" charset="0"/>
              </a:rPr>
            </a:br>
            <a:r>
              <a:rPr lang="en-US" dirty="0">
                <a:ea typeface="ヒラギノ角ゴ Pro W3" charset="0"/>
                <a:cs typeface="ヒラギノ角ゴ Pro W3" charset="0"/>
              </a:rPr>
              <a:t> </a:t>
            </a:r>
          </a:p>
        </p:txBody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ln>
            <a:noFill/>
          </a:ln>
        </p:spPr>
        <p:txBody>
          <a:bodyPr>
            <a:normAutofit fontScale="85000" lnSpcReduction="10000"/>
          </a:bodyPr>
          <a:lstStyle/>
          <a:p>
            <a:pPr eaLnBrk="1" hangingPunct="1">
              <a:buFont typeface="Times" charset="0"/>
              <a:buNone/>
            </a:pPr>
            <a:r>
              <a:rPr lang="en-US" b="1" dirty="0">
                <a:solidFill>
                  <a:srgbClr val="003C75"/>
                </a:solidFill>
                <a:ea typeface="ヒラギノ角ゴ Pro W3" charset="0"/>
                <a:cs typeface="ヒラギノ角ゴ Pro W3" charset="0"/>
              </a:rPr>
              <a:t>Idea: use the subset construction twice</a:t>
            </a:r>
            <a:endParaRPr lang="en-US" b="1" dirty="0">
              <a:ea typeface="ヒラギノ角ゴ Pro W3" charset="0"/>
              <a:cs typeface="ヒラギノ角ゴ Pro W3" charset="0"/>
            </a:endParaRPr>
          </a:p>
          <a:p>
            <a:pPr eaLnBrk="1" hangingPunct="1"/>
            <a:r>
              <a:rPr lang="en-US" dirty="0">
                <a:ea typeface="ヒラギノ角ゴ Pro W3" charset="0"/>
                <a:cs typeface="ヒラギノ角ゴ Pro W3" charset="0"/>
              </a:rPr>
              <a:t>For an </a:t>
            </a:r>
            <a:r>
              <a:rPr lang="en-US" sz="1800" b="1" dirty="0">
                <a:ea typeface="ヒラギノ角ゴ Pro W3" charset="0"/>
                <a:cs typeface="ヒラギノ角ゴ Pro W3" charset="0"/>
              </a:rPr>
              <a:t>NFA</a:t>
            </a:r>
            <a:r>
              <a:rPr lang="en-US" sz="1800" dirty="0">
                <a:ea typeface="ヒラギノ角ゴ Pro W3" charset="0"/>
                <a:cs typeface="ヒラギノ角ゴ Pro W3" charset="0"/>
              </a:rPr>
              <a:t> </a:t>
            </a:r>
            <a:r>
              <a:rPr lang="en-US" i="1" dirty="0">
                <a:ea typeface="ヒラギノ角ゴ Pro W3" charset="0"/>
                <a:cs typeface="ヒラギノ角ゴ Pro W3" charset="0"/>
              </a:rPr>
              <a:t>N</a:t>
            </a:r>
            <a:endParaRPr lang="en-US" dirty="0">
              <a:ea typeface="ヒラギノ角ゴ Pro W3" charset="0"/>
              <a:cs typeface="ヒラギノ角ゴ Pro W3" charset="0"/>
            </a:endParaRPr>
          </a:p>
          <a:p>
            <a:pPr lvl="1"/>
            <a:r>
              <a:rPr lang="en-US" dirty="0">
                <a:ea typeface="ヒラギノ角ゴ Pro W3" charset="0"/>
                <a:cs typeface="ヒラギノ角ゴ Pro W3" charset="0"/>
              </a:rPr>
              <a:t>Let </a:t>
            </a:r>
            <a:r>
              <a:rPr lang="en-US" i="1" dirty="0">
                <a:solidFill>
                  <a:srgbClr val="FF0000"/>
                </a:solidFill>
                <a:ea typeface="ヒラギノ角ゴ Pro W3" charset="0"/>
                <a:cs typeface="ヒラギノ角ゴ Pro W3" charset="0"/>
              </a:rPr>
              <a:t>reverse(N)</a:t>
            </a:r>
            <a:r>
              <a:rPr lang="en-US" dirty="0">
                <a:solidFill>
                  <a:srgbClr val="FF0000"/>
                </a:solidFill>
                <a:ea typeface="ヒラギノ角ゴ Pro W3" charset="0"/>
                <a:cs typeface="ヒラギノ角ゴ Pro W3" charset="0"/>
              </a:rPr>
              <a:t> </a:t>
            </a:r>
            <a:r>
              <a:rPr lang="en-US" dirty="0">
                <a:ea typeface="ヒラギノ角ゴ Pro W3" charset="0"/>
                <a:cs typeface="ヒラギノ角ゴ Pro W3" charset="0"/>
              </a:rPr>
              <a:t>be the </a:t>
            </a:r>
            <a:r>
              <a:rPr lang="en-US" sz="1600" b="1" dirty="0">
                <a:ea typeface="ヒラギノ角ゴ Pro W3" charset="0"/>
                <a:cs typeface="ヒラギノ角ゴ Pro W3" charset="0"/>
              </a:rPr>
              <a:t>NFA</a:t>
            </a:r>
            <a:r>
              <a:rPr lang="en-US" dirty="0">
                <a:ea typeface="ヒラギノ角ゴ Pro W3" charset="0"/>
                <a:cs typeface="ヒラギノ角ゴ Pro W3" charset="0"/>
              </a:rPr>
              <a:t> constructed by making initial state final, adding a new start state with an </a:t>
            </a:r>
            <a:r>
              <a:rPr lang="en-US" dirty="0">
                <a:sym typeface="Symbol" charset="0"/>
              </a:rPr>
              <a:t>-transition to each final state,</a:t>
            </a:r>
            <a:r>
              <a:rPr lang="en-US" dirty="0">
                <a:ea typeface="ヒラギノ角ゴ Pro W3" charset="0"/>
                <a:cs typeface="ヒラギノ角ゴ Pro W3" charset="0"/>
              </a:rPr>
              <a:t> and reversing the other edges</a:t>
            </a:r>
          </a:p>
          <a:p>
            <a:pPr lvl="1" eaLnBrk="1" hangingPunct="1"/>
            <a:r>
              <a:rPr lang="en-US" dirty="0">
                <a:ea typeface="ヒラギノ角ゴ Pro W3" charset="0"/>
                <a:cs typeface="ヒラギノ角ゴ Pro W3" charset="0"/>
              </a:rPr>
              <a:t>Let </a:t>
            </a:r>
            <a:r>
              <a:rPr lang="en-US" i="1" dirty="0">
                <a:solidFill>
                  <a:srgbClr val="FF0000"/>
                </a:solidFill>
                <a:ea typeface="ヒラギノ角ゴ Pro W3" charset="0"/>
                <a:cs typeface="ヒラギノ角ゴ Pro W3" charset="0"/>
              </a:rPr>
              <a:t>subset(N)</a:t>
            </a:r>
            <a:r>
              <a:rPr lang="en-US" i="1" dirty="0">
                <a:ea typeface="ヒラギノ角ゴ Pro W3" charset="0"/>
                <a:cs typeface="ヒラギノ角ゴ Pro W3" charset="0"/>
              </a:rPr>
              <a:t> </a:t>
            </a:r>
            <a:r>
              <a:rPr lang="en-US" dirty="0">
                <a:ea typeface="ヒラギノ角ゴ Pro W3" charset="0"/>
                <a:cs typeface="ヒラギノ角ゴ Pro W3" charset="0"/>
              </a:rPr>
              <a:t>be the </a:t>
            </a:r>
            <a:r>
              <a:rPr lang="en-US" sz="1600" b="1" dirty="0">
                <a:ea typeface="ヒラギノ角ゴ Pro W3" charset="0"/>
                <a:cs typeface="ヒラギノ角ゴ Pro W3" charset="0"/>
              </a:rPr>
              <a:t>DFA</a:t>
            </a:r>
            <a:r>
              <a:rPr lang="en-US" dirty="0">
                <a:ea typeface="ヒラギノ角ゴ Pro W3" charset="0"/>
                <a:cs typeface="ヒラギノ角ゴ Pro W3" charset="0"/>
              </a:rPr>
              <a:t> produced by the subset construction on </a:t>
            </a:r>
            <a:r>
              <a:rPr lang="en-US" i="1" dirty="0">
                <a:ea typeface="ヒラギノ角ゴ Pro W3" charset="0"/>
                <a:cs typeface="ヒラギノ角ゴ Pro W3" charset="0"/>
              </a:rPr>
              <a:t>N</a:t>
            </a:r>
            <a:endParaRPr lang="en-US" dirty="0">
              <a:ea typeface="ヒラギノ角ゴ Pro W3" charset="0"/>
              <a:cs typeface="ヒラギノ角ゴ Pro W3" charset="0"/>
            </a:endParaRPr>
          </a:p>
          <a:p>
            <a:pPr lvl="1" eaLnBrk="1" hangingPunct="1"/>
            <a:r>
              <a:rPr lang="en-US" dirty="0">
                <a:ea typeface="ヒラギノ角ゴ Pro W3" charset="0"/>
                <a:cs typeface="ヒラギノ角ゴ Pro W3" charset="0"/>
              </a:rPr>
              <a:t>Let </a:t>
            </a:r>
            <a:r>
              <a:rPr lang="en-US" i="1" dirty="0">
                <a:solidFill>
                  <a:srgbClr val="FF0000"/>
                </a:solidFill>
                <a:ea typeface="ヒラギノ角ゴ Pro W3" charset="0"/>
                <a:cs typeface="ヒラギノ角ゴ Pro W3" charset="0"/>
              </a:rPr>
              <a:t>reachable(N)</a:t>
            </a:r>
            <a:r>
              <a:rPr lang="en-US" dirty="0">
                <a:ea typeface="ヒラギノ角ゴ Pro W3" charset="0"/>
                <a:cs typeface="ヒラギノ角ゴ Pro W3" charset="0"/>
              </a:rPr>
              <a:t> be </a:t>
            </a:r>
            <a:r>
              <a:rPr lang="en-US" i="1" dirty="0">
                <a:ea typeface="ヒラギノ角ゴ Pro W3" charset="0"/>
                <a:cs typeface="ヒラギノ角ゴ Pro W3" charset="0"/>
              </a:rPr>
              <a:t>N </a:t>
            </a:r>
            <a:r>
              <a:rPr lang="en-US" dirty="0">
                <a:ea typeface="ヒラギノ角ゴ Pro W3" charset="0"/>
                <a:cs typeface="ヒラギノ角ゴ Pro W3" charset="0"/>
              </a:rPr>
              <a:t>after removing any states that are not reachable from the initial state (clean up)</a:t>
            </a:r>
          </a:p>
          <a:p>
            <a:pPr eaLnBrk="1" hangingPunct="1"/>
            <a:r>
              <a:rPr lang="en-US" dirty="0">
                <a:ea typeface="ヒラギノ角ゴ Pro W3" charset="0"/>
                <a:cs typeface="ヒラギノ角ゴ Pro W3" charset="0"/>
              </a:rPr>
              <a:t>Then, </a:t>
            </a:r>
          </a:p>
          <a:p>
            <a:pPr lvl="1" algn="ctr" eaLnBrk="1" hangingPunct="1">
              <a:spcBef>
                <a:spcPct val="60000"/>
              </a:spcBef>
              <a:spcAft>
                <a:spcPct val="60000"/>
              </a:spcAft>
              <a:buFontTx/>
              <a:buNone/>
            </a:pPr>
            <a:r>
              <a:rPr lang="en-US" i="1" dirty="0">
                <a:solidFill>
                  <a:srgbClr val="FF0000"/>
                </a:solidFill>
                <a:ea typeface="ヒラギノ角ゴ Pro W3" charset="0"/>
                <a:cs typeface="ヒラギノ角ゴ Pro W3" charset="0"/>
              </a:rPr>
              <a:t>reachable</a:t>
            </a:r>
            <a:r>
              <a:rPr lang="en-US" dirty="0">
                <a:solidFill>
                  <a:schemeClr val="tx2"/>
                </a:solidFill>
                <a:ea typeface="ヒラギノ角ゴ Pro W3" charset="0"/>
                <a:cs typeface="ヒラギノ角ゴ Pro W3" charset="0"/>
              </a:rPr>
              <a:t>(</a:t>
            </a:r>
            <a:r>
              <a:rPr lang="en-US" sz="800" dirty="0">
                <a:solidFill>
                  <a:schemeClr val="tx2"/>
                </a:solidFill>
                <a:ea typeface="ヒラギノ角ゴ Pro W3" charset="0"/>
                <a:cs typeface="ヒラギノ角ゴ Pro W3" charset="0"/>
              </a:rPr>
              <a:t> </a:t>
            </a:r>
            <a:r>
              <a:rPr lang="en-US" i="1" dirty="0">
                <a:solidFill>
                  <a:schemeClr val="tx2"/>
                </a:solidFill>
                <a:ea typeface="ヒラギノ角ゴ Pro W3" charset="0"/>
                <a:cs typeface="ヒラギノ角ゴ Pro W3" charset="0"/>
              </a:rPr>
              <a:t>subset</a:t>
            </a:r>
            <a:r>
              <a:rPr lang="en-US" dirty="0">
                <a:solidFill>
                  <a:schemeClr val="tx2"/>
                </a:solidFill>
                <a:ea typeface="ヒラギノ角ゴ Pro W3" charset="0"/>
                <a:cs typeface="ヒラギノ角ゴ Pro W3" charset="0"/>
              </a:rPr>
              <a:t>(</a:t>
            </a:r>
            <a:r>
              <a:rPr lang="en-US" sz="800" dirty="0">
                <a:solidFill>
                  <a:schemeClr val="tx2"/>
                </a:solidFill>
                <a:ea typeface="ヒラギノ角ゴ Pro W3" charset="0"/>
                <a:cs typeface="ヒラギノ角ゴ Pro W3" charset="0"/>
              </a:rPr>
              <a:t> </a:t>
            </a:r>
            <a:r>
              <a:rPr lang="en-US" i="1" dirty="0">
                <a:solidFill>
                  <a:srgbClr val="0000FF"/>
                </a:solidFill>
                <a:ea typeface="ヒラギノ角ゴ Pro W3" charset="0"/>
                <a:cs typeface="ヒラギノ角ゴ Pro W3" charset="0"/>
              </a:rPr>
              <a:t>reverse</a:t>
            </a:r>
            <a:r>
              <a:rPr lang="en-US" dirty="0">
                <a:solidFill>
                  <a:srgbClr val="0000FF"/>
                </a:solidFill>
                <a:ea typeface="ヒラギノ角ゴ Pro W3" charset="0"/>
                <a:cs typeface="ヒラギノ角ゴ Pro W3" charset="0"/>
              </a:rPr>
              <a:t>(</a:t>
            </a:r>
            <a:r>
              <a:rPr lang="en-US" i="1" dirty="0">
                <a:solidFill>
                  <a:srgbClr val="FF0000"/>
                </a:solidFill>
                <a:ea typeface="ヒラギノ角ゴ Pro W3" charset="0"/>
                <a:cs typeface="ヒラギノ角ゴ Pro W3" charset="0"/>
              </a:rPr>
              <a:t>reachable</a:t>
            </a:r>
            <a:r>
              <a:rPr lang="en-US" dirty="0">
                <a:solidFill>
                  <a:srgbClr val="0000FF"/>
                </a:solidFill>
                <a:ea typeface="ヒラギノ角ゴ Pro W3" charset="0"/>
                <a:cs typeface="ヒラギノ角ゴ Pro W3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ea typeface="ヒラギノ角ゴ Pro W3" charset="0"/>
                <a:cs typeface="ヒラギノ角ゴ Pro W3" charset="0"/>
              </a:rPr>
              <a:t> </a:t>
            </a:r>
            <a:r>
              <a:rPr lang="en-US" i="1" dirty="0">
                <a:solidFill>
                  <a:srgbClr val="0000FF"/>
                </a:solidFill>
                <a:ea typeface="ヒラギノ角ゴ Pro W3" charset="0"/>
                <a:cs typeface="ヒラギノ角ゴ Pro W3" charset="0"/>
              </a:rPr>
              <a:t>subset</a:t>
            </a:r>
            <a:r>
              <a:rPr lang="en-US" dirty="0">
                <a:solidFill>
                  <a:srgbClr val="0000FF"/>
                </a:solidFill>
                <a:ea typeface="ヒラギノ角ゴ Pro W3" charset="0"/>
                <a:cs typeface="ヒラギノ角ゴ Pro W3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ea typeface="ヒラギノ角ゴ Pro W3" charset="0"/>
                <a:cs typeface="ヒラギノ角ゴ Pro W3" charset="0"/>
              </a:rPr>
              <a:t> </a:t>
            </a:r>
            <a:r>
              <a:rPr lang="en-US" i="1" dirty="0">
                <a:solidFill>
                  <a:srgbClr val="0000FF"/>
                </a:solidFill>
                <a:ea typeface="ヒラギノ角ゴ Pro W3" charset="0"/>
                <a:cs typeface="ヒラギノ角ゴ Pro W3" charset="0"/>
              </a:rPr>
              <a:t>reverse</a:t>
            </a:r>
            <a:r>
              <a:rPr lang="en-US" dirty="0">
                <a:solidFill>
                  <a:srgbClr val="0000FF"/>
                </a:solidFill>
                <a:ea typeface="ヒラギノ角ゴ Pro W3" charset="0"/>
                <a:cs typeface="ヒラギノ角ゴ Pro W3" charset="0"/>
              </a:rPr>
              <a:t>(</a:t>
            </a:r>
            <a:r>
              <a:rPr lang="en-US" i="1" dirty="0">
                <a:solidFill>
                  <a:srgbClr val="0000FF"/>
                </a:solidFill>
                <a:ea typeface="ヒラギノ角ゴ Pro W3" charset="0"/>
                <a:cs typeface="ヒラギノ角ゴ Pro W3" charset="0"/>
              </a:rPr>
              <a:t>N</a:t>
            </a:r>
            <a:r>
              <a:rPr lang="en-US" dirty="0">
                <a:solidFill>
                  <a:srgbClr val="0000FF"/>
                </a:solidFill>
                <a:ea typeface="ヒラギノ角ゴ Pro W3" charset="0"/>
                <a:cs typeface="ヒラギノ角ゴ Pro W3" charset="0"/>
              </a:rPr>
              <a:t>)</a:t>
            </a:r>
            <a:r>
              <a:rPr lang="en-US" sz="800" dirty="0">
                <a:solidFill>
                  <a:srgbClr val="0000FF"/>
                </a:solidFill>
                <a:ea typeface="ヒラギノ角ゴ Pro W3" charset="0"/>
                <a:cs typeface="ヒラギノ角ゴ Pro W3" charset="0"/>
              </a:rPr>
              <a:t> </a:t>
            </a:r>
            <a:r>
              <a:rPr lang="en-US" dirty="0">
                <a:solidFill>
                  <a:srgbClr val="0000FF"/>
                </a:solidFill>
                <a:ea typeface="ヒラギノ角ゴ Pro W3" charset="0"/>
                <a:cs typeface="ヒラギノ角ゴ Pro W3" charset="0"/>
              </a:rPr>
              <a:t>))</a:t>
            </a:r>
            <a:r>
              <a:rPr lang="en-US" sz="800" dirty="0">
                <a:solidFill>
                  <a:srgbClr val="0000FF"/>
                </a:solidFill>
                <a:ea typeface="ヒラギノ角ゴ Pro W3" charset="0"/>
                <a:cs typeface="ヒラギノ角ゴ Pro W3" charset="0"/>
              </a:rPr>
              <a:t> </a:t>
            </a:r>
            <a:r>
              <a:rPr lang="en-US" dirty="0">
                <a:solidFill>
                  <a:schemeClr val="tx2"/>
                </a:solidFill>
                <a:ea typeface="ヒラギノ角ゴ Pro W3" charset="0"/>
                <a:cs typeface="ヒラギノ角ゴ Pro W3" charset="0"/>
              </a:rPr>
              <a:t>)</a:t>
            </a:r>
            <a:r>
              <a:rPr lang="en-US" sz="800" dirty="0">
                <a:solidFill>
                  <a:schemeClr val="tx2"/>
                </a:solidFill>
                <a:ea typeface="ヒラギノ角ゴ Pro W3" charset="0"/>
                <a:cs typeface="ヒラギノ角ゴ Pro W3" charset="0"/>
              </a:rPr>
              <a:t> </a:t>
            </a:r>
            <a:r>
              <a:rPr lang="en-US" dirty="0">
                <a:solidFill>
                  <a:schemeClr val="tx2"/>
                </a:solidFill>
                <a:ea typeface="ヒラギノ角ゴ Pro W3" charset="0"/>
                <a:cs typeface="ヒラギノ角ゴ Pro W3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sz="2000" dirty="0">
                <a:ea typeface="ヒラギノ角ゴ Pro W3" charset="0"/>
                <a:cs typeface="ヒラギノ角ゴ Pro W3" charset="0"/>
              </a:rPr>
              <a:t>is a minimal </a:t>
            </a:r>
            <a:r>
              <a:rPr lang="en-US" b="1" dirty="0">
                <a:ea typeface="ヒラギノ角ゴ Pro W3" charset="0"/>
                <a:cs typeface="ヒラギノ角ゴ Pro W3" charset="0"/>
              </a:rPr>
              <a:t>DFA</a:t>
            </a:r>
            <a:r>
              <a:rPr lang="en-US" sz="2000" dirty="0">
                <a:ea typeface="ヒラギノ角ゴ Pro W3" charset="0"/>
                <a:cs typeface="ヒラギノ角ゴ Pro W3" charset="0"/>
              </a:rPr>
              <a:t> that implements </a:t>
            </a:r>
            <a:r>
              <a:rPr lang="en-US" sz="2000" i="1" dirty="0">
                <a:ea typeface="ヒラギノ角ゴ Pro W3" charset="0"/>
                <a:cs typeface="ヒラギノ角ゴ Pro W3" charset="0"/>
              </a:rPr>
              <a:t>N     </a:t>
            </a:r>
            <a:endParaRPr lang="en-US" dirty="0"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Compliler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ヒラギノ角ゴ Pro W3" charset="0"/>
                <a:cs typeface="ヒラギノ角ゴ Pro W3" charset="0"/>
              </a:rPr>
              <a:t>Brzozowski’s</a:t>
            </a:r>
            <a:r>
              <a:rPr lang="en-US" dirty="0">
                <a:ea typeface="ヒラギノ角ゴ Pro W3" charset="0"/>
                <a:cs typeface="ヒラギノ角ゴ Pro W3" charset="0"/>
              </a:rPr>
              <a:t> Algorithm 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106" y="1185830"/>
            <a:ext cx="10972800" cy="4525963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endParaRPr lang="en-US" sz="1800" dirty="0">
              <a:solidFill>
                <a:srgbClr val="003C75"/>
              </a:solidFill>
              <a:ea typeface="ヒラギノ角ゴ Pro W3" charset="0"/>
              <a:cs typeface="ヒラギノ角ゴ Pro W3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1800" dirty="0">
                <a:solidFill>
                  <a:srgbClr val="003C75"/>
                </a:solidFill>
                <a:ea typeface="ヒラギノ角ゴ Pro W3" charset="0"/>
                <a:cs typeface="ヒラギノ角ゴ Pro W3" charset="0"/>
              </a:rPr>
              <a:t>Step 1: </a:t>
            </a:r>
            <a:r>
              <a:rPr lang="en-US" sz="1800" dirty="0">
                <a:ea typeface="ヒラギノ角ゴ Pro W3" charset="0"/>
                <a:cs typeface="ヒラギノ角ゴ Pro W3" charset="0"/>
              </a:rPr>
              <a:t>The </a:t>
            </a:r>
            <a:r>
              <a:rPr lang="en-US" sz="1800" dirty="0">
                <a:solidFill>
                  <a:srgbClr val="FF0000"/>
                </a:solidFill>
                <a:ea typeface="ヒラギノ角ゴ Pro W3" charset="0"/>
                <a:cs typeface="ヒラギノ角ゴ Pro W3" charset="0"/>
              </a:rPr>
              <a:t>subset construction on </a:t>
            </a:r>
            <a:r>
              <a:rPr lang="en-US" sz="1800" i="1" dirty="0">
                <a:solidFill>
                  <a:srgbClr val="FF0000"/>
                </a:solidFill>
                <a:ea typeface="ヒラギノ角ゴ Pro W3" charset="0"/>
                <a:cs typeface="ヒラギノ角ゴ Pro W3" charset="0"/>
              </a:rPr>
              <a:t>reverse</a:t>
            </a:r>
            <a:r>
              <a:rPr lang="en-US" sz="1800" i="1" dirty="0">
                <a:ea typeface="ヒラギノ角ゴ Pro W3" charset="0"/>
                <a:cs typeface="ヒラギノ角ゴ Pro W3" charset="0"/>
              </a:rPr>
              <a:t>(NFA) </a:t>
            </a:r>
            <a:r>
              <a:rPr lang="en-US" sz="1800" dirty="0">
                <a:ea typeface="ヒラギノ角ゴ Pro W3" charset="0"/>
                <a:cs typeface="ヒラギノ角ゴ Pro W3" charset="0"/>
              </a:rPr>
              <a:t>merges suffixes in original NFA</a:t>
            </a:r>
          </a:p>
        </p:txBody>
      </p:sp>
      <p:sp>
        <p:nvSpPr>
          <p:cNvPr id="103434" name="Text Box 35"/>
          <p:cNvSpPr txBox="1">
            <a:spLocks noChangeArrowheads="1"/>
          </p:cNvSpPr>
          <p:nvPr/>
        </p:nvSpPr>
        <p:spPr bwMode="auto">
          <a:xfrm>
            <a:off x="596527" y="371566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74073"/>
                </a:solidFill>
                <a:latin typeface="Calibri"/>
              </a:rPr>
              <a:t>Reversed </a:t>
            </a:r>
            <a:r>
              <a:rPr lang="en-US" sz="1600" b="1" dirty="0">
                <a:solidFill>
                  <a:srgbClr val="074073"/>
                </a:solidFill>
                <a:latin typeface="Calibri"/>
              </a:rPr>
              <a:t>NFA</a:t>
            </a:r>
            <a:endParaRPr lang="en-US" sz="1800" b="1" dirty="0">
              <a:solidFill>
                <a:srgbClr val="074073"/>
              </a:solidFill>
              <a:latin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8E2B3D-5681-4E36-A37B-B29E5A660818}"/>
              </a:ext>
            </a:extLst>
          </p:cNvPr>
          <p:cNvGrpSpPr/>
          <p:nvPr/>
        </p:nvGrpSpPr>
        <p:grpSpPr>
          <a:xfrm>
            <a:off x="8046807" y="4669889"/>
            <a:ext cx="3200400" cy="1109662"/>
            <a:chOff x="3200400" y="4452938"/>
            <a:chExt cx="3200400" cy="1109662"/>
          </a:xfrm>
        </p:grpSpPr>
        <p:sp>
          <p:nvSpPr>
            <p:cNvPr id="103469" name="Oval 92"/>
            <p:cNvSpPr>
              <a:spLocks noChangeArrowheads="1"/>
            </p:cNvSpPr>
            <p:nvPr/>
          </p:nvSpPr>
          <p:spPr bwMode="auto">
            <a:xfrm>
              <a:off x="6019800" y="517048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11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3470" name="Oval 98"/>
            <p:cNvSpPr>
              <a:spLocks noChangeArrowheads="1"/>
            </p:cNvSpPr>
            <p:nvPr/>
          </p:nvSpPr>
          <p:spPr bwMode="auto">
            <a:xfrm>
              <a:off x="4114800" y="5181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9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3471" name="Oval 99"/>
            <p:cNvSpPr>
              <a:spLocks noChangeArrowheads="1"/>
            </p:cNvSpPr>
            <p:nvPr/>
          </p:nvSpPr>
          <p:spPr bwMode="auto">
            <a:xfrm>
              <a:off x="3200400" y="5181600"/>
              <a:ext cx="381000" cy="3810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8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3472" name="Oval 103"/>
            <p:cNvSpPr>
              <a:spLocks noChangeArrowheads="1"/>
            </p:cNvSpPr>
            <p:nvPr/>
          </p:nvSpPr>
          <p:spPr bwMode="auto">
            <a:xfrm>
              <a:off x="5029200" y="456088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3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3473" name="Oval 104"/>
            <p:cNvSpPr>
              <a:spLocks noChangeArrowheads="1"/>
            </p:cNvSpPr>
            <p:nvPr/>
          </p:nvSpPr>
          <p:spPr bwMode="auto">
            <a:xfrm>
              <a:off x="4114800" y="4560888"/>
              <a:ext cx="381000" cy="3810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2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3474" name="Oval 105"/>
            <p:cNvSpPr>
              <a:spLocks noChangeArrowheads="1"/>
            </p:cNvSpPr>
            <p:nvPr/>
          </p:nvSpPr>
          <p:spPr bwMode="auto">
            <a:xfrm>
              <a:off x="3200400" y="4560888"/>
              <a:ext cx="381000" cy="3810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1</a:t>
              </a:r>
              <a:endParaRPr lang="en-US" sz="1600" i="1" dirty="0">
                <a:latin typeface="Calibri"/>
              </a:endParaRPr>
            </a:p>
          </p:txBody>
        </p:sp>
        <p:cxnSp>
          <p:nvCxnSpPr>
            <p:cNvPr id="103475" name="AutoShape 108"/>
            <p:cNvCxnSpPr>
              <a:cxnSpLocks noChangeShapeType="1"/>
              <a:stCxn id="103474" idx="6"/>
              <a:endCxn id="103473" idx="2"/>
            </p:cNvCxnSpPr>
            <p:nvPr/>
          </p:nvCxnSpPr>
          <p:spPr bwMode="auto">
            <a:xfrm>
              <a:off x="3600450" y="4751388"/>
              <a:ext cx="495300" cy="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76" name="AutoShape 109"/>
            <p:cNvCxnSpPr>
              <a:cxnSpLocks noChangeShapeType="1"/>
              <a:stCxn id="103473" idx="6"/>
              <a:endCxn id="103472" idx="2"/>
            </p:cNvCxnSpPr>
            <p:nvPr/>
          </p:nvCxnSpPr>
          <p:spPr bwMode="auto">
            <a:xfrm>
              <a:off x="4514850" y="4751388"/>
              <a:ext cx="51435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77" name="AutoShape 110"/>
            <p:cNvCxnSpPr>
              <a:cxnSpLocks noChangeShapeType="1"/>
              <a:stCxn id="103472" idx="6"/>
              <a:endCxn id="103469" idx="1"/>
            </p:cNvCxnSpPr>
            <p:nvPr/>
          </p:nvCxnSpPr>
          <p:spPr bwMode="auto">
            <a:xfrm>
              <a:off x="5410201" y="4751388"/>
              <a:ext cx="665163" cy="47466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78" name="AutoShape 115"/>
            <p:cNvCxnSpPr>
              <a:cxnSpLocks noChangeShapeType="1"/>
              <a:stCxn id="103471" idx="6"/>
              <a:endCxn id="103470" idx="2"/>
            </p:cNvCxnSpPr>
            <p:nvPr/>
          </p:nvCxnSpPr>
          <p:spPr bwMode="auto">
            <a:xfrm>
              <a:off x="3600450" y="5372100"/>
              <a:ext cx="514350" cy="0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79" name="AutoShape 116"/>
            <p:cNvCxnSpPr>
              <a:cxnSpLocks noChangeShapeType="1"/>
              <a:stCxn id="103470" idx="6"/>
              <a:endCxn id="103469" idx="2"/>
            </p:cNvCxnSpPr>
            <p:nvPr/>
          </p:nvCxnSpPr>
          <p:spPr bwMode="auto">
            <a:xfrm flipV="1">
              <a:off x="4495800" y="5360988"/>
              <a:ext cx="1524000" cy="111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3480" name="Text Box 120"/>
            <p:cNvSpPr txBox="1">
              <a:spLocks noChangeArrowheads="1"/>
            </p:cNvSpPr>
            <p:nvPr/>
          </p:nvSpPr>
          <p:spPr bwMode="auto">
            <a:xfrm>
              <a:off x="3668713" y="448468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a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03481" name="Text Box 122"/>
            <p:cNvSpPr txBox="1">
              <a:spLocks noChangeArrowheads="1"/>
            </p:cNvSpPr>
            <p:nvPr/>
          </p:nvSpPr>
          <p:spPr bwMode="auto">
            <a:xfrm>
              <a:off x="3657600" y="509428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a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03482" name="Text Box 123"/>
            <p:cNvSpPr txBox="1">
              <a:spLocks noChangeArrowheads="1"/>
            </p:cNvSpPr>
            <p:nvPr/>
          </p:nvSpPr>
          <p:spPr bwMode="auto">
            <a:xfrm>
              <a:off x="4592638" y="445293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b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03483" name="Text Box 125"/>
            <p:cNvSpPr txBox="1">
              <a:spLocks noChangeArrowheads="1"/>
            </p:cNvSpPr>
            <p:nvPr/>
          </p:nvSpPr>
          <p:spPr bwMode="auto">
            <a:xfrm>
              <a:off x="4953000" y="5083175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d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03484" name="Text Box 126"/>
            <p:cNvSpPr txBox="1">
              <a:spLocks noChangeArrowheads="1"/>
            </p:cNvSpPr>
            <p:nvPr/>
          </p:nvSpPr>
          <p:spPr bwMode="auto">
            <a:xfrm>
              <a:off x="5486400" y="4473575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c</a:t>
              </a:r>
              <a:endParaRPr lang="en-US" sz="1600" dirty="0">
                <a:latin typeface="Calibri"/>
              </a:endParaRPr>
            </a:p>
          </p:txBody>
        </p:sp>
      </p:grpSp>
      <p:sp>
        <p:nvSpPr>
          <p:cNvPr id="103485" name="Text Box 130"/>
          <p:cNvSpPr txBox="1">
            <a:spLocks noChangeArrowheads="1"/>
          </p:cNvSpPr>
          <p:nvPr/>
        </p:nvSpPr>
        <p:spPr bwMode="auto">
          <a:xfrm>
            <a:off x="8309077" y="4203142"/>
            <a:ext cx="281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74073"/>
                </a:solidFill>
                <a:latin typeface="Calibri"/>
              </a:rPr>
              <a:t>subset(reverse(</a:t>
            </a:r>
            <a:r>
              <a:rPr lang="en-US" sz="1600" b="1" dirty="0">
                <a:solidFill>
                  <a:srgbClr val="074073"/>
                </a:solidFill>
                <a:latin typeface="Calibri"/>
              </a:rPr>
              <a:t>NFA</a:t>
            </a:r>
            <a:r>
              <a:rPr lang="en-US" sz="1800" b="1" dirty="0">
                <a:solidFill>
                  <a:srgbClr val="074073"/>
                </a:solidFill>
                <a:latin typeface="Calibri"/>
              </a:rPr>
              <a:t>))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Compliler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29565" y="4366913"/>
            <a:ext cx="6170416" cy="1885240"/>
            <a:chOff x="829565" y="4366913"/>
            <a:chExt cx="6170416" cy="1885240"/>
          </a:xfrm>
        </p:grpSpPr>
        <p:sp>
          <p:nvSpPr>
            <p:cNvPr id="116" name="Oval 6"/>
            <p:cNvSpPr>
              <a:spLocks noChangeArrowheads="1"/>
            </p:cNvSpPr>
            <p:nvPr/>
          </p:nvSpPr>
          <p:spPr bwMode="auto">
            <a:xfrm>
              <a:off x="2592483" y="58573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9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17" name="Oval 7"/>
            <p:cNvSpPr>
              <a:spLocks noChangeArrowheads="1"/>
            </p:cNvSpPr>
            <p:nvPr/>
          </p:nvSpPr>
          <p:spPr bwMode="auto">
            <a:xfrm>
              <a:off x="1678083" y="58573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8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18" name="Oval 8"/>
            <p:cNvSpPr>
              <a:spLocks noChangeArrowheads="1"/>
            </p:cNvSpPr>
            <p:nvPr/>
          </p:nvSpPr>
          <p:spPr bwMode="auto">
            <a:xfrm>
              <a:off x="1678083" y="51715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5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19" name="Oval 10"/>
            <p:cNvSpPr>
              <a:spLocks noChangeArrowheads="1"/>
            </p:cNvSpPr>
            <p:nvPr/>
          </p:nvSpPr>
          <p:spPr bwMode="auto">
            <a:xfrm>
              <a:off x="2592483" y="51715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6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20" name="Oval 11"/>
            <p:cNvSpPr>
              <a:spLocks noChangeArrowheads="1"/>
            </p:cNvSpPr>
            <p:nvPr/>
          </p:nvSpPr>
          <p:spPr bwMode="auto">
            <a:xfrm>
              <a:off x="4421286" y="4561951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3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21" name="Oval 12"/>
            <p:cNvSpPr>
              <a:spLocks noChangeArrowheads="1"/>
            </p:cNvSpPr>
            <p:nvPr/>
          </p:nvSpPr>
          <p:spPr bwMode="auto">
            <a:xfrm>
              <a:off x="2592483" y="45619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2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auto">
            <a:xfrm>
              <a:off x="1678083" y="45619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1</a:t>
              </a:r>
              <a:endParaRPr lang="en-US" sz="1600" i="1" dirty="0">
                <a:latin typeface="Calibri"/>
              </a:endParaRPr>
            </a:p>
          </p:txBody>
        </p:sp>
        <p:cxnSp>
          <p:nvCxnSpPr>
            <p:cNvPr id="123" name="AutoShape 15"/>
            <p:cNvCxnSpPr>
              <a:cxnSpLocks noChangeShapeType="1"/>
              <a:endCxn id="122" idx="3"/>
            </p:cNvCxnSpPr>
            <p:nvPr/>
          </p:nvCxnSpPr>
          <p:spPr bwMode="auto">
            <a:xfrm flipV="1">
              <a:off x="1165322" y="4887389"/>
              <a:ext cx="568325" cy="339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4" name="AutoShape 16"/>
            <p:cNvCxnSpPr>
              <a:cxnSpLocks noChangeShapeType="1"/>
              <a:stCxn id="122" idx="6"/>
              <a:endCxn id="121" idx="2"/>
            </p:cNvCxnSpPr>
            <p:nvPr/>
          </p:nvCxnSpPr>
          <p:spPr bwMode="auto">
            <a:xfrm>
              <a:off x="2059083" y="475245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5" name="AutoShape 17"/>
            <p:cNvCxnSpPr>
              <a:cxnSpLocks noChangeShapeType="1"/>
              <a:stCxn id="146" idx="6"/>
              <a:endCxn id="120" idx="2"/>
            </p:cNvCxnSpPr>
            <p:nvPr/>
          </p:nvCxnSpPr>
          <p:spPr bwMode="auto">
            <a:xfrm flipV="1">
              <a:off x="3834814" y="4752451"/>
              <a:ext cx="586472" cy="39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6" name="AutoShape 18"/>
            <p:cNvCxnSpPr>
              <a:cxnSpLocks noChangeShapeType="1"/>
              <a:stCxn id="152" idx="6"/>
            </p:cNvCxnSpPr>
            <p:nvPr/>
          </p:nvCxnSpPr>
          <p:spPr bwMode="auto">
            <a:xfrm>
              <a:off x="5631474" y="4752450"/>
              <a:ext cx="5709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7" name="AutoShape 19"/>
            <p:cNvCxnSpPr>
              <a:cxnSpLocks noChangeShapeType="1"/>
              <a:endCxn id="118" idx="2"/>
            </p:cNvCxnSpPr>
            <p:nvPr/>
          </p:nvCxnSpPr>
          <p:spPr bwMode="auto">
            <a:xfrm>
              <a:off x="1220883" y="5362050"/>
              <a:ext cx="457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8" name="AutoShape 20"/>
            <p:cNvCxnSpPr>
              <a:cxnSpLocks noChangeShapeType="1"/>
              <a:stCxn id="118" idx="6"/>
              <a:endCxn id="119" idx="2"/>
            </p:cNvCxnSpPr>
            <p:nvPr/>
          </p:nvCxnSpPr>
          <p:spPr bwMode="auto">
            <a:xfrm>
              <a:off x="2059083" y="536205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9" name="AutoShape 21"/>
            <p:cNvCxnSpPr>
              <a:cxnSpLocks noChangeShapeType="1"/>
              <a:stCxn id="145" idx="6"/>
            </p:cNvCxnSpPr>
            <p:nvPr/>
          </p:nvCxnSpPr>
          <p:spPr bwMode="auto">
            <a:xfrm>
              <a:off x="3844342" y="5362050"/>
              <a:ext cx="6182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0" name="AutoShape 22"/>
            <p:cNvCxnSpPr>
              <a:cxnSpLocks noChangeShapeType="1"/>
              <a:endCxn id="117" idx="1"/>
            </p:cNvCxnSpPr>
            <p:nvPr/>
          </p:nvCxnSpPr>
          <p:spPr bwMode="auto">
            <a:xfrm>
              <a:off x="1165322" y="5496989"/>
              <a:ext cx="568325" cy="415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1" name="AutoShape 23"/>
            <p:cNvCxnSpPr>
              <a:cxnSpLocks noChangeShapeType="1"/>
            </p:cNvCxnSpPr>
            <p:nvPr/>
          </p:nvCxnSpPr>
          <p:spPr bwMode="auto">
            <a:xfrm>
              <a:off x="2059083" y="609865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32" name="AutoShape 24"/>
            <p:cNvCxnSpPr>
              <a:cxnSpLocks noChangeShapeType="1"/>
              <a:stCxn id="144" idx="6"/>
            </p:cNvCxnSpPr>
            <p:nvPr/>
          </p:nvCxnSpPr>
          <p:spPr bwMode="auto">
            <a:xfrm>
              <a:off x="3852962" y="6047850"/>
              <a:ext cx="5683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3" name="Text Box 25"/>
            <p:cNvSpPr txBox="1">
              <a:spLocks noChangeArrowheads="1"/>
            </p:cNvSpPr>
            <p:nvPr/>
          </p:nvSpPr>
          <p:spPr bwMode="auto">
            <a:xfrm>
              <a:off x="1220883" y="4790551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34" name="Text Box 26"/>
            <p:cNvSpPr txBox="1">
              <a:spLocks noChangeArrowheads="1"/>
            </p:cNvSpPr>
            <p:nvPr/>
          </p:nvSpPr>
          <p:spPr bwMode="auto">
            <a:xfrm>
              <a:off x="1297083" y="5076301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35" name="Text Box 27"/>
            <p:cNvSpPr txBox="1">
              <a:spLocks noChangeArrowheads="1"/>
            </p:cNvSpPr>
            <p:nvPr/>
          </p:nvSpPr>
          <p:spPr bwMode="auto">
            <a:xfrm>
              <a:off x="1220883" y="5628751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36" name="Text Box 28"/>
            <p:cNvSpPr txBox="1">
              <a:spLocks noChangeArrowheads="1"/>
            </p:cNvSpPr>
            <p:nvPr/>
          </p:nvSpPr>
          <p:spPr bwMode="auto">
            <a:xfrm>
              <a:off x="2135283" y="4460350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a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37" name="Text Box 29"/>
            <p:cNvSpPr txBox="1">
              <a:spLocks noChangeArrowheads="1"/>
            </p:cNvSpPr>
            <p:nvPr/>
          </p:nvSpPr>
          <p:spPr bwMode="auto">
            <a:xfrm>
              <a:off x="2135283" y="508423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b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38" name="Text Box 30"/>
            <p:cNvSpPr txBox="1">
              <a:spLocks noChangeArrowheads="1"/>
            </p:cNvSpPr>
            <p:nvPr/>
          </p:nvSpPr>
          <p:spPr bwMode="auto">
            <a:xfrm>
              <a:off x="2135283" y="577003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a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39" name="Text Box 32"/>
            <p:cNvSpPr txBox="1">
              <a:spLocks noChangeArrowheads="1"/>
            </p:cNvSpPr>
            <p:nvPr/>
          </p:nvSpPr>
          <p:spPr bwMode="auto">
            <a:xfrm>
              <a:off x="3984724" y="4454000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b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40" name="Text Box 33"/>
            <p:cNvSpPr txBox="1">
              <a:spLocks noChangeArrowheads="1"/>
            </p:cNvSpPr>
            <p:nvPr/>
          </p:nvSpPr>
          <p:spPr bwMode="auto">
            <a:xfrm>
              <a:off x="3984724" y="507788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c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41" name="Text Box 34"/>
            <p:cNvSpPr txBox="1">
              <a:spLocks noChangeArrowheads="1"/>
            </p:cNvSpPr>
            <p:nvPr/>
          </p:nvSpPr>
          <p:spPr bwMode="auto">
            <a:xfrm>
              <a:off x="3984724" y="576368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d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42" name="Text Box 35"/>
            <p:cNvSpPr txBox="1">
              <a:spLocks noChangeArrowheads="1"/>
            </p:cNvSpPr>
            <p:nvPr/>
          </p:nvSpPr>
          <p:spPr bwMode="auto">
            <a:xfrm>
              <a:off x="5771115" y="4482575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c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43" name="Text Box 25"/>
            <p:cNvSpPr txBox="1">
              <a:spLocks noChangeArrowheads="1"/>
            </p:cNvSpPr>
            <p:nvPr/>
          </p:nvSpPr>
          <p:spPr bwMode="auto">
            <a:xfrm>
              <a:off x="3018162" y="4976513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44" name="Oval 6"/>
            <p:cNvSpPr>
              <a:spLocks noChangeArrowheads="1"/>
            </p:cNvSpPr>
            <p:nvPr/>
          </p:nvSpPr>
          <p:spPr bwMode="auto">
            <a:xfrm>
              <a:off x="3471962" y="58573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 i="1" dirty="0">
                <a:latin typeface="Calibri"/>
              </a:endParaRPr>
            </a:p>
          </p:txBody>
        </p:sp>
        <p:sp>
          <p:nvSpPr>
            <p:cNvPr id="145" name="Oval 10"/>
            <p:cNvSpPr>
              <a:spLocks noChangeArrowheads="1"/>
            </p:cNvSpPr>
            <p:nvPr/>
          </p:nvSpPr>
          <p:spPr bwMode="auto">
            <a:xfrm>
              <a:off x="3463342" y="51715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 i="1" dirty="0">
                <a:latin typeface="Calibri"/>
              </a:endParaRPr>
            </a:p>
          </p:txBody>
        </p:sp>
        <p:sp>
          <p:nvSpPr>
            <p:cNvPr id="146" name="Oval 12"/>
            <p:cNvSpPr>
              <a:spLocks noChangeArrowheads="1"/>
            </p:cNvSpPr>
            <p:nvPr/>
          </p:nvSpPr>
          <p:spPr bwMode="auto">
            <a:xfrm>
              <a:off x="3485112" y="4565921"/>
              <a:ext cx="349702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 i="1" dirty="0">
                <a:latin typeface="Calibri"/>
              </a:endParaRPr>
            </a:p>
          </p:txBody>
        </p:sp>
        <p:cxnSp>
          <p:nvCxnSpPr>
            <p:cNvPr id="147" name="AutoShape 16"/>
            <p:cNvCxnSpPr>
              <a:cxnSpLocks noChangeShapeType="1"/>
              <a:stCxn id="121" idx="6"/>
              <a:endCxn id="146" idx="2"/>
            </p:cNvCxnSpPr>
            <p:nvPr/>
          </p:nvCxnSpPr>
          <p:spPr bwMode="auto">
            <a:xfrm>
              <a:off x="2973483" y="4752450"/>
              <a:ext cx="511629" cy="39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8" name="AutoShape 20"/>
            <p:cNvCxnSpPr>
              <a:cxnSpLocks noChangeShapeType="1"/>
              <a:stCxn id="119" idx="6"/>
              <a:endCxn id="145" idx="2"/>
            </p:cNvCxnSpPr>
            <p:nvPr/>
          </p:nvCxnSpPr>
          <p:spPr bwMode="auto">
            <a:xfrm>
              <a:off x="2973483" y="5362050"/>
              <a:ext cx="48985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9" name="AutoShape 23"/>
            <p:cNvCxnSpPr>
              <a:cxnSpLocks noChangeShapeType="1"/>
              <a:stCxn id="116" idx="6"/>
              <a:endCxn id="144" idx="2"/>
            </p:cNvCxnSpPr>
            <p:nvPr/>
          </p:nvCxnSpPr>
          <p:spPr bwMode="auto">
            <a:xfrm>
              <a:off x="2973483" y="6047850"/>
              <a:ext cx="498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0" name="Text Box 25"/>
            <p:cNvSpPr txBox="1">
              <a:spLocks noChangeArrowheads="1"/>
            </p:cNvSpPr>
            <p:nvPr/>
          </p:nvSpPr>
          <p:spPr bwMode="auto">
            <a:xfrm>
              <a:off x="3039850" y="4370884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51" name="Text Box 25"/>
            <p:cNvSpPr txBox="1">
              <a:spLocks noChangeArrowheads="1"/>
            </p:cNvSpPr>
            <p:nvPr/>
          </p:nvSpPr>
          <p:spPr bwMode="auto">
            <a:xfrm>
              <a:off x="3076897" y="5704951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52" name="Oval 12"/>
            <p:cNvSpPr>
              <a:spLocks noChangeArrowheads="1"/>
            </p:cNvSpPr>
            <p:nvPr/>
          </p:nvSpPr>
          <p:spPr bwMode="auto">
            <a:xfrm>
              <a:off x="5281772" y="4561950"/>
              <a:ext cx="349702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 i="1" dirty="0">
                <a:latin typeface="Calibri"/>
              </a:endParaRPr>
            </a:p>
          </p:txBody>
        </p:sp>
        <p:cxnSp>
          <p:nvCxnSpPr>
            <p:cNvPr id="153" name="AutoShape 16"/>
            <p:cNvCxnSpPr>
              <a:cxnSpLocks noChangeShapeType="1"/>
              <a:stCxn id="120" idx="6"/>
              <a:endCxn id="152" idx="2"/>
            </p:cNvCxnSpPr>
            <p:nvPr/>
          </p:nvCxnSpPr>
          <p:spPr bwMode="auto">
            <a:xfrm flipV="1">
              <a:off x="4802286" y="4752450"/>
              <a:ext cx="479486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54" name="Text Box 25"/>
            <p:cNvSpPr txBox="1">
              <a:spLocks noChangeArrowheads="1"/>
            </p:cNvSpPr>
            <p:nvPr/>
          </p:nvSpPr>
          <p:spPr bwMode="auto">
            <a:xfrm>
              <a:off x="4836510" y="4366913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55" name="Oval 14"/>
            <p:cNvSpPr>
              <a:spLocks noChangeArrowheads="1"/>
            </p:cNvSpPr>
            <p:nvPr/>
          </p:nvSpPr>
          <p:spPr bwMode="auto">
            <a:xfrm>
              <a:off x="829565" y="5211239"/>
              <a:ext cx="381000" cy="3810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0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56" name="Oval 14"/>
            <p:cNvSpPr>
              <a:spLocks noChangeArrowheads="1"/>
            </p:cNvSpPr>
            <p:nvPr/>
          </p:nvSpPr>
          <p:spPr bwMode="auto">
            <a:xfrm>
              <a:off x="5984932" y="561412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11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57" name="Text Box 26"/>
            <p:cNvSpPr txBox="1">
              <a:spLocks noChangeArrowheads="1"/>
            </p:cNvSpPr>
            <p:nvPr/>
          </p:nvSpPr>
          <p:spPr bwMode="auto">
            <a:xfrm>
              <a:off x="5984932" y="5047240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58" name="Text Box 27"/>
            <p:cNvSpPr txBox="1">
              <a:spLocks noChangeArrowheads="1"/>
            </p:cNvSpPr>
            <p:nvPr/>
          </p:nvSpPr>
          <p:spPr bwMode="auto">
            <a:xfrm>
              <a:off x="5415321" y="5182439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cxnSp>
          <p:nvCxnSpPr>
            <p:cNvPr id="159" name="AutoShape 89"/>
            <p:cNvCxnSpPr>
              <a:cxnSpLocks noChangeShapeType="1"/>
              <a:stCxn id="156" idx="0"/>
              <a:endCxn id="164" idx="4"/>
            </p:cNvCxnSpPr>
            <p:nvPr/>
          </p:nvCxnSpPr>
          <p:spPr bwMode="auto">
            <a:xfrm flipV="1">
              <a:off x="6175432" y="4973907"/>
              <a:ext cx="204337" cy="640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0" name="AutoShape 90"/>
            <p:cNvCxnSpPr>
              <a:cxnSpLocks noChangeShapeType="1"/>
              <a:stCxn id="156" idx="2"/>
              <a:endCxn id="163" idx="6"/>
            </p:cNvCxnSpPr>
            <p:nvPr/>
          </p:nvCxnSpPr>
          <p:spPr bwMode="auto">
            <a:xfrm flipH="1" flipV="1">
              <a:off x="4859391" y="5355333"/>
              <a:ext cx="1125541" cy="449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1" name="AutoShape 91"/>
            <p:cNvCxnSpPr>
              <a:cxnSpLocks noChangeShapeType="1"/>
              <a:stCxn id="156" idx="3"/>
              <a:endCxn id="162" idx="6"/>
            </p:cNvCxnSpPr>
            <p:nvPr/>
          </p:nvCxnSpPr>
          <p:spPr bwMode="auto">
            <a:xfrm flipH="1">
              <a:off x="4791072" y="5939324"/>
              <a:ext cx="1249656" cy="1223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62" name="Oval 58"/>
            <p:cNvSpPr>
              <a:spLocks noChangeArrowheads="1"/>
            </p:cNvSpPr>
            <p:nvPr/>
          </p:nvSpPr>
          <p:spPr bwMode="auto">
            <a:xfrm>
              <a:off x="4410072" y="587115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10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63" name="Oval 162"/>
            <p:cNvSpPr>
              <a:spLocks noChangeArrowheads="1"/>
            </p:cNvSpPr>
            <p:nvPr/>
          </p:nvSpPr>
          <p:spPr bwMode="auto">
            <a:xfrm>
              <a:off x="4478391" y="516483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7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64" name="Oval 67"/>
            <p:cNvSpPr>
              <a:spLocks noChangeArrowheads="1"/>
            </p:cNvSpPr>
            <p:nvPr/>
          </p:nvSpPr>
          <p:spPr bwMode="auto">
            <a:xfrm>
              <a:off x="6189269" y="4592907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4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65" name="Text Box 26"/>
            <p:cNvSpPr txBox="1">
              <a:spLocks noChangeArrowheads="1"/>
            </p:cNvSpPr>
            <p:nvPr/>
          </p:nvSpPr>
          <p:spPr bwMode="auto">
            <a:xfrm>
              <a:off x="5043382" y="5672131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cxnSp>
          <p:nvCxnSpPr>
            <p:cNvPr id="166" name="AutoShape 90"/>
            <p:cNvCxnSpPr>
              <a:cxnSpLocks noChangeShapeType="1"/>
            </p:cNvCxnSpPr>
            <p:nvPr/>
          </p:nvCxnSpPr>
          <p:spPr bwMode="auto">
            <a:xfrm flipH="1">
              <a:off x="6367794" y="5770038"/>
              <a:ext cx="632187" cy="190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1" name="Group 10"/>
          <p:cNvGrpSpPr/>
          <p:nvPr/>
        </p:nvGrpSpPr>
        <p:grpSpPr>
          <a:xfrm>
            <a:off x="2345368" y="1850886"/>
            <a:ext cx="6174805" cy="1881954"/>
            <a:chOff x="2345368" y="1850886"/>
            <a:chExt cx="6174805" cy="1881954"/>
          </a:xfrm>
        </p:grpSpPr>
        <p:sp>
          <p:nvSpPr>
            <p:cNvPr id="168" name="Oval 4"/>
            <p:cNvSpPr>
              <a:spLocks noChangeArrowheads="1"/>
            </p:cNvSpPr>
            <p:nvPr/>
          </p:nvSpPr>
          <p:spPr bwMode="auto">
            <a:xfrm>
              <a:off x="2345368" y="26555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0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69" name="Oval 5"/>
            <p:cNvSpPr>
              <a:spLocks noChangeArrowheads="1"/>
            </p:cNvSpPr>
            <p:nvPr/>
          </p:nvSpPr>
          <p:spPr bwMode="auto">
            <a:xfrm>
              <a:off x="8139173" y="3150823"/>
              <a:ext cx="381000" cy="3810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 smtClean="0">
                  <a:latin typeface="Calibri"/>
                </a:rPr>
                <a:t>s</a:t>
              </a:r>
              <a:r>
                <a:rPr lang="en-US" sz="1600" baseline="-25000" dirty="0" smtClean="0">
                  <a:latin typeface="Calibri"/>
                </a:rPr>
                <a:t>11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70" name="Oval 6"/>
            <p:cNvSpPr>
              <a:spLocks noChangeArrowheads="1"/>
            </p:cNvSpPr>
            <p:nvPr/>
          </p:nvSpPr>
          <p:spPr bwMode="auto">
            <a:xfrm>
              <a:off x="4097968" y="33413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9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71" name="Oval 7"/>
            <p:cNvSpPr>
              <a:spLocks noChangeArrowheads="1"/>
            </p:cNvSpPr>
            <p:nvPr/>
          </p:nvSpPr>
          <p:spPr bwMode="auto">
            <a:xfrm>
              <a:off x="3183568" y="33413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8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72" name="Oval 8"/>
            <p:cNvSpPr>
              <a:spLocks noChangeArrowheads="1"/>
            </p:cNvSpPr>
            <p:nvPr/>
          </p:nvSpPr>
          <p:spPr bwMode="auto">
            <a:xfrm>
              <a:off x="3183568" y="26555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5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74" name="Oval 10"/>
            <p:cNvSpPr>
              <a:spLocks noChangeArrowheads="1"/>
            </p:cNvSpPr>
            <p:nvPr/>
          </p:nvSpPr>
          <p:spPr bwMode="auto">
            <a:xfrm>
              <a:off x="4097968" y="26555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6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75" name="Oval 11"/>
            <p:cNvSpPr>
              <a:spLocks noChangeArrowheads="1"/>
            </p:cNvSpPr>
            <p:nvPr/>
          </p:nvSpPr>
          <p:spPr bwMode="auto">
            <a:xfrm>
              <a:off x="5926771" y="2045924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3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76" name="Oval 12"/>
            <p:cNvSpPr>
              <a:spLocks noChangeArrowheads="1"/>
            </p:cNvSpPr>
            <p:nvPr/>
          </p:nvSpPr>
          <p:spPr bwMode="auto">
            <a:xfrm>
              <a:off x="4097968" y="20459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2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77" name="Oval 13"/>
            <p:cNvSpPr>
              <a:spLocks noChangeArrowheads="1"/>
            </p:cNvSpPr>
            <p:nvPr/>
          </p:nvSpPr>
          <p:spPr bwMode="auto">
            <a:xfrm>
              <a:off x="3183568" y="20459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1</a:t>
              </a:r>
              <a:endParaRPr lang="en-US" sz="1600" i="1" dirty="0">
                <a:latin typeface="Calibri"/>
              </a:endParaRPr>
            </a:p>
          </p:txBody>
        </p:sp>
        <p:cxnSp>
          <p:nvCxnSpPr>
            <p:cNvPr id="179" name="AutoShape 15"/>
            <p:cNvCxnSpPr>
              <a:cxnSpLocks noChangeShapeType="1"/>
              <a:stCxn id="168" idx="7"/>
              <a:endCxn id="177" idx="3"/>
            </p:cNvCxnSpPr>
            <p:nvPr/>
          </p:nvCxnSpPr>
          <p:spPr bwMode="auto">
            <a:xfrm flipV="1">
              <a:off x="2670807" y="2371362"/>
              <a:ext cx="568325" cy="339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0" name="AutoShape 16"/>
            <p:cNvCxnSpPr>
              <a:cxnSpLocks noChangeShapeType="1"/>
              <a:stCxn id="177" idx="6"/>
              <a:endCxn id="176" idx="2"/>
            </p:cNvCxnSpPr>
            <p:nvPr/>
          </p:nvCxnSpPr>
          <p:spPr bwMode="auto">
            <a:xfrm>
              <a:off x="3564568" y="2236423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1" name="AutoShape 17"/>
            <p:cNvCxnSpPr>
              <a:cxnSpLocks noChangeShapeType="1"/>
              <a:stCxn id="202" idx="6"/>
              <a:endCxn id="175" idx="2"/>
            </p:cNvCxnSpPr>
            <p:nvPr/>
          </p:nvCxnSpPr>
          <p:spPr bwMode="auto">
            <a:xfrm flipV="1">
              <a:off x="5340299" y="2236424"/>
              <a:ext cx="586472" cy="39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2" name="AutoShape 18"/>
            <p:cNvCxnSpPr>
              <a:cxnSpLocks noChangeShapeType="1"/>
              <a:stCxn id="208" idx="6"/>
              <a:endCxn id="178" idx="2"/>
            </p:cNvCxnSpPr>
            <p:nvPr/>
          </p:nvCxnSpPr>
          <p:spPr bwMode="auto">
            <a:xfrm>
              <a:off x="7136959" y="2236423"/>
              <a:ext cx="5709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3" name="AutoShape 19"/>
            <p:cNvCxnSpPr>
              <a:cxnSpLocks noChangeShapeType="1"/>
              <a:stCxn id="168" idx="6"/>
              <a:endCxn id="172" idx="2"/>
            </p:cNvCxnSpPr>
            <p:nvPr/>
          </p:nvCxnSpPr>
          <p:spPr bwMode="auto">
            <a:xfrm>
              <a:off x="2726368" y="2846023"/>
              <a:ext cx="457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4" name="AutoShape 20"/>
            <p:cNvCxnSpPr>
              <a:cxnSpLocks noChangeShapeType="1"/>
              <a:stCxn id="172" idx="6"/>
              <a:endCxn id="174" idx="2"/>
            </p:cNvCxnSpPr>
            <p:nvPr/>
          </p:nvCxnSpPr>
          <p:spPr bwMode="auto">
            <a:xfrm>
              <a:off x="3564568" y="2846023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5" name="AutoShape 21"/>
            <p:cNvCxnSpPr>
              <a:cxnSpLocks noChangeShapeType="1"/>
              <a:stCxn id="201" idx="6"/>
            </p:cNvCxnSpPr>
            <p:nvPr/>
          </p:nvCxnSpPr>
          <p:spPr bwMode="auto">
            <a:xfrm>
              <a:off x="5349827" y="2846023"/>
              <a:ext cx="6182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6" name="AutoShape 22"/>
            <p:cNvCxnSpPr>
              <a:cxnSpLocks noChangeShapeType="1"/>
              <a:stCxn id="168" idx="5"/>
              <a:endCxn id="171" idx="1"/>
            </p:cNvCxnSpPr>
            <p:nvPr/>
          </p:nvCxnSpPr>
          <p:spPr bwMode="auto">
            <a:xfrm>
              <a:off x="2670807" y="2980962"/>
              <a:ext cx="568325" cy="415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7" name="AutoShape 23"/>
            <p:cNvCxnSpPr>
              <a:cxnSpLocks noChangeShapeType="1"/>
            </p:cNvCxnSpPr>
            <p:nvPr/>
          </p:nvCxnSpPr>
          <p:spPr bwMode="auto">
            <a:xfrm>
              <a:off x="3564568" y="3582623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8" name="AutoShape 24"/>
            <p:cNvCxnSpPr>
              <a:cxnSpLocks noChangeShapeType="1"/>
              <a:stCxn id="200" idx="6"/>
              <a:endCxn id="169" idx="2"/>
            </p:cNvCxnSpPr>
            <p:nvPr/>
          </p:nvCxnSpPr>
          <p:spPr bwMode="auto">
            <a:xfrm>
              <a:off x="5358447" y="3531823"/>
              <a:ext cx="5683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9" name="Text Box 25"/>
            <p:cNvSpPr txBox="1">
              <a:spLocks noChangeArrowheads="1"/>
            </p:cNvSpPr>
            <p:nvPr/>
          </p:nvSpPr>
          <p:spPr bwMode="auto">
            <a:xfrm>
              <a:off x="2726368" y="2274524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90" name="Text Box 26"/>
            <p:cNvSpPr txBox="1">
              <a:spLocks noChangeArrowheads="1"/>
            </p:cNvSpPr>
            <p:nvPr/>
          </p:nvSpPr>
          <p:spPr bwMode="auto">
            <a:xfrm>
              <a:off x="2802568" y="2560274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91" name="Text Box 27"/>
            <p:cNvSpPr txBox="1">
              <a:spLocks noChangeArrowheads="1"/>
            </p:cNvSpPr>
            <p:nvPr/>
          </p:nvSpPr>
          <p:spPr bwMode="auto">
            <a:xfrm>
              <a:off x="2726368" y="3112724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92" name="Text Box 28"/>
            <p:cNvSpPr txBox="1">
              <a:spLocks noChangeArrowheads="1"/>
            </p:cNvSpPr>
            <p:nvPr/>
          </p:nvSpPr>
          <p:spPr bwMode="auto">
            <a:xfrm>
              <a:off x="3640768" y="1944323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a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93" name="Text Box 29"/>
            <p:cNvSpPr txBox="1">
              <a:spLocks noChangeArrowheads="1"/>
            </p:cNvSpPr>
            <p:nvPr/>
          </p:nvSpPr>
          <p:spPr bwMode="auto">
            <a:xfrm>
              <a:off x="3640768" y="2568211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b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94" name="Text Box 30"/>
            <p:cNvSpPr txBox="1">
              <a:spLocks noChangeArrowheads="1"/>
            </p:cNvSpPr>
            <p:nvPr/>
          </p:nvSpPr>
          <p:spPr bwMode="auto">
            <a:xfrm>
              <a:off x="3640768" y="3254011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a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95" name="Text Box 32"/>
            <p:cNvSpPr txBox="1">
              <a:spLocks noChangeArrowheads="1"/>
            </p:cNvSpPr>
            <p:nvPr/>
          </p:nvSpPr>
          <p:spPr bwMode="auto">
            <a:xfrm>
              <a:off x="5490209" y="1937973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b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96" name="Text Box 33"/>
            <p:cNvSpPr txBox="1">
              <a:spLocks noChangeArrowheads="1"/>
            </p:cNvSpPr>
            <p:nvPr/>
          </p:nvSpPr>
          <p:spPr bwMode="auto">
            <a:xfrm>
              <a:off x="5490209" y="2561861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c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97" name="Text Box 34"/>
            <p:cNvSpPr txBox="1">
              <a:spLocks noChangeArrowheads="1"/>
            </p:cNvSpPr>
            <p:nvPr/>
          </p:nvSpPr>
          <p:spPr bwMode="auto">
            <a:xfrm>
              <a:off x="5490209" y="3247661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d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98" name="Text Box 35"/>
            <p:cNvSpPr txBox="1">
              <a:spLocks noChangeArrowheads="1"/>
            </p:cNvSpPr>
            <p:nvPr/>
          </p:nvSpPr>
          <p:spPr bwMode="auto">
            <a:xfrm>
              <a:off x="7276600" y="196654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c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99" name="Text Box 25"/>
            <p:cNvSpPr txBox="1">
              <a:spLocks noChangeArrowheads="1"/>
            </p:cNvSpPr>
            <p:nvPr/>
          </p:nvSpPr>
          <p:spPr bwMode="auto">
            <a:xfrm>
              <a:off x="4523647" y="2460486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200" name="Oval 6"/>
            <p:cNvSpPr>
              <a:spLocks noChangeArrowheads="1"/>
            </p:cNvSpPr>
            <p:nvPr/>
          </p:nvSpPr>
          <p:spPr bwMode="auto">
            <a:xfrm>
              <a:off x="4977447" y="33413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 i="1" dirty="0">
                <a:latin typeface="Calibri"/>
              </a:endParaRPr>
            </a:p>
          </p:txBody>
        </p:sp>
        <p:sp>
          <p:nvSpPr>
            <p:cNvPr id="201" name="Oval 10"/>
            <p:cNvSpPr>
              <a:spLocks noChangeArrowheads="1"/>
            </p:cNvSpPr>
            <p:nvPr/>
          </p:nvSpPr>
          <p:spPr bwMode="auto">
            <a:xfrm>
              <a:off x="4968827" y="265552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 i="1" dirty="0">
                <a:latin typeface="Calibri"/>
              </a:endParaRPr>
            </a:p>
          </p:txBody>
        </p:sp>
        <p:sp>
          <p:nvSpPr>
            <p:cNvPr id="202" name="Oval 12"/>
            <p:cNvSpPr>
              <a:spLocks noChangeArrowheads="1"/>
            </p:cNvSpPr>
            <p:nvPr/>
          </p:nvSpPr>
          <p:spPr bwMode="auto">
            <a:xfrm>
              <a:off x="4990597" y="2049894"/>
              <a:ext cx="349702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 i="1" dirty="0">
                <a:latin typeface="Calibri"/>
              </a:endParaRPr>
            </a:p>
          </p:txBody>
        </p:sp>
        <p:cxnSp>
          <p:nvCxnSpPr>
            <p:cNvPr id="203" name="AutoShape 16"/>
            <p:cNvCxnSpPr>
              <a:cxnSpLocks noChangeShapeType="1"/>
              <a:stCxn id="176" idx="6"/>
              <a:endCxn id="202" idx="2"/>
            </p:cNvCxnSpPr>
            <p:nvPr/>
          </p:nvCxnSpPr>
          <p:spPr bwMode="auto">
            <a:xfrm>
              <a:off x="4478968" y="2236423"/>
              <a:ext cx="511629" cy="39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4" name="AutoShape 20"/>
            <p:cNvCxnSpPr>
              <a:cxnSpLocks noChangeShapeType="1"/>
              <a:stCxn id="174" idx="6"/>
              <a:endCxn id="201" idx="2"/>
            </p:cNvCxnSpPr>
            <p:nvPr/>
          </p:nvCxnSpPr>
          <p:spPr bwMode="auto">
            <a:xfrm>
              <a:off x="4478968" y="2846023"/>
              <a:ext cx="48985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05" name="AutoShape 23"/>
            <p:cNvCxnSpPr>
              <a:cxnSpLocks noChangeShapeType="1"/>
              <a:stCxn id="170" idx="6"/>
              <a:endCxn id="200" idx="2"/>
            </p:cNvCxnSpPr>
            <p:nvPr/>
          </p:nvCxnSpPr>
          <p:spPr bwMode="auto">
            <a:xfrm>
              <a:off x="4478968" y="3531823"/>
              <a:ext cx="4984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6" name="Text Box 25"/>
            <p:cNvSpPr txBox="1">
              <a:spLocks noChangeArrowheads="1"/>
            </p:cNvSpPr>
            <p:nvPr/>
          </p:nvSpPr>
          <p:spPr bwMode="auto">
            <a:xfrm>
              <a:off x="4545335" y="185485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207" name="Text Box 25"/>
            <p:cNvSpPr txBox="1">
              <a:spLocks noChangeArrowheads="1"/>
            </p:cNvSpPr>
            <p:nvPr/>
          </p:nvSpPr>
          <p:spPr bwMode="auto">
            <a:xfrm>
              <a:off x="4582382" y="3188924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208" name="Oval 12"/>
            <p:cNvSpPr>
              <a:spLocks noChangeArrowheads="1"/>
            </p:cNvSpPr>
            <p:nvPr/>
          </p:nvSpPr>
          <p:spPr bwMode="auto">
            <a:xfrm>
              <a:off x="6787257" y="2045923"/>
              <a:ext cx="349702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600" i="1" dirty="0">
                <a:latin typeface="Calibri"/>
              </a:endParaRPr>
            </a:p>
          </p:txBody>
        </p:sp>
        <p:cxnSp>
          <p:nvCxnSpPr>
            <p:cNvPr id="209" name="AutoShape 16"/>
            <p:cNvCxnSpPr>
              <a:cxnSpLocks noChangeShapeType="1"/>
              <a:stCxn id="175" idx="6"/>
              <a:endCxn id="208" idx="2"/>
            </p:cNvCxnSpPr>
            <p:nvPr/>
          </p:nvCxnSpPr>
          <p:spPr bwMode="auto">
            <a:xfrm flipV="1">
              <a:off x="6307771" y="2236423"/>
              <a:ext cx="479486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0" name="Text Box 25"/>
            <p:cNvSpPr txBox="1">
              <a:spLocks noChangeArrowheads="1"/>
            </p:cNvSpPr>
            <p:nvPr/>
          </p:nvSpPr>
          <p:spPr bwMode="auto">
            <a:xfrm>
              <a:off x="6341995" y="1850886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212" name="Text Box 27"/>
            <p:cNvSpPr txBox="1">
              <a:spLocks noChangeArrowheads="1"/>
            </p:cNvSpPr>
            <p:nvPr/>
          </p:nvSpPr>
          <p:spPr bwMode="auto">
            <a:xfrm>
              <a:off x="8067727" y="2465181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cxnSp>
          <p:nvCxnSpPr>
            <p:cNvPr id="213" name="AutoShape 90"/>
            <p:cNvCxnSpPr>
              <a:cxnSpLocks noChangeShapeType="1"/>
              <a:endCxn id="215" idx="6"/>
            </p:cNvCxnSpPr>
            <p:nvPr/>
          </p:nvCxnSpPr>
          <p:spPr bwMode="auto">
            <a:xfrm flipH="1" flipV="1">
              <a:off x="6336066" y="2858829"/>
              <a:ext cx="1750712" cy="449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4" name="AutoShape 91"/>
            <p:cNvCxnSpPr>
              <a:cxnSpLocks noChangeShapeType="1"/>
              <a:endCxn id="219" idx="6"/>
            </p:cNvCxnSpPr>
            <p:nvPr/>
          </p:nvCxnSpPr>
          <p:spPr bwMode="auto">
            <a:xfrm flipH="1">
              <a:off x="6289732" y="3442820"/>
              <a:ext cx="1852841" cy="995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5" name="Oval 214"/>
            <p:cNvSpPr>
              <a:spLocks noChangeArrowheads="1"/>
            </p:cNvSpPr>
            <p:nvPr/>
          </p:nvSpPr>
          <p:spPr bwMode="auto">
            <a:xfrm>
              <a:off x="5955066" y="2668329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7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216" name="Text Box 26"/>
            <p:cNvSpPr txBox="1">
              <a:spLocks noChangeArrowheads="1"/>
            </p:cNvSpPr>
            <p:nvPr/>
          </p:nvSpPr>
          <p:spPr bwMode="auto">
            <a:xfrm>
              <a:off x="7145227" y="3175627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218" name="Oval 67"/>
            <p:cNvSpPr>
              <a:spLocks noChangeArrowheads="1"/>
            </p:cNvSpPr>
            <p:nvPr/>
          </p:nvSpPr>
          <p:spPr bwMode="auto">
            <a:xfrm>
              <a:off x="7713226" y="2058470"/>
              <a:ext cx="308513" cy="3116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4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219" name="Oval 58"/>
            <p:cNvSpPr>
              <a:spLocks noChangeArrowheads="1"/>
            </p:cNvSpPr>
            <p:nvPr/>
          </p:nvSpPr>
          <p:spPr bwMode="auto">
            <a:xfrm>
              <a:off x="5908732" y="335184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10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220" name="Text Box 26"/>
            <p:cNvSpPr txBox="1">
              <a:spLocks noChangeArrowheads="1"/>
            </p:cNvSpPr>
            <p:nvPr/>
          </p:nvSpPr>
          <p:spPr bwMode="auto">
            <a:xfrm>
              <a:off x="6965739" y="2637015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cxnSp>
          <p:nvCxnSpPr>
            <p:cNvPr id="221" name="AutoShape 89"/>
            <p:cNvCxnSpPr>
              <a:cxnSpLocks noChangeShapeType="1"/>
              <a:endCxn id="218" idx="4"/>
            </p:cNvCxnSpPr>
            <p:nvPr/>
          </p:nvCxnSpPr>
          <p:spPr bwMode="auto">
            <a:xfrm flipH="1" flipV="1">
              <a:off x="7867483" y="2370072"/>
              <a:ext cx="409794" cy="7475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3582" name="TextBox 103581"/>
          <p:cNvSpPr txBox="1"/>
          <p:nvPr/>
        </p:nvSpPr>
        <p:spPr>
          <a:xfrm>
            <a:off x="7894598" y="5860769"/>
            <a:ext cx="3887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 each state represents a </a:t>
            </a:r>
            <a:r>
              <a:rPr lang="en-US" sz="1400" dirty="0" smtClean="0">
                <a:solidFill>
                  <a:srgbClr val="FF0000"/>
                </a:solidFill>
              </a:rPr>
              <a:t>subset</a:t>
            </a:r>
            <a:r>
              <a:rPr lang="en-US" sz="1400" dirty="0" smtClean="0"/>
              <a:t> of states, for example S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 is actually {S</a:t>
            </a:r>
            <a:r>
              <a:rPr lang="en-US" sz="1400" baseline="-25000" dirty="0" smtClean="0"/>
              <a:t>11</a:t>
            </a:r>
            <a:r>
              <a:rPr lang="en-US" sz="1400" dirty="0" smtClean="0"/>
              <a:t>, S</a:t>
            </a:r>
            <a:r>
              <a:rPr lang="en-US" sz="1400" baseline="-25000" dirty="0" smtClean="0"/>
              <a:t>4</a:t>
            </a:r>
            <a:r>
              <a:rPr lang="en-US" sz="1400" dirty="0" smtClean="0"/>
              <a:t>, S</a:t>
            </a:r>
            <a:r>
              <a:rPr lang="en-US" sz="1400" baseline="-25000" dirty="0" smtClean="0"/>
              <a:t>7</a:t>
            </a:r>
            <a:r>
              <a:rPr lang="en-US" sz="1400" dirty="0" smtClean="0"/>
              <a:t>, S</a:t>
            </a:r>
            <a:r>
              <a:rPr lang="en-US" sz="1400" baseline="-25000" dirty="0" smtClean="0"/>
              <a:t>10</a:t>
            </a: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5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ヒラギノ角ゴ Pro W3" charset="0"/>
                <a:cs typeface="ヒラギノ角ゴ Pro W3" charset="0"/>
              </a:rPr>
              <a:t>Brzozowski’s</a:t>
            </a:r>
            <a:r>
              <a:rPr lang="en-US" dirty="0">
                <a:ea typeface="ヒラギノ角ゴ Pro W3" charset="0"/>
                <a:cs typeface="ヒラギノ角ゴ Pro W3" charset="0"/>
              </a:rPr>
              <a:t> Algorithm </a:t>
            </a:r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299" y="1449748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sz="1800" dirty="0">
                <a:solidFill>
                  <a:srgbClr val="003C75"/>
                </a:solidFill>
                <a:ea typeface="ヒラギノ角ゴ Pro W3" charset="0"/>
                <a:cs typeface="ヒラギノ角ゴ Pro W3" charset="0"/>
              </a:rPr>
              <a:t>Step 2: </a:t>
            </a:r>
            <a:r>
              <a:rPr lang="en-US" sz="1800" dirty="0">
                <a:solidFill>
                  <a:srgbClr val="FF0000"/>
                </a:solidFill>
                <a:ea typeface="ヒラギノ角ゴ Pro W3" charset="0"/>
                <a:cs typeface="ヒラギノ角ゴ Pro W3" charset="0"/>
              </a:rPr>
              <a:t>Reverse it again &amp; use subset </a:t>
            </a:r>
            <a:r>
              <a:rPr lang="en-US" sz="1800" dirty="0">
                <a:ea typeface="ヒラギノ角ゴ Pro W3" charset="0"/>
                <a:cs typeface="ヒラギノ角ゴ Pro W3" charset="0"/>
              </a:rPr>
              <a:t>to merge prefixes …</a:t>
            </a:r>
          </a:p>
        </p:txBody>
      </p:sp>
      <p:sp>
        <p:nvSpPr>
          <p:cNvPr id="104454" name="Text Box 8"/>
          <p:cNvSpPr txBox="1">
            <a:spLocks noChangeArrowheads="1"/>
          </p:cNvSpPr>
          <p:nvPr/>
        </p:nvSpPr>
        <p:spPr bwMode="auto">
          <a:xfrm>
            <a:off x="7008699" y="2470719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74073"/>
                </a:solidFill>
                <a:latin typeface="Calibri"/>
              </a:rPr>
              <a:t>Reverse it, again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79499" y="2013518"/>
            <a:ext cx="3962400" cy="1447800"/>
            <a:chOff x="1979499" y="2013518"/>
            <a:chExt cx="3962400" cy="1447800"/>
          </a:xfrm>
        </p:grpSpPr>
        <p:sp>
          <p:nvSpPr>
            <p:cNvPr id="104455" name="Oval 43"/>
            <p:cNvSpPr>
              <a:spLocks noChangeArrowheads="1"/>
            </p:cNvSpPr>
            <p:nvPr/>
          </p:nvSpPr>
          <p:spPr bwMode="auto">
            <a:xfrm>
              <a:off x="5560899" y="2731068"/>
              <a:ext cx="381000" cy="3810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11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4456" name="Oval 44"/>
            <p:cNvSpPr>
              <a:spLocks noChangeArrowheads="1"/>
            </p:cNvSpPr>
            <p:nvPr/>
          </p:nvSpPr>
          <p:spPr bwMode="auto">
            <a:xfrm>
              <a:off x="3655899" y="308031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9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4457" name="Oval 45"/>
            <p:cNvSpPr>
              <a:spLocks noChangeArrowheads="1"/>
            </p:cNvSpPr>
            <p:nvPr/>
          </p:nvSpPr>
          <p:spPr bwMode="auto">
            <a:xfrm>
              <a:off x="2741499" y="308031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8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4458" name="Oval 46"/>
            <p:cNvSpPr>
              <a:spLocks noChangeArrowheads="1"/>
            </p:cNvSpPr>
            <p:nvPr/>
          </p:nvSpPr>
          <p:spPr bwMode="auto">
            <a:xfrm>
              <a:off x="4570299" y="212146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3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4459" name="Oval 47"/>
            <p:cNvSpPr>
              <a:spLocks noChangeArrowheads="1"/>
            </p:cNvSpPr>
            <p:nvPr/>
          </p:nvSpPr>
          <p:spPr bwMode="auto">
            <a:xfrm>
              <a:off x="3655899" y="212146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2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4460" name="Oval 48"/>
            <p:cNvSpPr>
              <a:spLocks noChangeArrowheads="1"/>
            </p:cNvSpPr>
            <p:nvPr/>
          </p:nvSpPr>
          <p:spPr bwMode="auto">
            <a:xfrm>
              <a:off x="2741499" y="212146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1</a:t>
              </a:r>
              <a:endParaRPr lang="en-US" sz="1600" i="1" dirty="0">
                <a:latin typeface="Calibri"/>
              </a:endParaRPr>
            </a:p>
          </p:txBody>
        </p:sp>
        <p:cxnSp>
          <p:nvCxnSpPr>
            <p:cNvPr id="104461" name="AutoShape 49"/>
            <p:cNvCxnSpPr>
              <a:cxnSpLocks noChangeShapeType="1"/>
              <a:stCxn id="104460" idx="6"/>
              <a:endCxn id="104459" idx="2"/>
            </p:cNvCxnSpPr>
            <p:nvPr/>
          </p:nvCxnSpPr>
          <p:spPr bwMode="auto">
            <a:xfrm>
              <a:off x="3122499" y="2311968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4462" name="AutoShape 50"/>
            <p:cNvCxnSpPr>
              <a:cxnSpLocks noChangeShapeType="1"/>
              <a:stCxn id="104459" idx="6"/>
              <a:endCxn id="104458" idx="2"/>
            </p:cNvCxnSpPr>
            <p:nvPr/>
          </p:nvCxnSpPr>
          <p:spPr bwMode="auto">
            <a:xfrm>
              <a:off x="4036899" y="2311968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4463" name="AutoShape 51"/>
            <p:cNvCxnSpPr>
              <a:cxnSpLocks noChangeShapeType="1"/>
              <a:stCxn id="104458" idx="6"/>
              <a:endCxn id="104455" idx="1"/>
            </p:cNvCxnSpPr>
            <p:nvPr/>
          </p:nvCxnSpPr>
          <p:spPr bwMode="auto">
            <a:xfrm>
              <a:off x="4951300" y="2311969"/>
              <a:ext cx="665163" cy="455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4464" name="AutoShape 52"/>
            <p:cNvCxnSpPr>
              <a:cxnSpLocks noChangeShapeType="1"/>
              <a:stCxn id="104457" idx="6"/>
              <a:endCxn id="104456" idx="2"/>
            </p:cNvCxnSpPr>
            <p:nvPr/>
          </p:nvCxnSpPr>
          <p:spPr bwMode="auto">
            <a:xfrm>
              <a:off x="3122499" y="3270818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4465" name="AutoShape 53"/>
            <p:cNvCxnSpPr>
              <a:cxnSpLocks noChangeShapeType="1"/>
              <a:stCxn id="104456" idx="6"/>
              <a:endCxn id="104455" idx="2"/>
            </p:cNvCxnSpPr>
            <p:nvPr/>
          </p:nvCxnSpPr>
          <p:spPr bwMode="auto">
            <a:xfrm flipV="1">
              <a:off x="4036899" y="2921568"/>
              <a:ext cx="1504950" cy="349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4466" name="Text Box 54"/>
            <p:cNvSpPr txBox="1">
              <a:spLocks noChangeArrowheads="1"/>
            </p:cNvSpPr>
            <p:nvPr/>
          </p:nvSpPr>
          <p:spPr bwMode="auto">
            <a:xfrm>
              <a:off x="3209812" y="204526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a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04467" name="Text Box 55"/>
            <p:cNvSpPr txBox="1">
              <a:spLocks noChangeArrowheads="1"/>
            </p:cNvSpPr>
            <p:nvPr/>
          </p:nvSpPr>
          <p:spPr bwMode="auto">
            <a:xfrm>
              <a:off x="3198699" y="2993006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a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04468" name="Text Box 56"/>
            <p:cNvSpPr txBox="1">
              <a:spLocks noChangeArrowheads="1"/>
            </p:cNvSpPr>
            <p:nvPr/>
          </p:nvSpPr>
          <p:spPr bwMode="auto">
            <a:xfrm>
              <a:off x="4133737" y="201351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b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04469" name="Text Box 57"/>
            <p:cNvSpPr txBox="1">
              <a:spLocks noChangeArrowheads="1"/>
            </p:cNvSpPr>
            <p:nvPr/>
          </p:nvSpPr>
          <p:spPr bwMode="auto">
            <a:xfrm>
              <a:off x="4494099" y="281996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d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04470" name="Text Box 58"/>
            <p:cNvSpPr txBox="1">
              <a:spLocks noChangeArrowheads="1"/>
            </p:cNvSpPr>
            <p:nvPr/>
          </p:nvSpPr>
          <p:spPr bwMode="auto">
            <a:xfrm>
              <a:off x="5027499" y="2034156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c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04471" name="Oval 60"/>
            <p:cNvSpPr>
              <a:spLocks noChangeArrowheads="1"/>
            </p:cNvSpPr>
            <p:nvPr/>
          </p:nvSpPr>
          <p:spPr bwMode="auto">
            <a:xfrm>
              <a:off x="1979499" y="254691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0</a:t>
              </a:r>
              <a:endParaRPr lang="en-US" sz="1600" i="1" dirty="0">
                <a:latin typeface="Calibri"/>
              </a:endParaRPr>
            </a:p>
          </p:txBody>
        </p:sp>
        <p:cxnSp>
          <p:nvCxnSpPr>
            <p:cNvPr id="104472" name="AutoShape 61"/>
            <p:cNvCxnSpPr>
              <a:cxnSpLocks noChangeShapeType="1"/>
              <a:stCxn id="104471" idx="7"/>
              <a:endCxn id="104460" idx="2"/>
            </p:cNvCxnSpPr>
            <p:nvPr/>
          </p:nvCxnSpPr>
          <p:spPr bwMode="auto">
            <a:xfrm flipV="1">
              <a:off x="2304937" y="2311969"/>
              <a:ext cx="436562" cy="290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4473" name="AutoShape 62"/>
            <p:cNvCxnSpPr>
              <a:cxnSpLocks noChangeShapeType="1"/>
              <a:stCxn id="104471" idx="6"/>
              <a:endCxn id="104459" idx="3"/>
            </p:cNvCxnSpPr>
            <p:nvPr/>
          </p:nvCxnSpPr>
          <p:spPr bwMode="auto">
            <a:xfrm flipV="1">
              <a:off x="2360500" y="2446906"/>
              <a:ext cx="1350963" cy="29051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4474" name="AutoShape 63"/>
            <p:cNvCxnSpPr>
              <a:cxnSpLocks noChangeShapeType="1"/>
              <a:stCxn id="104471" idx="5"/>
              <a:endCxn id="104457" idx="1"/>
            </p:cNvCxnSpPr>
            <p:nvPr/>
          </p:nvCxnSpPr>
          <p:spPr bwMode="auto">
            <a:xfrm>
              <a:off x="2304938" y="2872357"/>
              <a:ext cx="492125" cy="263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4475" name="Text Box 64"/>
            <p:cNvSpPr txBox="1">
              <a:spLocks noChangeArrowheads="1"/>
            </p:cNvSpPr>
            <p:nvPr/>
          </p:nvSpPr>
          <p:spPr bwMode="auto">
            <a:xfrm>
              <a:off x="2512899" y="2448494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04476" name="Text Box 65"/>
            <p:cNvSpPr txBox="1">
              <a:spLocks noChangeArrowheads="1"/>
            </p:cNvSpPr>
            <p:nvPr/>
          </p:nvSpPr>
          <p:spPr bwMode="auto">
            <a:xfrm>
              <a:off x="2208099" y="2256406"/>
              <a:ext cx="304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  <p:sp>
          <p:nvSpPr>
            <p:cNvPr id="104477" name="Text Box 66"/>
            <p:cNvSpPr txBox="1">
              <a:spLocks noChangeArrowheads="1"/>
            </p:cNvSpPr>
            <p:nvPr/>
          </p:nvSpPr>
          <p:spPr bwMode="auto">
            <a:xfrm>
              <a:off x="2284299" y="2927919"/>
              <a:ext cx="304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>
                  <a:latin typeface="Calibri"/>
                  <a:sym typeface="Symbol" charset="0"/>
                </a:rPr>
                <a:t></a:t>
              </a:r>
              <a:endParaRPr lang="en-US" sz="1800" dirty="0">
                <a:latin typeface="Calibri"/>
              </a:endParaRPr>
            </a:p>
          </p:txBody>
        </p:sp>
      </p:grpSp>
      <p:sp>
        <p:nvSpPr>
          <p:cNvPr id="104497" name="Text Box 59"/>
          <p:cNvSpPr txBox="1">
            <a:spLocks noChangeArrowheads="1"/>
          </p:cNvSpPr>
          <p:nvPr/>
        </p:nvSpPr>
        <p:spPr bwMode="auto">
          <a:xfrm>
            <a:off x="6856299" y="4342382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74073"/>
                </a:solidFill>
                <a:latin typeface="Calibri"/>
              </a:rPr>
              <a:t>And subset it, again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55699" y="3689919"/>
            <a:ext cx="3581400" cy="1414463"/>
            <a:chOff x="2055699" y="3689919"/>
            <a:chExt cx="3581400" cy="1414463"/>
          </a:xfrm>
        </p:grpSpPr>
        <p:sp>
          <p:nvSpPr>
            <p:cNvPr id="104498" name="Oval 67"/>
            <p:cNvSpPr>
              <a:spLocks noChangeArrowheads="1"/>
            </p:cNvSpPr>
            <p:nvPr/>
          </p:nvSpPr>
          <p:spPr bwMode="auto">
            <a:xfrm>
              <a:off x="5256099" y="4723382"/>
              <a:ext cx="381000" cy="3810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11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4499" name="Oval 70"/>
            <p:cNvSpPr>
              <a:spLocks noChangeArrowheads="1"/>
            </p:cNvSpPr>
            <p:nvPr/>
          </p:nvSpPr>
          <p:spPr bwMode="auto">
            <a:xfrm>
              <a:off x="4113099" y="4723382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3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4500" name="Oval 71"/>
            <p:cNvSpPr>
              <a:spLocks noChangeArrowheads="1"/>
            </p:cNvSpPr>
            <p:nvPr/>
          </p:nvSpPr>
          <p:spPr bwMode="auto">
            <a:xfrm>
              <a:off x="2893899" y="3993132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2</a:t>
              </a:r>
              <a:endParaRPr lang="en-US" sz="1600" i="1" dirty="0">
                <a:latin typeface="Calibri"/>
              </a:endParaRPr>
            </a:p>
          </p:txBody>
        </p:sp>
        <p:cxnSp>
          <p:nvCxnSpPr>
            <p:cNvPr id="104501" name="AutoShape 73"/>
            <p:cNvCxnSpPr>
              <a:cxnSpLocks noChangeShapeType="1"/>
              <a:stCxn id="104508" idx="7"/>
              <a:endCxn id="104500" idx="2"/>
            </p:cNvCxnSpPr>
            <p:nvPr/>
          </p:nvCxnSpPr>
          <p:spPr bwMode="auto">
            <a:xfrm flipV="1">
              <a:off x="2381137" y="4183632"/>
              <a:ext cx="512763" cy="59531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4502" name="AutoShape 74"/>
            <p:cNvCxnSpPr>
              <a:cxnSpLocks noChangeShapeType="1"/>
              <a:stCxn id="104500" idx="6"/>
              <a:endCxn id="104499" idx="1"/>
            </p:cNvCxnSpPr>
            <p:nvPr/>
          </p:nvCxnSpPr>
          <p:spPr bwMode="auto">
            <a:xfrm>
              <a:off x="3274899" y="4183632"/>
              <a:ext cx="893763" cy="5953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4503" name="AutoShape 75"/>
            <p:cNvCxnSpPr>
              <a:cxnSpLocks noChangeShapeType="1"/>
              <a:stCxn id="104499" idx="6"/>
              <a:endCxn id="104498" idx="2"/>
            </p:cNvCxnSpPr>
            <p:nvPr/>
          </p:nvCxnSpPr>
          <p:spPr bwMode="auto">
            <a:xfrm>
              <a:off x="4494099" y="4913882"/>
              <a:ext cx="742950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4504" name="Text Box 78"/>
            <p:cNvSpPr txBox="1">
              <a:spLocks noChangeArrowheads="1"/>
            </p:cNvSpPr>
            <p:nvPr/>
          </p:nvSpPr>
          <p:spPr bwMode="auto">
            <a:xfrm>
              <a:off x="2512899" y="4031232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a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04505" name="Text Box 80"/>
            <p:cNvSpPr txBox="1">
              <a:spLocks noChangeArrowheads="1"/>
            </p:cNvSpPr>
            <p:nvPr/>
          </p:nvSpPr>
          <p:spPr bwMode="auto">
            <a:xfrm>
              <a:off x="2741499" y="4582094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b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04506" name="Text Box 81"/>
            <p:cNvSpPr txBox="1">
              <a:spLocks noChangeArrowheads="1"/>
            </p:cNvSpPr>
            <p:nvPr/>
          </p:nvSpPr>
          <p:spPr bwMode="auto">
            <a:xfrm>
              <a:off x="3579699" y="3689919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d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04507" name="Text Box 82"/>
            <p:cNvSpPr txBox="1">
              <a:spLocks noChangeArrowheads="1"/>
            </p:cNvSpPr>
            <p:nvPr/>
          </p:nvSpPr>
          <p:spPr bwMode="auto">
            <a:xfrm>
              <a:off x="4646499" y="4615432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c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104508" name="Oval 83"/>
            <p:cNvSpPr>
              <a:spLocks noChangeArrowheads="1"/>
            </p:cNvSpPr>
            <p:nvPr/>
          </p:nvSpPr>
          <p:spPr bwMode="auto">
            <a:xfrm>
              <a:off x="2055699" y="4723382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0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104509" name="Text Box 90"/>
            <p:cNvSpPr txBox="1">
              <a:spLocks noChangeArrowheads="1"/>
            </p:cNvSpPr>
            <p:nvPr/>
          </p:nvSpPr>
          <p:spPr bwMode="auto">
            <a:xfrm>
              <a:off x="3568587" y="4158232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b</a:t>
              </a:r>
              <a:endParaRPr lang="en-US" sz="1600" dirty="0">
                <a:latin typeface="Calibri"/>
              </a:endParaRPr>
            </a:p>
          </p:txBody>
        </p:sp>
        <p:cxnSp>
          <p:nvCxnSpPr>
            <p:cNvPr id="104510" name="AutoShape 91"/>
            <p:cNvCxnSpPr>
              <a:cxnSpLocks noChangeShapeType="1"/>
              <a:stCxn id="104500" idx="7"/>
              <a:endCxn id="104498" idx="0"/>
            </p:cNvCxnSpPr>
            <p:nvPr/>
          </p:nvCxnSpPr>
          <p:spPr bwMode="auto">
            <a:xfrm rot="5400000" flipV="1">
              <a:off x="4005149" y="3262882"/>
              <a:ext cx="655638" cy="2227263"/>
            </a:xfrm>
            <a:prstGeom prst="curvedConnector3">
              <a:avLst>
                <a:gd name="adj1" fmla="val -436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4511" name="AutoShape 109"/>
            <p:cNvCxnSpPr>
              <a:cxnSpLocks noChangeShapeType="1"/>
              <a:stCxn id="104508" idx="6"/>
              <a:endCxn id="104499" idx="2"/>
            </p:cNvCxnSpPr>
            <p:nvPr/>
          </p:nvCxnSpPr>
          <p:spPr bwMode="auto">
            <a:xfrm>
              <a:off x="2436699" y="4913882"/>
              <a:ext cx="1676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4512" name="Text Box 110"/>
          <p:cNvSpPr txBox="1">
            <a:spLocks noChangeArrowheads="1"/>
          </p:cNvSpPr>
          <p:nvPr/>
        </p:nvSpPr>
        <p:spPr bwMode="auto">
          <a:xfrm>
            <a:off x="2108165" y="5250338"/>
            <a:ext cx="317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0065"/>
                </a:solidFill>
                <a:latin typeface="Calibri"/>
              </a:rPr>
              <a:t>Minimal DFA </a:t>
            </a:r>
            <a:r>
              <a:rPr lang="en-US" sz="1800" dirty="0">
                <a:solidFill>
                  <a:srgbClr val="074073"/>
                </a:solidFill>
                <a:latin typeface="Calibri"/>
              </a:rPr>
              <a:t>  </a:t>
            </a:r>
            <a:r>
              <a:rPr lang="en-US" sz="1800" dirty="0" err="1">
                <a:solidFill>
                  <a:srgbClr val="074073"/>
                </a:solidFill>
                <a:latin typeface="Calibri"/>
              </a:rPr>
              <a:t>abc</a:t>
            </a:r>
            <a:r>
              <a:rPr lang="en-US" sz="1800" dirty="0">
                <a:solidFill>
                  <a:srgbClr val="074073"/>
                </a:solidFill>
                <a:latin typeface="Calibri"/>
              </a:rPr>
              <a:t> | </a:t>
            </a:r>
            <a:r>
              <a:rPr lang="en-US" sz="1800" dirty="0" err="1">
                <a:solidFill>
                  <a:srgbClr val="074073"/>
                </a:solidFill>
                <a:latin typeface="Calibri"/>
              </a:rPr>
              <a:t>bc</a:t>
            </a:r>
            <a:r>
              <a:rPr lang="en-US" sz="1800" dirty="0">
                <a:solidFill>
                  <a:srgbClr val="074073"/>
                </a:solidFill>
                <a:latin typeface="Calibri"/>
              </a:rPr>
              <a:t> | ad</a:t>
            </a:r>
            <a:endParaRPr lang="en-US" sz="1800" dirty="0">
              <a:solidFill>
                <a:srgbClr val="FF0065"/>
              </a:solidFill>
              <a:latin typeface="Calibri"/>
            </a:endParaRPr>
          </a:p>
        </p:txBody>
      </p:sp>
      <p:sp>
        <p:nvSpPr>
          <p:cNvPr id="85120" name="Oval 128"/>
          <p:cNvSpPr>
            <a:spLocks noChangeArrowheads="1"/>
          </p:cNvSpPr>
          <p:nvPr/>
        </p:nvSpPr>
        <p:spPr bwMode="auto">
          <a:xfrm>
            <a:off x="7618299" y="5747318"/>
            <a:ext cx="1905000" cy="762000"/>
          </a:xfrm>
          <a:prstGeom prst="ellipse">
            <a:avLst/>
          </a:prstGeom>
          <a:noFill/>
          <a:ln w="19050" cmpd="sng">
            <a:solidFill>
              <a:srgbClr val="FF0000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85121" name="Text Box 129"/>
          <p:cNvSpPr txBox="1">
            <a:spLocks noChangeArrowheads="1"/>
          </p:cNvSpPr>
          <p:nvPr/>
        </p:nvSpPr>
        <p:spPr bwMode="auto">
          <a:xfrm>
            <a:off x="7637349" y="5383781"/>
            <a:ext cx="160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600" dirty="0" err="1">
                <a:solidFill>
                  <a:srgbClr val="074073"/>
                </a:solidFill>
                <a:latin typeface="Calibri"/>
                <a:ea typeface="ヒラギノ角ゴ Pro W3" charset="-128"/>
                <a:cs typeface="ヒラギノ角ゴ Pro W3" charset="-128"/>
              </a:rPr>
              <a:t>Brzozowski</a:t>
            </a:r>
            <a:endParaRPr lang="en-US" sz="1600" dirty="0">
              <a:solidFill>
                <a:srgbClr val="074073"/>
              </a:solidFill>
              <a:latin typeface="Calibri"/>
              <a:ea typeface="ヒラギノ角ゴ Pro W3" charset="-128"/>
              <a:cs typeface="ヒラギノ角ゴ Pro W3" charset="-128"/>
            </a:endParaRPr>
          </a:p>
        </p:txBody>
      </p:sp>
      <p:grpSp>
        <p:nvGrpSpPr>
          <p:cNvPr id="104479" name="Group 111"/>
          <p:cNvGrpSpPr>
            <a:grpSpLocks/>
          </p:cNvGrpSpPr>
          <p:nvPr/>
        </p:nvGrpSpPr>
        <p:grpSpPr bwMode="auto">
          <a:xfrm>
            <a:off x="5941899" y="4909119"/>
            <a:ext cx="3765550" cy="1501775"/>
            <a:chOff x="3072" y="3120"/>
            <a:chExt cx="2372" cy="946"/>
          </a:xfrm>
        </p:grpSpPr>
        <p:sp>
          <p:nvSpPr>
            <p:cNvPr id="104482" name="Text Box 112"/>
            <p:cNvSpPr txBox="1">
              <a:spLocks noChangeArrowheads="1"/>
            </p:cNvSpPr>
            <p:nvPr/>
          </p:nvSpPr>
          <p:spPr bwMode="auto">
            <a:xfrm>
              <a:off x="4614" y="3686"/>
              <a:ext cx="624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rgbClr val="074073"/>
                  </a:solidFill>
                  <a:latin typeface="Calibri Bold"/>
                </a:rPr>
                <a:t>minimal </a:t>
              </a:r>
              <a:r>
                <a:rPr lang="en-US" sz="1400" dirty="0">
                  <a:solidFill>
                    <a:srgbClr val="074073"/>
                  </a:solidFill>
                  <a:latin typeface="Calibri Bold"/>
                </a:rPr>
                <a:t>DFA</a:t>
              </a:r>
              <a:endParaRPr lang="en-US" sz="1600" dirty="0">
                <a:solidFill>
                  <a:srgbClr val="074073"/>
                </a:solidFill>
                <a:latin typeface="Calibri Bold"/>
              </a:endParaRPr>
            </a:p>
          </p:txBody>
        </p:sp>
        <p:sp>
          <p:nvSpPr>
            <p:cNvPr id="104483" name="Text Box 113"/>
            <p:cNvSpPr txBox="1">
              <a:spLocks noChangeArrowheads="1"/>
            </p:cNvSpPr>
            <p:nvPr/>
          </p:nvSpPr>
          <p:spPr bwMode="auto">
            <a:xfrm>
              <a:off x="3366" y="379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74073"/>
                  </a:solidFill>
                  <a:latin typeface="Calibri Bold"/>
                </a:rPr>
                <a:t>RE</a:t>
              </a:r>
              <a:endParaRPr lang="en-US" sz="1600" dirty="0">
                <a:solidFill>
                  <a:srgbClr val="074073"/>
                </a:solidFill>
                <a:latin typeface="Calibri Bold"/>
              </a:endParaRPr>
            </a:p>
          </p:txBody>
        </p:sp>
        <p:sp>
          <p:nvSpPr>
            <p:cNvPr id="104484" name="Text Box 114"/>
            <p:cNvSpPr txBox="1">
              <a:spLocks noChangeArrowheads="1"/>
            </p:cNvSpPr>
            <p:nvPr/>
          </p:nvSpPr>
          <p:spPr bwMode="auto">
            <a:xfrm>
              <a:off x="3750" y="379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74073"/>
                  </a:solidFill>
                  <a:latin typeface="Calibri Bold"/>
                </a:rPr>
                <a:t>NFA</a:t>
              </a:r>
              <a:endParaRPr lang="en-US" sz="1600" dirty="0">
                <a:solidFill>
                  <a:srgbClr val="074073"/>
                </a:solidFill>
                <a:latin typeface="Calibri Bold"/>
              </a:endParaRPr>
            </a:p>
          </p:txBody>
        </p:sp>
        <p:sp>
          <p:nvSpPr>
            <p:cNvPr id="104485" name="Text Box 115"/>
            <p:cNvSpPr txBox="1">
              <a:spLocks noChangeArrowheads="1"/>
            </p:cNvSpPr>
            <p:nvPr/>
          </p:nvSpPr>
          <p:spPr bwMode="auto">
            <a:xfrm>
              <a:off x="4230" y="379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74073"/>
                  </a:solidFill>
                  <a:latin typeface="Calibri Bold"/>
                </a:rPr>
                <a:t>DFA</a:t>
              </a:r>
              <a:endParaRPr lang="en-US" sz="1600" dirty="0">
                <a:solidFill>
                  <a:srgbClr val="074073"/>
                </a:solidFill>
                <a:latin typeface="Calibri Bold"/>
              </a:endParaRPr>
            </a:p>
          </p:txBody>
        </p:sp>
        <p:sp>
          <p:nvSpPr>
            <p:cNvPr id="104486" name="Line 116"/>
            <p:cNvSpPr>
              <a:spLocks noChangeShapeType="1"/>
            </p:cNvSpPr>
            <p:nvPr/>
          </p:nvSpPr>
          <p:spPr bwMode="auto">
            <a:xfrm>
              <a:off x="3606" y="3886"/>
              <a:ext cx="192" cy="0"/>
            </a:xfrm>
            <a:prstGeom prst="line">
              <a:avLst/>
            </a:prstGeom>
            <a:noFill/>
            <a:ln w="9525">
              <a:solidFill>
                <a:srgbClr val="07407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04487" name="Line 117"/>
            <p:cNvSpPr>
              <a:spLocks noChangeShapeType="1"/>
            </p:cNvSpPr>
            <p:nvPr/>
          </p:nvSpPr>
          <p:spPr bwMode="auto">
            <a:xfrm>
              <a:off x="4086" y="3886"/>
              <a:ext cx="192" cy="0"/>
            </a:xfrm>
            <a:prstGeom prst="line">
              <a:avLst/>
            </a:prstGeom>
            <a:noFill/>
            <a:ln w="9525">
              <a:solidFill>
                <a:srgbClr val="07407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04488" name="Line 118"/>
            <p:cNvSpPr>
              <a:spLocks noChangeShapeType="1"/>
            </p:cNvSpPr>
            <p:nvPr/>
          </p:nvSpPr>
          <p:spPr bwMode="auto">
            <a:xfrm>
              <a:off x="4566" y="3886"/>
              <a:ext cx="192" cy="0"/>
            </a:xfrm>
            <a:prstGeom prst="line">
              <a:avLst/>
            </a:prstGeom>
            <a:noFill/>
            <a:ln w="9525">
              <a:solidFill>
                <a:srgbClr val="07407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04489" name="Line 119"/>
            <p:cNvSpPr>
              <a:spLocks noChangeShapeType="1"/>
            </p:cNvSpPr>
            <p:nvPr/>
          </p:nvSpPr>
          <p:spPr bwMode="auto">
            <a:xfrm>
              <a:off x="5046" y="3888"/>
              <a:ext cx="156" cy="0"/>
            </a:xfrm>
            <a:prstGeom prst="line">
              <a:avLst/>
            </a:prstGeom>
            <a:noFill/>
            <a:ln w="9525">
              <a:solidFill>
                <a:srgbClr val="07407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04490" name="Arc 120"/>
            <p:cNvSpPr>
              <a:spLocks/>
            </p:cNvSpPr>
            <p:nvPr/>
          </p:nvSpPr>
          <p:spPr bwMode="auto">
            <a:xfrm>
              <a:off x="5156" y="3408"/>
              <a:ext cx="288" cy="241"/>
            </a:xfrm>
            <a:custGeom>
              <a:avLst/>
              <a:gdLst>
                <a:gd name="T0" fmla="*/ 0 w 21600"/>
                <a:gd name="T1" fmla="*/ 0 h 21573"/>
                <a:gd name="T2" fmla="*/ 0 w 21600"/>
                <a:gd name="T3" fmla="*/ 0 h 21573"/>
                <a:gd name="T4" fmla="*/ 0 w 21600"/>
                <a:gd name="T5" fmla="*/ 0 h 2157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73"/>
                <a:gd name="T11" fmla="*/ 21600 w 21600"/>
                <a:gd name="T12" fmla="*/ 21573 h 215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73" fill="none" extrusionOk="0">
                  <a:moveTo>
                    <a:pt x="1078" y="-1"/>
                  </a:moveTo>
                  <a:cubicBezTo>
                    <a:pt x="12573" y="574"/>
                    <a:pt x="21600" y="10062"/>
                    <a:pt x="21600" y="21573"/>
                  </a:cubicBezTo>
                </a:path>
                <a:path w="21600" h="21573" stroke="0" extrusionOk="0">
                  <a:moveTo>
                    <a:pt x="1078" y="-1"/>
                  </a:moveTo>
                  <a:cubicBezTo>
                    <a:pt x="12573" y="574"/>
                    <a:pt x="21600" y="10062"/>
                    <a:pt x="21600" y="21573"/>
                  </a:cubicBezTo>
                  <a:lnTo>
                    <a:pt x="0" y="21573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04491" name="Arc 121"/>
            <p:cNvSpPr>
              <a:spLocks/>
            </p:cNvSpPr>
            <p:nvPr/>
          </p:nvSpPr>
          <p:spPr bwMode="auto">
            <a:xfrm flipV="1">
              <a:off x="5156" y="3648"/>
              <a:ext cx="288" cy="240"/>
            </a:xfrm>
            <a:custGeom>
              <a:avLst/>
              <a:gdLst>
                <a:gd name="T0" fmla="*/ 0 w 21600"/>
                <a:gd name="T1" fmla="*/ 0 h 21573"/>
                <a:gd name="T2" fmla="*/ 0 w 21600"/>
                <a:gd name="T3" fmla="*/ 0 h 21573"/>
                <a:gd name="T4" fmla="*/ 0 w 21600"/>
                <a:gd name="T5" fmla="*/ 0 h 2157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73"/>
                <a:gd name="T11" fmla="*/ 21600 w 21600"/>
                <a:gd name="T12" fmla="*/ 21573 h 215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73" fill="none" extrusionOk="0">
                  <a:moveTo>
                    <a:pt x="1078" y="-1"/>
                  </a:moveTo>
                  <a:cubicBezTo>
                    <a:pt x="12573" y="574"/>
                    <a:pt x="21600" y="10062"/>
                    <a:pt x="21600" y="21573"/>
                  </a:cubicBezTo>
                </a:path>
                <a:path w="21600" h="21573" stroke="0" extrusionOk="0">
                  <a:moveTo>
                    <a:pt x="1078" y="-1"/>
                  </a:moveTo>
                  <a:cubicBezTo>
                    <a:pt x="12573" y="574"/>
                    <a:pt x="21600" y="10062"/>
                    <a:pt x="21600" y="21573"/>
                  </a:cubicBezTo>
                  <a:lnTo>
                    <a:pt x="0" y="21573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04492" name="Arc 122"/>
            <p:cNvSpPr>
              <a:spLocks/>
            </p:cNvSpPr>
            <p:nvPr/>
          </p:nvSpPr>
          <p:spPr bwMode="auto">
            <a:xfrm flipH="1">
              <a:off x="3072" y="3412"/>
              <a:ext cx="288" cy="241"/>
            </a:xfrm>
            <a:custGeom>
              <a:avLst/>
              <a:gdLst>
                <a:gd name="T0" fmla="*/ 0 w 21600"/>
                <a:gd name="T1" fmla="*/ 0 h 21573"/>
                <a:gd name="T2" fmla="*/ 0 w 21600"/>
                <a:gd name="T3" fmla="*/ 0 h 21573"/>
                <a:gd name="T4" fmla="*/ 0 w 21600"/>
                <a:gd name="T5" fmla="*/ 0 h 2157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73"/>
                <a:gd name="T11" fmla="*/ 21600 w 21600"/>
                <a:gd name="T12" fmla="*/ 21573 h 215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73" fill="none" extrusionOk="0">
                  <a:moveTo>
                    <a:pt x="1078" y="-1"/>
                  </a:moveTo>
                  <a:cubicBezTo>
                    <a:pt x="12573" y="574"/>
                    <a:pt x="21600" y="10062"/>
                    <a:pt x="21600" y="21573"/>
                  </a:cubicBezTo>
                </a:path>
                <a:path w="21600" h="21573" stroke="0" extrusionOk="0">
                  <a:moveTo>
                    <a:pt x="1078" y="-1"/>
                  </a:moveTo>
                  <a:cubicBezTo>
                    <a:pt x="12573" y="574"/>
                    <a:pt x="21600" y="10062"/>
                    <a:pt x="21600" y="21573"/>
                  </a:cubicBezTo>
                  <a:lnTo>
                    <a:pt x="0" y="21573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04493" name="Arc 123"/>
            <p:cNvSpPr>
              <a:spLocks/>
            </p:cNvSpPr>
            <p:nvPr/>
          </p:nvSpPr>
          <p:spPr bwMode="auto">
            <a:xfrm flipH="1" flipV="1">
              <a:off x="3072" y="3653"/>
              <a:ext cx="288" cy="240"/>
            </a:xfrm>
            <a:custGeom>
              <a:avLst/>
              <a:gdLst>
                <a:gd name="T0" fmla="*/ 0 w 21600"/>
                <a:gd name="T1" fmla="*/ 0 h 21573"/>
                <a:gd name="T2" fmla="*/ 0 w 21600"/>
                <a:gd name="T3" fmla="*/ 0 h 21573"/>
                <a:gd name="T4" fmla="*/ 0 w 21600"/>
                <a:gd name="T5" fmla="*/ 0 h 2157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73"/>
                <a:gd name="T11" fmla="*/ 21600 w 21600"/>
                <a:gd name="T12" fmla="*/ 21573 h 215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73" fill="none" extrusionOk="0">
                  <a:moveTo>
                    <a:pt x="1078" y="-1"/>
                  </a:moveTo>
                  <a:cubicBezTo>
                    <a:pt x="12573" y="574"/>
                    <a:pt x="21600" y="10062"/>
                    <a:pt x="21600" y="21573"/>
                  </a:cubicBezTo>
                </a:path>
                <a:path w="21600" h="21573" stroke="0" extrusionOk="0">
                  <a:moveTo>
                    <a:pt x="1078" y="-1"/>
                  </a:moveTo>
                  <a:cubicBezTo>
                    <a:pt x="12573" y="574"/>
                    <a:pt x="21600" y="10062"/>
                    <a:pt x="21600" y="21573"/>
                  </a:cubicBezTo>
                  <a:lnTo>
                    <a:pt x="0" y="21573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04494" name="Line 124"/>
            <p:cNvSpPr>
              <a:spLocks noChangeShapeType="1"/>
            </p:cNvSpPr>
            <p:nvPr/>
          </p:nvSpPr>
          <p:spPr bwMode="auto">
            <a:xfrm>
              <a:off x="3338" y="3408"/>
              <a:ext cx="182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04495" name="Line 125"/>
            <p:cNvSpPr>
              <a:spLocks noChangeShapeType="1"/>
            </p:cNvSpPr>
            <p:nvPr/>
          </p:nvSpPr>
          <p:spPr bwMode="auto">
            <a:xfrm>
              <a:off x="3318" y="3888"/>
              <a:ext cx="96" cy="0"/>
            </a:xfrm>
            <a:prstGeom prst="line">
              <a:avLst/>
            </a:prstGeom>
            <a:noFill/>
            <a:ln w="9525">
              <a:solidFill>
                <a:srgbClr val="07407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04496" name="Text Box 126"/>
            <p:cNvSpPr txBox="1">
              <a:spLocks noChangeArrowheads="1"/>
            </p:cNvSpPr>
            <p:nvPr/>
          </p:nvSpPr>
          <p:spPr bwMode="auto">
            <a:xfrm>
              <a:off x="3377" y="3120"/>
              <a:ext cx="182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i="1" u="sng" dirty="0">
                  <a:solidFill>
                    <a:srgbClr val="074073"/>
                  </a:solidFill>
                  <a:latin typeface="Calibri Bold"/>
                </a:rPr>
                <a:t>The Cycle of Constructions</a:t>
              </a:r>
              <a:endParaRPr lang="en-US" sz="1600" u="sng" dirty="0">
                <a:solidFill>
                  <a:srgbClr val="074073"/>
                </a:solidFill>
                <a:latin typeface="Calibri Bold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59225" y="6491555"/>
            <a:ext cx="3860800" cy="365125"/>
          </a:xfrm>
        </p:spPr>
        <p:txBody>
          <a:bodyPr/>
          <a:lstStyle/>
          <a:p>
            <a:r>
              <a:rPr lang="sv-SE"/>
              <a:t>Engineering a Compliler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6</a:t>
            </a:fld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38E2B3D-5681-4E36-A37B-B29E5A660818}"/>
              </a:ext>
            </a:extLst>
          </p:cNvPr>
          <p:cNvGrpSpPr/>
          <p:nvPr/>
        </p:nvGrpSpPr>
        <p:grpSpPr>
          <a:xfrm>
            <a:off x="7780224" y="1196424"/>
            <a:ext cx="3200400" cy="1109662"/>
            <a:chOff x="3200400" y="4452938"/>
            <a:chExt cx="3200400" cy="1109662"/>
          </a:xfrm>
        </p:grpSpPr>
        <p:sp>
          <p:nvSpPr>
            <p:cNvPr id="83" name="Oval 92"/>
            <p:cNvSpPr>
              <a:spLocks noChangeArrowheads="1"/>
            </p:cNvSpPr>
            <p:nvPr/>
          </p:nvSpPr>
          <p:spPr bwMode="auto">
            <a:xfrm>
              <a:off x="6019800" y="517048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11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84" name="Oval 98"/>
            <p:cNvSpPr>
              <a:spLocks noChangeArrowheads="1"/>
            </p:cNvSpPr>
            <p:nvPr/>
          </p:nvSpPr>
          <p:spPr bwMode="auto">
            <a:xfrm>
              <a:off x="4114800" y="518160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9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85" name="Oval 99"/>
            <p:cNvSpPr>
              <a:spLocks noChangeArrowheads="1"/>
            </p:cNvSpPr>
            <p:nvPr/>
          </p:nvSpPr>
          <p:spPr bwMode="auto">
            <a:xfrm>
              <a:off x="3200400" y="5181600"/>
              <a:ext cx="381000" cy="3810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8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86" name="Oval 103"/>
            <p:cNvSpPr>
              <a:spLocks noChangeArrowheads="1"/>
            </p:cNvSpPr>
            <p:nvPr/>
          </p:nvSpPr>
          <p:spPr bwMode="auto">
            <a:xfrm>
              <a:off x="5029200" y="4560888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3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87" name="Oval 104"/>
            <p:cNvSpPr>
              <a:spLocks noChangeArrowheads="1"/>
            </p:cNvSpPr>
            <p:nvPr/>
          </p:nvSpPr>
          <p:spPr bwMode="auto">
            <a:xfrm>
              <a:off x="4114800" y="4560888"/>
              <a:ext cx="381000" cy="3810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2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88" name="Oval 105"/>
            <p:cNvSpPr>
              <a:spLocks noChangeArrowheads="1"/>
            </p:cNvSpPr>
            <p:nvPr/>
          </p:nvSpPr>
          <p:spPr bwMode="auto">
            <a:xfrm>
              <a:off x="3200400" y="4560888"/>
              <a:ext cx="381000" cy="3810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1</a:t>
              </a:r>
              <a:endParaRPr lang="en-US" sz="1600" i="1" dirty="0">
                <a:latin typeface="Calibri"/>
              </a:endParaRPr>
            </a:p>
          </p:txBody>
        </p:sp>
        <p:cxnSp>
          <p:nvCxnSpPr>
            <p:cNvPr id="89" name="AutoShape 108"/>
            <p:cNvCxnSpPr>
              <a:cxnSpLocks noChangeShapeType="1"/>
              <a:stCxn id="88" idx="6"/>
              <a:endCxn id="87" idx="2"/>
            </p:cNvCxnSpPr>
            <p:nvPr/>
          </p:nvCxnSpPr>
          <p:spPr bwMode="auto">
            <a:xfrm>
              <a:off x="3600450" y="4751388"/>
              <a:ext cx="4953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0" name="AutoShape 109"/>
            <p:cNvCxnSpPr>
              <a:cxnSpLocks noChangeShapeType="1"/>
              <a:stCxn id="87" idx="6"/>
              <a:endCxn id="86" idx="2"/>
            </p:cNvCxnSpPr>
            <p:nvPr/>
          </p:nvCxnSpPr>
          <p:spPr bwMode="auto">
            <a:xfrm>
              <a:off x="4514850" y="4751388"/>
              <a:ext cx="5143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1" name="AutoShape 110"/>
            <p:cNvCxnSpPr>
              <a:cxnSpLocks noChangeShapeType="1"/>
              <a:stCxn id="86" idx="6"/>
              <a:endCxn id="83" idx="1"/>
            </p:cNvCxnSpPr>
            <p:nvPr/>
          </p:nvCxnSpPr>
          <p:spPr bwMode="auto">
            <a:xfrm>
              <a:off x="5410201" y="4751388"/>
              <a:ext cx="665163" cy="4746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" name="AutoShape 115"/>
            <p:cNvCxnSpPr>
              <a:cxnSpLocks noChangeShapeType="1"/>
              <a:stCxn id="85" idx="6"/>
              <a:endCxn id="84" idx="2"/>
            </p:cNvCxnSpPr>
            <p:nvPr/>
          </p:nvCxnSpPr>
          <p:spPr bwMode="auto">
            <a:xfrm>
              <a:off x="3600450" y="5372100"/>
              <a:ext cx="5143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3" name="AutoShape 116"/>
            <p:cNvCxnSpPr>
              <a:cxnSpLocks noChangeShapeType="1"/>
              <a:stCxn id="84" idx="6"/>
              <a:endCxn id="83" idx="2"/>
            </p:cNvCxnSpPr>
            <p:nvPr/>
          </p:nvCxnSpPr>
          <p:spPr bwMode="auto">
            <a:xfrm flipV="1">
              <a:off x="4495800" y="5360988"/>
              <a:ext cx="1524000" cy="111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4" name="Text Box 120"/>
            <p:cNvSpPr txBox="1">
              <a:spLocks noChangeArrowheads="1"/>
            </p:cNvSpPr>
            <p:nvPr/>
          </p:nvSpPr>
          <p:spPr bwMode="auto">
            <a:xfrm>
              <a:off x="3668713" y="448468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a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95" name="Text Box 122"/>
            <p:cNvSpPr txBox="1">
              <a:spLocks noChangeArrowheads="1"/>
            </p:cNvSpPr>
            <p:nvPr/>
          </p:nvSpPr>
          <p:spPr bwMode="auto">
            <a:xfrm>
              <a:off x="3657600" y="509428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a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96" name="Text Box 123"/>
            <p:cNvSpPr txBox="1">
              <a:spLocks noChangeArrowheads="1"/>
            </p:cNvSpPr>
            <p:nvPr/>
          </p:nvSpPr>
          <p:spPr bwMode="auto">
            <a:xfrm>
              <a:off x="4592638" y="445293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b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97" name="Text Box 125"/>
            <p:cNvSpPr txBox="1">
              <a:spLocks noChangeArrowheads="1"/>
            </p:cNvSpPr>
            <p:nvPr/>
          </p:nvSpPr>
          <p:spPr bwMode="auto">
            <a:xfrm>
              <a:off x="4953000" y="5083175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d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98" name="Text Box 126"/>
            <p:cNvSpPr txBox="1">
              <a:spLocks noChangeArrowheads="1"/>
            </p:cNvSpPr>
            <p:nvPr/>
          </p:nvSpPr>
          <p:spPr bwMode="auto">
            <a:xfrm>
              <a:off x="5486400" y="4473575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c</a:t>
              </a:r>
              <a:endParaRPr lang="en-US" sz="1600" dirty="0">
                <a:latin typeface="Calibri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1834062" y="5849038"/>
            <a:ext cx="3887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 each state represents a </a:t>
            </a:r>
            <a:r>
              <a:rPr lang="en-US" sz="1400" dirty="0" smtClean="0">
                <a:solidFill>
                  <a:srgbClr val="FF0000"/>
                </a:solidFill>
              </a:rPr>
              <a:t>subset</a:t>
            </a:r>
            <a:r>
              <a:rPr lang="en-US" sz="1400" dirty="0" smtClean="0"/>
              <a:t> of states, for example S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 is actually {S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, S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 S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, S</a:t>
            </a:r>
            <a:r>
              <a:rPr lang="en-US" sz="1400" baseline="-25000" dirty="0"/>
              <a:t>8</a:t>
            </a:r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1304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97" grpId="0"/>
      <p:bldP spid="1045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ヒラギノ角ゴ Pro W3" charset="0"/>
                <a:cs typeface="ヒラギノ角ゴ Pro W3" charset="0"/>
              </a:rPr>
              <a:t>Brzozowski’s</a:t>
            </a:r>
            <a:r>
              <a:rPr lang="en-US" dirty="0">
                <a:ea typeface="ヒラギノ角ゴ Pro W3" charset="0"/>
                <a:cs typeface="ヒラギノ角ゴ Pro W3" charset="0"/>
              </a:rPr>
              <a:t> Algorithm 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106" y="1185830"/>
            <a:ext cx="10972800" cy="4525963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endParaRPr lang="en-US" sz="1800" dirty="0">
              <a:solidFill>
                <a:srgbClr val="003C75"/>
              </a:solidFill>
              <a:ea typeface="ヒラギノ角ゴ Pro W3" charset="0"/>
              <a:cs typeface="ヒラギノ角ゴ Pro W3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sz="1800" dirty="0">
                <a:solidFill>
                  <a:srgbClr val="003C75"/>
                </a:solidFill>
                <a:ea typeface="ヒラギノ角ゴ Pro W3" charset="0"/>
                <a:cs typeface="ヒラギノ角ゴ Pro W3" charset="0"/>
              </a:rPr>
              <a:t>Step 1: </a:t>
            </a:r>
            <a:r>
              <a:rPr lang="en-US" sz="1800" dirty="0">
                <a:ea typeface="ヒラギノ角ゴ Pro W3" charset="0"/>
                <a:cs typeface="ヒラギノ角ゴ Pro W3" charset="0"/>
              </a:rPr>
              <a:t>The subset construction on </a:t>
            </a:r>
            <a:r>
              <a:rPr lang="en-US" sz="1800" i="1" dirty="0">
                <a:ea typeface="ヒラギノ角ゴ Pro W3" charset="0"/>
                <a:cs typeface="ヒラギノ角ゴ Pro W3" charset="0"/>
              </a:rPr>
              <a:t>reverse(NFA) </a:t>
            </a:r>
            <a:r>
              <a:rPr lang="en-US" sz="1800" dirty="0">
                <a:ea typeface="ヒラギノ角ゴ Pro W3" charset="0"/>
                <a:cs typeface="ヒラギノ角ゴ Pro W3" charset="0"/>
              </a:rPr>
              <a:t>merges suffixes in original NFA</a:t>
            </a:r>
          </a:p>
        </p:txBody>
      </p:sp>
      <p:sp>
        <p:nvSpPr>
          <p:cNvPr id="103434" name="Text Box 35"/>
          <p:cNvSpPr txBox="1">
            <a:spLocks noChangeArrowheads="1"/>
          </p:cNvSpPr>
          <p:nvPr/>
        </p:nvSpPr>
        <p:spPr bwMode="auto">
          <a:xfrm>
            <a:off x="596527" y="371566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74073"/>
                </a:solidFill>
                <a:latin typeface="Calibri"/>
              </a:rPr>
              <a:t>Reversed </a:t>
            </a:r>
            <a:r>
              <a:rPr lang="en-US" sz="1600" b="1" dirty="0">
                <a:solidFill>
                  <a:srgbClr val="074073"/>
                </a:solidFill>
                <a:latin typeface="Calibri"/>
              </a:rPr>
              <a:t>NFA</a:t>
            </a:r>
            <a:endParaRPr lang="en-US" sz="1800" b="1" dirty="0">
              <a:solidFill>
                <a:srgbClr val="074073"/>
              </a:solidFill>
              <a:latin typeface="Calibri"/>
            </a:endParaRPr>
          </a:p>
        </p:txBody>
      </p:sp>
      <p:sp>
        <p:nvSpPr>
          <p:cNvPr id="103485" name="Text Box 130"/>
          <p:cNvSpPr txBox="1">
            <a:spLocks noChangeArrowheads="1"/>
          </p:cNvSpPr>
          <p:nvPr/>
        </p:nvSpPr>
        <p:spPr bwMode="auto">
          <a:xfrm>
            <a:off x="7985314" y="3817150"/>
            <a:ext cx="2819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74073"/>
                </a:solidFill>
                <a:latin typeface="Calibri"/>
              </a:rPr>
              <a:t>subset(reverse(</a:t>
            </a:r>
            <a:r>
              <a:rPr lang="en-US" sz="1600" b="1" dirty="0">
                <a:solidFill>
                  <a:srgbClr val="074073"/>
                </a:solidFill>
                <a:latin typeface="Calibri"/>
              </a:rPr>
              <a:t>NFA</a:t>
            </a:r>
            <a:r>
              <a:rPr lang="en-US" sz="1800" b="1" dirty="0">
                <a:solidFill>
                  <a:srgbClr val="074073"/>
                </a:solidFill>
                <a:latin typeface="Calibri"/>
              </a:rPr>
              <a:t>))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Compliler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7</a:t>
            </a:fld>
            <a:endParaRPr lang="en-US"/>
          </a:p>
        </p:txBody>
      </p:sp>
      <p:sp>
        <p:nvSpPr>
          <p:cNvPr id="5" name="Text Box 36">
            <a:extLst>
              <a:ext uri="{FF2B5EF4-FFF2-40B4-BE49-F238E27FC236}">
                <a16:creationId xmlns:a16="http://schemas.microsoft.com/office/drawing/2014/main" id="{26BF7103-6ACB-6F4A-ECCC-8EC966B6F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867" y="2382219"/>
            <a:ext cx="29425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74073"/>
                </a:solidFill>
                <a:latin typeface="Calibri"/>
              </a:rPr>
              <a:t>NFA for </a:t>
            </a:r>
            <a:r>
              <a:rPr lang="en-US" sz="1800" u="sng" dirty="0">
                <a:latin typeface="Calibri Bold"/>
              </a:rPr>
              <a:t>a</a:t>
            </a:r>
            <a:r>
              <a:rPr lang="en-US" sz="1800" dirty="0">
                <a:latin typeface="Calibri Bold"/>
              </a:rPr>
              <a:t> ( </a:t>
            </a:r>
            <a:r>
              <a:rPr lang="en-US" sz="1800" u="sng" dirty="0">
                <a:latin typeface="Calibri Bold"/>
              </a:rPr>
              <a:t>b</a:t>
            </a:r>
            <a:r>
              <a:rPr lang="en-US" sz="1800" dirty="0">
                <a:latin typeface="Calibri Bold"/>
              </a:rPr>
              <a:t> | </a:t>
            </a:r>
            <a:r>
              <a:rPr lang="en-US" sz="1800" u="sng" dirty="0">
                <a:latin typeface="Calibri Bold"/>
              </a:rPr>
              <a:t>c</a:t>
            </a:r>
            <a:r>
              <a:rPr lang="en-US" sz="1800" dirty="0">
                <a:latin typeface="Calibri Bold"/>
              </a:rPr>
              <a:t> )* </a:t>
            </a:r>
            <a:r>
              <a:rPr lang="en-US" sz="1800" dirty="0">
                <a:solidFill>
                  <a:srgbClr val="074073"/>
                </a:solidFill>
                <a:latin typeface="Calibri"/>
              </a:rPr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C3B4E1-E3F8-4A99-8872-E3E85A9C2095}"/>
              </a:ext>
            </a:extLst>
          </p:cNvPr>
          <p:cNvGrpSpPr>
            <a:grpSpLocks/>
          </p:cNvGrpSpPr>
          <p:nvPr/>
        </p:nvGrpSpPr>
        <p:grpSpPr bwMode="auto">
          <a:xfrm>
            <a:off x="6189269" y="1796271"/>
            <a:ext cx="5237162" cy="1820863"/>
            <a:chOff x="1104" y="719"/>
            <a:chExt cx="3299" cy="114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43DE36-08A0-7200-7A4B-1B22D3B415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" y="1179"/>
              <a:ext cx="228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0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5A291E2-8594-8C8D-164D-43A264D2D9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91" y="1179"/>
              <a:ext cx="229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1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E6BFFA20-51F5-B628-1327-C3E5777FAAB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32" y="1296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E1D16413-80B8-3391-3073-33E80BC21CB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64" y="1126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a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26E34AE1-38B9-67EB-F7C0-2CCDB45B87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20" y="1311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91E55EB4-9687-602E-8268-F763DED4D45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840" y="1142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cxnSp>
          <p:nvCxnSpPr>
            <p:cNvPr id="13" name="AutoShape 12">
              <a:extLst>
                <a:ext uri="{FF2B5EF4-FFF2-40B4-BE49-F238E27FC236}">
                  <a16:creationId xmlns:a16="http://schemas.microsoft.com/office/drawing/2014/main" id="{0B449023-BF0F-43B9-5E01-AAD2818132AD}"/>
                </a:ext>
              </a:extLst>
            </p:cNvPr>
            <p:cNvCxnSpPr>
              <a:cxnSpLocks noChangeAspect="1" noChangeShapeType="1"/>
              <a:stCxn id="23" idx="0"/>
              <a:endCxn id="22" idx="0"/>
            </p:cNvCxnSpPr>
            <p:nvPr/>
          </p:nvCxnSpPr>
          <p:spPr bwMode="auto">
            <a:xfrm rot="5400000" flipH="1">
              <a:off x="3227" y="610"/>
              <a:ext cx="1" cy="1170"/>
            </a:xfrm>
            <a:prstGeom prst="curvedConnector3">
              <a:avLst>
                <a:gd name="adj1" fmla="val 303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93ED97-7471-0C1D-4B4B-9991A925C9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5" y="1022"/>
              <a:ext cx="229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4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8F294D-AFF0-D881-A045-9D28D61AB3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3" y="1021"/>
              <a:ext cx="228" cy="23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5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0E4EF2F4-1E81-BF18-DE34-E7268CBC72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04" y="1138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DC152045-6F74-F9FA-EE78-2AFA538A9D5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35" y="969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DF2A1A-04EB-02A0-A763-CF3DAFE6CE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5" y="1411"/>
              <a:ext cx="229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6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0CAD59-C3ED-3023-81A3-4233A315CF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3" y="1410"/>
              <a:ext cx="228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7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B6FB42F9-F869-4A68-F4E1-0C01802AA6C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04" y="1528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C0446CEA-2FEB-EEC5-28BF-5304418572E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35" y="1366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2AD16A8-3619-40BC-77F4-D0FE0B034D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9" y="1199"/>
              <a:ext cx="228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3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B3B2EEB-CC34-D74D-C3D7-BB4D02A812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98" y="1200"/>
              <a:ext cx="229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8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621820CB-A441-3B43-460F-1D5CBAE61E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735" y="1182"/>
              <a:ext cx="145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BEAD83DF-15E6-F98E-8E1D-8FE5B56EE3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41" y="1379"/>
              <a:ext cx="144" cy="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5F073C60-7834-BDF9-2070-A060368624D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593" y="1177"/>
              <a:ext cx="120" cy="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AA688AC5-33BE-4CE3-D6CC-FD996E2473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593" y="1393"/>
              <a:ext cx="12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6CD75B-D358-C580-9E1F-9B9041182A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67" y="1199"/>
              <a:ext cx="228" cy="23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2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D2D695-194A-E91D-3EB1-5D58CA0342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75" y="1199"/>
              <a:ext cx="228" cy="234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9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279C8F14-6DEA-CE49-1832-F8D21C748F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24" y="1317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24C6408D-7C70-21D4-9215-982021B86F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288" y="1317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cxnSp>
          <p:nvCxnSpPr>
            <p:cNvPr id="32" name="AutoShape 31">
              <a:extLst>
                <a:ext uri="{FF2B5EF4-FFF2-40B4-BE49-F238E27FC236}">
                  <a16:creationId xmlns:a16="http://schemas.microsoft.com/office/drawing/2014/main" id="{154E48D7-BAAD-160A-8848-63390121107D}"/>
                </a:ext>
              </a:extLst>
            </p:cNvPr>
            <p:cNvCxnSpPr>
              <a:cxnSpLocks noChangeAspect="1" noChangeShapeType="1"/>
              <a:stCxn id="28" idx="5"/>
              <a:endCxn id="29" idx="3"/>
            </p:cNvCxnSpPr>
            <p:nvPr/>
          </p:nvCxnSpPr>
          <p:spPr bwMode="auto">
            <a:xfrm rot="16200000" flipH="1">
              <a:off x="3232" y="434"/>
              <a:ext cx="6" cy="1946"/>
            </a:xfrm>
            <a:prstGeom prst="curvedConnector3">
              <a:avLst>
                <a:gd name="adj1" fmla="val 674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Text Box 32">
              <a:extLst>
                <a:ext uri="{FF2B5EF4-FFF2-40B4-BE49-F238E27FC236}">
                  <a16:creationId xmlns:a16="http://schemas.microsoft.com/office/drawing/2014/main" id="{B9405A94-E061-DAEC-A4F7-BC2F6E42A25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35" y="1654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3E36E7DC-92D4-339B-4FA5-D4DDF9C754C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707" y="1051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35" name="Text Box 34">
              <a:extLst>
                <a:ext uri="{FF2B5EF4-FFF2-40B4-BE49-F238E27FC236}">
                  <a16:creationId xmlns:a16="http://schemas.microsoft.com/office/drawing/2014/main" id="{1F81C2CC-5E4E-97B8-D53E-69165097EE1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589" y="1051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6E43FC8D-CF55-21D7-A8EA-B8BF4B9434B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707" y="1393"/>
              <a:ext cx="1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37" name="Text Box 36">
              <a:extLst>
                <a:ext uri="{FF2B5EF4-FFF2-40B4-BE49-F238E27FC236}">
                  <a16:creationId xmlns:a16="http://schemas.microsoft.com/office/drawing/2014/main" id="{80010F03-BCBC-D2F4-B844-B0C6B074558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589" y="1393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38" name="Text Box 37">
              <a:extLst>
                <a:ext uri="{FF2B5EF4-FFF2-40B4-BE49-F238E27FC236}">
                  <a16:creationId xmlns:a16="http://schemas.microsoft.com/office/drawing/2014/main" id="{E61D5038-A069-D6FE-B300-09F726211F6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04" y="1152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39" name="Text Box 38">
              <a:extLst>
                <a:ext uri="{FF2B5EF4-FFF2-40B4-BE49-F238E27FC236}">
                  <a16:creationId xmlns:a16="http://schemas.microsoft.com/office/drawing/2014/main" id="{4F688361-E91A-6EB8-2ADA-5E4390F96E3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936" y="1152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40" name="Text Box 39">
              <a:extLst>
                <a:ext uri="{FF2B5EF4-FFF2-40B4-BE49-F238E27FC236}">
                  <a16:creationId xmlns:a16="http://schemas.microsoft.com/office/drawing/2014/main" id="{0A74CDCA-2D07-129D-2A12-8D66D6B2FA3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42" y="719"/>
              <a:ext cx="1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689078" y="4203142"/>
            <a:ext cx="5634037" cy="1820863"/>
            <a:chOff x="689078" y="4203142"/>
            <a:chExt cx="5634037" cy="182086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0E2D8EE-7D0A-9B8D-32D5-3075DFA03B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9078" y="4933392"/>
              <a:ext cx="361950" cy="371475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0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D19FEA1-95DC-FB11-060F-4FAC3F21FB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62190" y="4933392"/>
              <a:ext cx="363537" cy="3698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1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44" name="Line 8">
              <a:extLst>
                <a:ext uri="{FF2B5EF4-FFF2-40B4-BE49-F238E27FC236}">
                  <a16:creationId xmlns:a16="http://schemas.microsoft.com/office/drawing/2014/main" id="{0A8D4FEA-12D8-D255-B29D-A74DA00BD9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51028" y="5119130"/>
              <a:ext cx="396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505F3AE8-4127-ABDC-771D-6E40F5DE5C7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01828" y="4849255"/>
              <a:ext cx="2397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a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46" name="Line 10">
              <a:extLst>
                <a:ext uri="{FF2B5EF4-FFF2-40B4-BE49-F238E27FC236}">
                  <a16:creationId xmlns:a16="http://schemas.microsoft.com/office/drawing/2014/main" id="{9F11ADA3-75EB-88CF-8E20-17EA7C13E0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25728" y="5142942"/>
              <a:ext cx="396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70C545C8-D831-8095-D0A2-846242259DE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857478" y="4874655"/>
              <a:ext cx="2397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cxnSp>
          <p:nvCxnSpPr>
            <p:cNvPr id="48" name="AutoShape 12">
              <a:extLst>
                <a:ext uri="{FF2B5EF4-FFF2-40B4-BE49-F238E27FC236}">
                  <a16:creationId xmlns:a16="http://schemas.microsoft.com/office/drawing/2014/main" id="{FF010F34-5F35-E044-3BA5-9E18C263F189}"/>
                </a:ext>
              </a:extLst>
            </p:cNvPr>
            <p:cNvCxnSpPr>
              <a:cxnSpLocks noChangeAspect="1" noChangeShapeType="1"/>
              <a:stCxn id="58" idx="0"/>
              <a:endCxn id="57" idx="0"/>
            </p:cNvCxnSpPr>
            <p:nvPr/>
          </p:nvCxnSpPr>
          <p:spPr bwMode="auto">
            <a:xfrm rot="5400000" flipH="1">
              <a:off x="4059340" y="4030105"/>
              <a:ext cx="1588" cy="1857375"/>
            </a:xfrm>
            <a:prstGeom prst="curvedConnector3">
              <a:avLst>
                <a:gd name="adj1" fmla="val 30399995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D72B26B-6C3C-D9BD-607E-4880AD0755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00540" y="4684155"/>
              <a:ext cx="363537" cy="3698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4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4566293-7D0B-5DD2-ACAC-3E5282C001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75240" y="4682567"/>
              <a:ext cx="361950" cy="3698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5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1" name="Line 15">
              <a:extLst>
                <a:ext uri="{FF2B5EF4-FFF2-40B4-BE49-F238E27FC236}">
                  <a16:creationId xmlns:a16="http://schemas.microsoft.com/office/drawing/2014/main" id="{C3CB8B46-4417-38A9-6F23-3E087DD7D0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64078" y="4868305"/>
              <a:ext cx="396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2" name="Text Box 16">
              <a:extLst>
                <a:ext uri="{FF2B5EF4-FFF2-40B4-BE49-F238E27FC236}">
                  <a16:creationId xmlns:a16="http://schemas.microsoft.com/office/drawing/2014/main" id="{25D72469-5F56-E1C6-D908-A0E4F125DC9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913290" y="4600017"/>
              <a:ext cx="2397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DBED3D5-81A4-88CB-F142-8E7B809618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00540" y="5301692"/>
              <a:ext cx="363537" cy="3714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6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9C6678F-36B0-7CCC-F48C-785F6B69CF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75240" y="5300105"/>
              <a:ext cx="361950" cy="3714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7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5" name="Line 19">
              <a:extLst>
                <a:ext uri="{FF2B5EF4-FFF2-40B4-BE49-F238E27FC236}">
                  <a16:creationId xmlns:a16="http://schemas.microsoft.com/office/drawing/2014/main" id="{92145ABB-4017-1D43-C60B-8BA4FFC91B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64078" y="5487430"/>
              <a:ext cx="396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" name="Text Box 20">
              <a:extLst>
                <a:ext uri="{FF2B5EF4-FFF2-40B4-BE49-F238E27FC236}">
                  <a16:creationId xmlns:a16="http://schemas.microsoft.com/office/drawing/2014/main" id="{C7111B1D-E5DC-8448-3E7D-6FE557DDC1A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913290" y="5230255"/>
              <a:ext cx="2397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8D134DE-C933-7166-CA3F-207427BE3D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51265" y="4965142"/>
              <a:ext cx="361950" cy="3714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3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9F1A79E-52E1-6408-1449-34B312274A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7053" y="4966730"/>
              <a:ext cx="363537" cy="3714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8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9" name="Line 23">
              <a:extLst>
                <a:ext uri="{FF2B5EF4-FFF2-40B4-BE49-F238E27FC236}">
                  <a16:creationId xmlns:a16="http://schemas.microsoft.com/office/drawing/2014/main" id="{1D7D1296-B877-5040-0B36-619C862974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278290" y="4938155"/>
              <a:ext cx="230187" cy="122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60" name="Line 24">
              <a:extLst>
                <a:ext uri="{FF2B5EF4-FFF2-40B4-BE49-F238E27FC236}">
                  <a16:creationId xmlns:a16="http://schemas.microsoft.com/office/drawing/2014/main" id="{0F63CF9B-D77A-7F9C-6F72-74340944BF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87815" y="5250892"/>
              <a:ext cx="228600" cy="146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61" name="Line 25">
              <a:extLst>
                <a:ext uri="{FF2B5EF4-FFF2-40B4-BE49-F238E27FC236}">
                  <a16:creationId xmlns:a16="http://schemas.microsoft.com/office/drawing/2014/main" id="{348A75AC-277D-B64A-86B0-E167786CF9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40365" y="4930217"/>
              <a:ext cx="190500" cy="130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62" name="Line 26">
              <a:extLst>
                <a:ext uri="{FF2B5EF4-FFF2-40B4-BE49-F238E27FC236}">
                  <a16:creationId xmlns:a16="http://schemas.microsoft.com/office/drawing/2014/main" id="{57C35986-2D30-1B7E-B208-B043415813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40365" y="5273117"/>
              <a:ext cx="190500" cy="153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9CC26C3-3C30-ED82-06D3-A918AD3486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17840" y="4965142"/>
              <a:ext cx="361950" cy="3714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2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80EF909-55F1-35EC-161D-9C3C1B5962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64290" y="4965142"/>
              <a:ext cx="361950" cy="371475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n</a:t>
              </a:r>
              <a:r>
                <a:rPr lang="en-US" sz="1400" i="1" baseline="-25000" dirty="0">
                  <a:latin typeface="Calibri Bold"/>
                </a:rPr>
                <a:t>9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65" name="Line 29">
              <a:extLst>
                <a:ext uri="{FF2B5EF4-FFF2-40B4-BE49-F238E27FC236}">
                  <a16:creationId xmlns:a16="http://schemas.microsoft.com/office/drawing/2014/main" id="{CE69327A-6063-CAA1-CC2E-486448EE25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165828" y="5152467"/>
              <a:ext cx="396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66" name="Line 30">
              <a:extLst>
                <a:ext uri="{FF2B5EF4-FFF2-40B4-BE49-F238E27FC236}">
                  <a16:creationId xmlns:a16="http://schemas.microsoft.com/office/drawing/2014/main" id="{D45A859A-020B-4D3F-95C4-497D3BED8E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68678" y="5152467"/>
              <a:ext cx="396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cxnSp>
          <p:nvCxnSpPr>
            <p:cNvPr id="67" name="AutoShape 31">
              <a:extLst>
                <a:ext uri="{FF2B5EF4-FFF2-40B4-BE49-F238E27FC236}">
                  <a16:creationId xmlns:a16="http://schemas.microsoft.com/office/drawing/2014/main" id="{2039F00D-FBEE-D6E1-EFB6-9BAC87EC3AF8}"/>
                </a:ext>
              </a:extLst>
            </p:cNvPr>
            <p:cNvCxnSpPr>
              <a:cxnSpLocks noChangeAspect="1" noChangeShapeType="1"/>
              <a:stCxn id="63" idx="5"/>
              <a:endCxn id="64" idx="3"/>
            </p:cNvCxnSpPr>
            <p:nvPr/>
          </p:nvCxnSpPr>
          <p:spPr bwMode="auto">
            <a:xfrm rot="16200000" flipH="1">
              <a:off x="4067278" y="3750705"/>
              <a:ext cx="9525" cy="3089275"/>
            </a:xfrm>
            <a:prstGeom prst="curvedConnector3">
              <a:avLst>
                <a:gd name="adj1" fmla="val 6749995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8" name="Text Box 32">
              <a:extLst>
                <a:ext uri="{FF2B5EF4-FFF2-40B4-BE49-F238E27FC236}">
                  <a16:creationId xmlns:a16="http://schemas.microsoft.com/office/drawing/2014/main" id="{DE795EA6-9B61-4AB5-18CA-197567DA60C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913290" y="5687455"/>
              <a:ext cx="2397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69" name="Text Box 33">
              <a:extLst>
                <a:ext uri="{FF2B5EF4-FFF2-40B4-BE49-F238E27FC236}">
                  <a16:creationId xmlns:a16="http://schemas.microsoft.com/office/drawing/2014/main" id="{C69EC691-870D-3570-26C8-A47BC560030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233840" y="4730192"/>
              <a:ext cx="2159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0" name="Text Box 34">
              <a:extLst>
                <a:ext uri="{FF2B5EF4-FFF2-40B4-BE49-F238E27FC236}">
                  <a16:creationId xmlns:a16="http://schemas.microsoft.com/office/drawing/2014/main" id="{855AED56-0FE9-1FC5-1438-33F8FF9BFF2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34015" y="4730192"/>
              <a:ext cx="19335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1" name="Text Box 35">
              <a:extLst>
                <a:ext uri="{FF2B5EF4-FFF2-40B4-BE49-F238E27FC236}">
                  <a16:creationId xmlns:a16="http://schemas.microsoft.com/office/drawing/2014/main" id="{DDBA3995-FDA7-6AEC-D3CB-5BCDA3302AC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233840" y="5273117"/>
              <a:ext cx="2381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2" name="Text Box 36">
              <a:extLst>
                <a:ext uri="{FF2B5EF4-FFF2-40B4-BE49-F238E27FC236}">
                  <a16:creationId xmlns:a16="http://schemas.microsoft.com/office/drawing/2014/main" id="{5C79CF8D-707D-8099-EC3E-F9554D843D8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34015" y="5273117"/>
              <a:ext cx="2397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3" name="Text Box 37">
              <a:extLst>
                <a:ext uri="{FF2B5EF4-FFF2-40B4-BE49-F238E27FC236}">
                  <a16:creationId xmlns:a16="http://schemas.microsoft.com/office/drawing/2014/main" id="{E5162ABE-D61C-F7CC-EBF2-4402146C1FA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594078" y="4890530"/>
              <a:ext cx="2397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4" name="Text Box 38">
              <a:extLst>
                <a:ext uri="{FF2B5EF4-FFF2-40B4-BE49-F238E27FC236}">
                  <a16:creationId xmlns:a16="http://schemas.microsoft.com/office/drawing/2014/main" id="{D49EBF4E-CAB4-64A9-43FF-88F4C0783A4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84878" y="4890530"/>
              <a:ext cx="2397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5" name="Text Box 39">
              <a:extLst>
                <a:ext uri="{FF2B5EF4-FFF2-40B4-BE49-F238E27FC236}">
                  <a16:creationId xmlns:a16="http://schemas.microsoft.com/office/drawing/2014/main" id="{5F77C5F8-0383-E584-1DA6-D295081E1A4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924403" y="4203142"/>
              <a:ext cx="2397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77" name="Line 29">
              <a:extLst>
                <a:ext uri="{FF2B5EF4-FFF2-40B4-BE49-F238E27FC236}">
                  <a16:creationId xmlns:a16="http://schemas.microsoft.com/office/drawing/2014/main" id="{362C266C-F4E7-5ECF-EB70-E8E5CAF534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926240" y="5157099"/>
              <a:ext cx="3968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6D1C6139-4C0B-3D2B-609D-A8A2EFE3B46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792394" y="2711465"/>
            <a:ext cx="396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107503" y="4155263"/>
            <a:ext cx="3574619" cy="2588334"/>
            <a:chOff x="8107503" y="4155263"/>
            <a:chExt cx="3574619" cy="2588334"/>
          </a:xfrm>
        </p:grpSpPr>
        <p:grpSp>
          <p:nvGrpSpPr>
            <p:cNvPr id="103430" name="Group 103429">
              <a:extLst>
                <a:ext uri="{FF2B5EF4-FFF2-40B4-BE49-F238E27FC236}">
                  <a16:creationId xmlns:a16="http://schemas.microsoft.com/office/drawing/2014/main" id="{DDABFF87-915A-A0FF-8906-AA39118F90CA}"/>
                </a:ext>
              </a:extLst>
            </p:cNvPr>
            <p:cNvGrpSpPr/>
            <p:nvPr/>
          </p:nvGrpSpPr>
          <p:grpSpPr>
            <a:xfrm>
              <a:off x="8107503" y="4591135"/>
              <a:ext cx="3574619" cy="2152462"/>
              <a:chOff x="8107503" y="4591135"/>
              <a:chExt cx="3574619" cy="2152462"/>
            </a:xfrm>
          </p:grpSpPr>
          <p:sp>
            <p:nvSpPr>
              <p:cNvPr id="103470" name="Oval 98"/>
              <p:cNvSpPr>
                <a:spLocks noChangeArrowheads="1"/>
              </p:cNvSpPr>
              <p:nvPr/>
            </p:nvSpPr>
            <p:spPr bwMode="auto">
              <a:xfrm>
                <a:off x="8290724" y="6075525"/>
                <a:ext cx="3810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i="1" dirty="0">
                    <a:latin typeface="Calibri"/>
                  </a:rPr>
                  <a:t>s</a:t>
                </a:r>
                <a:r>
                  <a:rPr lang="en-US" sz="1600" i="1" baseline="-25000" dirty="0">
                    <a:latin typeface="Calibri"/>
                  </a:rPr>
                  <a:t>6</a:t>
                </a:r>
                <a:endParaRPr lang="en-US" sz="1600" i="1" dirty="0">
                  <a:latin typeface="Calibri"/>
                </a:endParaRPr>
              </a:p>
            </p:txBody>
          </p:sp>
          <p:grpSp>
            <p:nvGrpSpPr>
              <p:cNvPr id="236" name="Group 235">
                <a:extLst>
                  <a:ext uri="{FF2B5EF4-FFF2-40B4-BE49-F238E27FC236}">
                    <a16:creationId xmlns:a16="http://schemas.microsoft.com/office/drawing/2014/main" id="{D6B03866-22CC-0AD4-AFB7-191F98949D59}"/>
                  </a:ext>
                </a:extLst>
              </p:cNvPr>
              <p:cNvGrpSpPr/>
              <p:nvPr/>
            </p:nvGrpSpPr>
            <p:grpSpPr>
              <a:xfrm>
                <a:off x="8107503" y="4591135"/>
                <a:ext cx="3574619" cy="2152462"/>
                <a:chOff x="8107503" y="4591135"/>
                <a:chExt cx="3574619" cy="2152462"/>
              </a:xfrm>
            </p:grpSpPr>
            <p:sp>
              <p:nvSpPr>
                <p:cNvPr id="103469" name="Oval 92"/>
                <p:cNvSpPr>
                  <a:spLocks noChangeArrowheads="1"/>
                </p:cNvSpPr>
                <p:nvPr/>
              </p:nvSpPr>
              <p:spPr bwMode="auto">
                <a:xfrm>
                  <a:off x="10904247" y="5323917"/>
                  <a:ext cx="3810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600" i="1" dirty="0">
                      <a:latin typeface="Calibri"/>
                    </a:rPr>
                    <a:t>s</a:t>
                  </a:r>
                  <a:r>
                    <a:rPr lang="en-US" sz="1600" baseline="-25000" dirty="0">
                      <a:latin typeface="Calibri"/>
                    </a:rPr>
                    <a:t>11</a:t>
                  </a:r>
                  <a:endParaRPr lang="en-US" sz="1600" i="1" dirty="0">
                    <a:latin typeface="Calibri"/>
                  </a:endParaRPr>
                </a:p>
              </p:txBody>
            </p:sp>
            <p:sp>
              <p:nvSpPr>
                <p:cNvPr id="103472" name="Oval 103"/>
                <p:cNvSpPr>
                  <a:spLocks noChangeArrowheads="1"/>
                </p:cNvSpPr>
                <p:nvPr/>
              </p:nvSpPr>
              <p:spPr bwMode="auto">
                <a:xfrm>
                  <a:off x="8386898" y="4591135"/>
                  <a:ext cx="381000" cy="381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600" i="1" dirty="0">
                      <a:latin typeface="Calibri"/>
                    </a:rPr>
                    <a:t>s</a:t>
                  </a:r>
                  <a:r>
                    <a:rPr lang="en-US" sz="1600" i="1" baseline="-25000" dirty="0">
                      <a:latin typeface="Calibri"/>
                    </a:rPr>
                    <a:t>4</a:t>
                  </a:r>
                  <a:endParaRPr lang="en-US" sz="1600" i="1" dirty="0">
                    <a:latin typeface="Calibri"/>
                  </a:endParaRPr>
                </a:p>
              </p:txBody>
            </p:sp>
            <p:sp>
              <p:nvSpPr>
                <p:cNvPr id="103474" name="Oval 105"/>
                <p:cNvSpPr>
                  <a:spLocks noChangeArrowheads="1"/>
                </p:cNvSpPr>
                <p:nvPr/>
              </p:nvSpPr>
              <p:spPr bwMode="auto">
                <a:xfrm>
                  <a:off x="9395014" y="5315009"/>
                  <a:ext cx="381000" cy="381000"/>
                </a:xfrm>
                <a:prstGeom prst="ellipse">
                  <a:avLst/>
                </a:prstGeom>
                <a:noFill/>
                <a:ln w="38100" cmpd="dbl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1600" i="1" dirty="0">
                      <a:latin typeface="Calibri"/>
                    </a:rPr>
                    <a:t>s</a:t>
                  </a:r>
                  <a:r>
                    <a:rPr lang="en-US" sz="1600" baseline="-25000" dirty="0">
                      <a:latin typeface="Calibri"/>
                    </a:rPr>
                    <a:t>1</a:t>
                  </a:r>
                  <a:endParaRPr lang="en-US" sz="1600" i="1" dirty="0">
                    <a:latin typeface="Calibri"/>
                  </a:endParaRPr>
                </a:p>
              </p:txBody>
            </p:sp>
            <p:cxnSp>
              <p:nvCxnSpPr>
                <p:cNvPr id="103477" name="AutoShape 110"/>
                <p:cNvCxnSpPr>
                  <a:cxnSpLocks noChangeShapeType="1"/>
                  <a:stCxn id="103472" idx="6"/>
                  <a:endCxn id="103469" idx="1"/>
                </p:cNvCxnSpPr>
                <p:nvPr/>
              </p:nvCxnSpPr>
              <p:spPr bwMode="auto">
                <a:xfrm>
                  <a:off x="8767898" y="4781635"/>
                  <a:ext cx="2192145" cy="59807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03478" name="AutoShape 115"/>
                <p:cNvCxnSpPr>
                  <a:cxnSpLocks noChangeShapeType="1"/>
                  <a:endCxn id="103469" idx="2"/>
                </p:cNvCxnSpPr>
                <p:nvPr/>
              </p:nvCxnSpPr>
              <p:spPr bwMode="auto">
                <a:xfrm>
                  <a:off x="9769224" y="5505509"/>
                  <a:ext cx="1135023" cy="890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cxnSp>
              <p:nvCxnSpPr>
                <p:cNvPr id="103479" name="AutoShape 116"/>
                <p:cNvCxnSpPr>
                  <a:cxnSpLocks noChangeShapeType="1"/>
                  <a:stCxn id="103470" idx="6"/>
                  <a:endCxn id="103469" idx="3"/>
                </p:cNvCxnSpPr>
                <p:nvPr/>
              </p:nvCxnSpPr>
              <p:spPr bwMode="auto">
                <a:xfrm flipV="1">
                  <a:off x="8671724" y="5649121"/>
                  <a:ext cx="2288319" cy="61690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103483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9455827" y="5751481"/>
                  <a:ext cx="304800" cy="336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600" dirty="0">
                      <a:latin typeface="Calibri"/>
                      <a:sym typeface="Symbol" charset="0"/>
                    </a:rPr>
                    <a:t>c</a:t>
                  </a:r>
                  <a:endParaRPr lang="en-US" sz="1600" dirty="0">
                    <a:latin typeface="Calibri"/>
                  </a:endParaRPr>
                </a:p>
              </p:txBody>
            </p:sp>
            <p:sp>
              <p:nvSpPr>
                <p:cNvPr id="103484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0331056" y="4862748"/>
                  <a:ext cx="304800" cy="336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600" dirty="0">
                      <a:latin typeface="Calibri"/>
                      <a:sym typeface="Symbol" charset="0"/>
                    </a:rPr>
                    <a:t>b</a:t>
                  </a:r>
                  <a:endParaRPr lang="en-US" sz="1600" dirty="0">
                    <a:latin typeface="Calibri"/>
                  </a:endParaRPr>
                </a:p>
              </p:txBody>
            </p:sp>
            <p:sp>
              <p:nvSpPr>
                <p:cNvPr id="92" name="Text Box 122">
                  <a:extLst>
                    <a:ext uri="{FF2B5EF4-FFF2-40B4-BE49-F238E27FC236}">
                      <a16:creationId xmlns:a16="http://schemas.microsoft.com/office/drawing/2014/main" id="{1D053636-F387-1275-D0CC-720C135427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889866" y="5200554"/>
                  <a:ext cx="304800" cy="336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600" dirty="0">
                      <a:latin typeface="Calibri"/>
                      <a:sym typeface="Symbol" charset="0"/>
                    </a:rPr>
                    <a:t>a</a:t>
                  </a:r>
                  <a:endParaRPr lang="en-US" sz="1600" dirty="0">
                    <a:latin typeface="Calibri"/>
                  </a:endParaRPr>
                </a:p>
              </p:txBody>
            </p:sp>
            <p:cxnSp>
              <p:nvCxnSpPr>
                <p:cNvPr id="93" name="AutoShape 115">
                  <a:extLst>
                    <a:ext uri="{FF2B5EF4-FFF2-40B4-BE49-F238E27FC236}">
                      <a16:creationId xmlns:a16="http://schemas.microsoft.com/office/drawing/2014/main" id="{3A2AA2B7-6CF3-E862-9203-AF6DE5252509}"/>
                    </a:ext>
                  </a:extLst>
                </p:cNvPr>
                <p:cNvCxnSpPr>
                  <a:cxnSpLocks noChangeShapeType="1"/>
                  <a:stCxn id="103474" idx="1"/>
                  <a:endCxn id="103472" idx="5"/>
                </p:cNvCxnSpPr>
                <p:nvPr/>
              </p:nvCxnSpPr>
              <p:spPr bwMode="auto">
                <a:xfrm flipH="1" flipV="1">
                  <a:off x="8712102" y="4916339"/>
                  <a:ext cx="738708" cy="45446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96" name="Line 29">
                  <a:extLst>
                    <a:ext uri="{FF2B5EF4-FFF2-40B4-BE49-F238E27FC236}">
                      <a16:creationId xmlns:a16="http://schemas.microsoft.com/office/drawing/2014/main" id="{A8725FCA-8103-E2FD-EAB3-8A2D787A300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1285247" y="5535055"/>
                  <a:ext cx="3968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non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Calibri"/>
                  </a:endParaRPr>
                </a:p>
              </p:txBody>
            </p:sp>
            <p:cxnSp>
              <p:nvCxnSpPr>
                <p:cNvPr id="107" name="AutoShape 115">
                  <a:extLst>
                    <a:ext uri="{FF2B5EF4-FFF2-40B4-BE49-F238E27FC236}">
                      <a16:creationId xmlns:a16="http://schemas.microsoft.com/office/drawing/2014/main" id="{3EC5B761-60FA-F41E-A89A-83BA080B0656}"/>
                    </a:ext>
                  </a:extLst>
                </p:cNvPr>
                <p:cNvCxnSpPr>
                  <a:cxnSpLocks noChangeShapeType="1"/>
                  <a:stCxn id="103470" idx="7"/>
                  <a:endCxn id="103474" idx="3"/>
                </p:cNvCxnSpPr>
                <p:nvPr/>
              </p:nvCxnSpPr>
              <p:spPr bwMode="auto">
                <a:xfrm flipV="1">
                  <a:off x="8615928" y="5640213"/>
                  <a:ext cx="834882" cy="49110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111" name="Text Box 122">
                  <a:extLst>
                    <a:ext uri="{FF2B5EF4-FFF2-40B4-BE49-F238E27FC236}">
                      <a16:creationId xmlns:a16="http://schemas.microsoft.com/office/drawing/2014/main" id="{0D87D0BA-3889-8AF7-F6CC-D6B70A7EF8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48173" y="4912399"/>
                  <a:ext cx="304800" cy="336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600" dirty="0">
                      <a:latin typeface="Calibri"/>
                      <a:sym typeface="Symbol" charset="0"/>
                    </a:rPr>
                    <a:t>a</a:t>
                  </a:r>
                  <a:endParaRPr lang="en-US" sz="1600" dirty="0">
                    <a:latin typeface="Calibri"/>
                  </a:endParaRPr>
                </a:p>
              </p:txBody>
            </p:sp>
            <p:sp>
              <p:nvSpPr>
                <p:cNvPr id="112" name="Text Box 122">
                  <a:extLst>
                    <a:ext uri="{FF2B5EF4-FFF2-40B4-BE49-F238E27FC236}">
                      <a16:creationId xmlns:a16="http://schemas.microsoft.com/office/drawing/2014/main" id="{FF07D436-23D3-BB59-8162-85C921676F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825823" y="5573576"/>
                  <a:ext cx="304800" cy="336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600" dirty="0">
                      <a:latin typeface="Calibri"/>
                      <a:sym typeface="Symbol" charset="0"/>
                    </a:rPr>
                    <a:t>a</a:t>
                  </a:r>
                  <a:endParaRPr lang="en-US" sz="1600" dirty="0">
                    <a:latin typeface="Calibri"/>
                  </a:endParaRPr>
                </a:p>
              </p:txBody>
            </p:sp>
            <p:cxnSp>
              <p:nvCxnSpPr>
                <p:cNvPr id="113" name="AutoShape 115">
                  <a:extLst>
                    <a:ext uri="{FF2B5EF4-FFF2-40B4-BE49-F238E27FC236}">
                      <a16:creationId xmlns:a16="http://schemas.microsoft.com/office/drawing/2014/main" id="{FDFC5274-0A17-1013-B7A6-9AE22C0F8220}"/>
                    </a:ext>
                  </a:extLst>
                </p:cNvPr>
                <p:cNvCxnSpPr>
                  <a:cxnSpLocks noChangeShapeType="1"/>
                  <a:stCxn id="103472" idx="5"/>
                  <a:endCxn id="103470" idx="0"/>
                </p:cNvCxnSpPr>
                <p:nvPr/>
              </p:nvCxnSpPr>
              <p:spPr bwMode="auto">
                <a:xfrm flipH="1">
                  <a:off x="8481224" y="4916339"/>
                  <a:ext cx="230878" cy="115918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212" name="Text Box 126">
                  <a:extLst>
                    <a:ext uri="{FF2B5EF4-FFF2-40B4-BE49-F238E27FC236}">
                      <a16:creationId xmlns:a16="http://schemas.microsoft.com/office/drawing/2014/main" id="{BC21484A-9C8C-5FCC-DF01-05759D756A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33033" y="5390520"/>
                  <a:ext cx="304800" cy="336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600" dirty="0">
                      <a:latin typeface="Calibri"/>
                      <a:sym typeface="Symbol" charset="0"/>
                    </a:rPr>
                    <a:t>b</a:t>
                  </a:r>
                  <a:endParaRPr lang="en-US" sz="1600" dirty="0">
                    <a:latin typeface="Calibri"/>
                  </a:endParaRPr>
                </a:p>
              </p:txBody>
            </p:sp>
            <p:cxnSp>
              <p:nvCxnSpPr>
                <p:cNvPr id="215" name="AutoShape 115">
                  <a:extLst>
                    <a:ext uri="{FF2B5EF4-FFF2-40B4-BE49-F238E27FC236}">
                      <a16:creationId xmlns:a16="http://schemas.microsoft.com/office/drawing/2014/main" id="{AE266864-BBCC-C44E-9273-09094F658378}"/>
                    </a:ext>
                  </a:extLst>
                </p:cNvPr>
                <p:cNvCxnSpPr>
                  <a:cxnSpLocks noChangeShapeType="1"/>
                  <a:stCxn id="103470" idx="1"/>
                  <a:endCxn id="103472" idx="3"/>
                </p:cNvCxnSpPr>
                <p:nvPr/>
              </p:nvCxnSpPr>
              <p:spPr bwMode="auto">
                <a:xfrm flipV="1">
                  <a:off x="8346520" y="4916339"/>
                  <a:ext cx="96174" cy="121498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</p:cxnSp>
            <p:sp>
              <p:nvSpPr>
                <p:cNvPr id="219" name="Text Box 125">
                  <a:extLst>
                    <a:ext uri="{FF2B5EF4-FFF2-40B4-BE49-F238E27FC236}">
                      <a16:creationId xmlns:a16="http://schemas.microsoft.com/office/drawing/2014/main" id="{9030F75E-FACF-EA06-5AE5-F2C2AF7C8E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07503" y="5584535"/>
                  <a:ext cx="304800" cy="336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600" dirty="0">
                      <a:latin typeface="Calibri"/>
                      <a:sym typeface="Symbol" charset="0"/>
                    </a:rPr>
                    <a:t>c</a:t>
                  </a:r>
                  <a:endParaRPr lang="en-US" sz="1600" dirty="0">
                    <a:latin typeface="Calibri"/>
                  </a:endParaRPr>
                </a:p>
              </p:txBody>
            </p:sp>
            <p:cxnSp>
              <p:nvCxnSpPr>
                <p:cNvPr id="221" name="Connector: Curved 220">
                  <a:extLst>
                    <a:ext uri="{FF2B5EF4-FFF2-40B4-BE49-F238E27FC236}">
                      <a16:creationId xmlns:a16="http://schemas.microsoft.com/office/drawing/2014/main" id="{E76B5E25-047E-4B1A-23DB-2A51C70EC048}"/>
                    </a:ext>
                  </a:extLst>
                </p:cNvPr>
                <p:cNvCxnSpPr>
                  <a:cxnSpLocks/>
                  <a:stCxn id="103472" idx="1"/>
                  <a:endCxn id="103472" idx="7"/>
                </p:cNvCxnSpPr>
                <p:nvPr/>
              </p:nvCxnSpPr>
              <p:spPr>
                <a:xfrm rot="5400000" flipH="1" flipV="1">
                  <a:off x="8577398" y="4512227"/>
                  <a:ext cx="12700" cy="269408"/>
                </a:xfrm>
                <a:prstGeom prst="curvedConnector3">
                  <a:avLst>
                    <a:gd name="adj1" fmla="val 2239339"/>
                  </a:avLst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onnector: Curved 222">
                  <a:extLst>
                    <a:ext uri="{FF2B5EF4-FFF2-40B4-BE49-F238E27FC236}">
                      <a16:creationId xmlns:a16="http://schemas.microsoft.com/office/drawing/2014/main" id="{FDDB9271-EB00-A840-C149-8A8A37AA79D5}"/>
                    </a:ext>
                  </a:extLst>
                </p:cNvPr>
                <p:cNvCxnSpPr>
                  <a:cxnSpLocks/>
                  <a:stCxn id="103470" idx="5"/>
                  <a:endCxn id="103470" idx="3"/>
                </p:cNvCxnSpPr>
                <p:nvPr/>
              </p:nvCxnSpPr>
              <p:spPr>
                <a:xfrm rot="5400000">
                  <a:off x="8481224" y="6266025"/>
                  <a:ext cx="12700" cy="269408"/>
                </a:xfrm>
                <a:prstGeom prst="curvedConnector3">
                  <a:avLst>
                    <a:gd name="adj1" fmla="val 2239339"/>
                  </a:avLst>
                </a:prstGeom>
                <a:ln w="952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Text Box 125">
                  <a:extLst>
                    <a:ext uri="{FF2B5EF4-FFF2-40B4-BE49-F238E27FC236}">
                      <a16:creationId xmlns:a16="http://schemas.microsoft.com/office/drawing/2014/main" id="{25B10D8F-736F-4E07-0868-1D5CAAD8BC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07986" y="6407047"/>
                  <a:ext cx="304800" cy="336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charset="0"/>
                      <a:ea typeface="ヒラギノ角ゴ Pro W3" charset="0"/>
                      <a:cs typeface="ヒラギノ角ゴ Pro W3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600" dirty="0">
                      <a:latin typeface="Calibri"/>
                      <a:sym typeface="Symbol" charset="0"/>
                    </a:rPr>
                    <a:t>c</a:t>
                  </a:r>
                  <a:endParaRPr lang="en-US" sz="1600" dirty="0">
                    <a:latin typeface="Calibri"/>
                  </a:endParaRPr>
                </a:p>
              </p:txBody>
            </p:sp>
          </p:grpSp>
        </p:grpSp>
        <p:sp>
          <p:nvSpPr>
            <p:cNvPr id="235" name="Text Box 126">
              <a:extLst>
                <a:ext uri="{FF2B5EF4-FFF2-40B4-BE49-F238E27FC236}">
                  <a16:creationId xmlns:a16="http://schemas.microsoft.com/office/drawing/2014/main" id="{241247C6-339D-AB11-8180-AB03456D8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1994" y="4155263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b</a:t>
              </a:r>
              <a:endParaRPr lang="en-US" sz="1600" dirty="0"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15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4" grpId="0"/>
      <p:bldP spid="1034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ヒラギノ角ゴ Pro W3" charset="0"/>
                <a:cs typeface="ヒラギノ角ゴ Pro W3" charset="0"/>
              </a:rPr>
              <a:t>Brzozowski’s</a:t>
            </a:r>
            <a:r>
              <a:rPr lang="en-US" dirty="0">
                <a:ea typeface="ヒラギノ角ゴ Pro W3" charset="0"/>
                <a:cs typeface="ヒラギノ角ゴ Pro W3" charset="0"/>
              </a:rPr>
              <a:t> Algorithm </a:t>
            </a:r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299" y="1449748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sz="1800" dirty="0">
                <a:solidFill>
                  <a:srgbClr val="003C75"/>
                </a:solidFill>
                <a:ea typeface="ヒラギノ角ゴ Pro W3" charset="0"/>
                <a:cs typeface="ヒラギノ角ゴ Pro W3" charset="0"/>
              </a:rPr>
              <a:t>Step 2: </a:t>
            </a:r>
            <a:r>
              <a:rPr lang="en-US" sz="1800" dirty="0">
                <a:ea typeface="ヒラギノ角ゴ Pro W3" charset="0"/>
                <a:cs typeface="ヒラギノ角ゴ Pro W3" charset="0"/>
              </a:rPr>
              <a:t>Reverse it again &amp; use subset to merge prefixes …</a:t>
            </a:r>
          </a:p>
        </p:txBody>
      </p:sp>
      <p:sp>
        <p:nvSpPr>
          <p:cNvPr id="104454" name="Text Box 8"/>
          <p:cNvSpPr txBox="1">
            <a:spLocks noChangeArrowheads="1"/>
          </p:cNvSpPr>
          <p:nvPr/>
        </p:nvSpPr>
        <p:spPr bwMode="auto">
          <a:xfrm>
            <a:off x="5418024" y="2398582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74073"/>
                </a:solidFill>
                <a:latin typeface="Calibri"/>
              </a:rPr>
              <a:t>Reverse it, again</a:t>
            </a:r>
          </a:p>
        </p:txBody>
      </p:sp>
      <p:sp>
        <p:nvSpPr>
          <p:cNvPr id="104497" name="Text Box 59"/>
          <p:cNvSpPr txBox="1">
            <a:spLocks noChangeArrowheads="1"/>
          </p:cNvSpPr>
          <p:nvPr/>
        </p:nvSpPr>
        <p:spPr bwMode="auto">
          <a:xfrm>
            <a:off x="6780698" y="4024282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074073"/>
                </a:solidFill>
                <a:latin typeface="Calibri"/>
              </a:rPr>
              <a:t>And subset it, again</a:t>
            </a:r>
          </a:p>
        </p:txBody>
      </p:sp>
      <p:sp>
        <p:nvSpPr>
          <p:cNvPr id="104512" name="Text Box 110"/>
          <p:cNvSpPr txBox="1">
            <a:spLocks noChangeArrowheads="1"/>
          </p:cNvSpPr>
          <p:nvPr/>
        </p:nvSpPr>
        <p:spPr bwMode="auto">
          <a:xfrm>
            <a:off x="2304937" y="5332982"/>
            <a:ext cx="317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0065"/>
                </a:solidFill>
                <a:latin typeface="Calibri"/>
              </a:rPr>
              <a:t>Minimal DFA </a:t>
            </a:r>
            <a:r>
              <a:rPr lang="en-US" sz="1800" u="sng" dirty="0">
                <a:latin typeface="Calibri Bold"/>
              </a:rPr>
              <a:t>a</a:t>
            </a:r>
            <a:r>
              <a:rPr lang="en-US" sz="1800" dirty="0">
                <a:latin typeface="Calibri Bold"/>
              </a:rPr>
              <a:t> ( </a:t>
            </a:r>
            <a:r>
              <a:rPr lang="en-US" sz="1800" u="sng" dirty="0">
                <a:latin typeface="Calibri Bold"/>
              </a:rPr>
              <a:t>b</a:t>
            </a:r>
            <a:r>
              <a:rPr lang="en-US" sz="1800" dirty="0">
                <a:latin typeface="Calibri Bold"/>
              </a:rPr>
              <a:t> | </a:t>
            </a:r>
            <a:r>
              <a:rPr lang="en-US" sz="1800" u="sng" dirty="0">
                <a:latin typeface="Calibri Bold"/>
              </a:rPr>
              <a:t>c</a:t>
            </a:r>
            <a:r>
              <a:rPr lang="en-US" sz="1800" dirty="0">
                <a:latin typeface="Calibri Bold"/>
              </a:rPr>
              <a:t> )* </a:t>
            </a:r>
            <a:r>
              <a:rPr lang="en-US" sz="1800" dirty="0">
                <a:solidFill>
                  <a:srgbClr val="074073"/>
                </a:solidFill>
                <a:latin typeface="Calibri"/>
              </a:rPr>
              <a:t>:</a:t>
            </a:r>
            <a:endParaRPr lang="en-US" sz="1800" dirty="0">
              <a:solidFill>
                <a:srgbClr val="FF0065"/>
              </a:solidFill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959225" y="6491555"/>
            <a:ext cx="3860800" cy="365125"/>
          </a:xfrm>
        </p:spPr>
        <p:txBody>
          <a:bodyPr/>
          <a:lstStyle/>
          <a:p>
            <a:r>
              <a:rPr lang="sv-SE"/>
              <a:t>Engineering a Compliler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8</a:t>
            </a:fld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4BEDF30E-D581-27A1-B93A-A6807905C156}"/>
              </a:ext>
            </a:extLst>
          </p:cNvPr>
          <p:cNvSpPr/>
          <p:nvPr/>
        </p:nvSpPr>
        <p:spPr>
          <a:xfrm>
            <a:off x="5529924" y="2848182"/>
            <a:ext cx="1755321" cy="2758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554D984-B8E7-D792-B5C3-B96AB30D8B5E}"/>
              </a:ext>
            </a:extLst>
          </p:cNvPr>
          <p:cNvSpPr/>
          <p:nvPr/>
        </p:nvSpPr>
        <p:spPr>
          <a:xfrm rot="5400000" flipV="1">
            <a:off x="8883954" y="3857231"/>
            <a:ext cx="1106107" cy="25322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200900" y="1126331"/>
            <a:ext cx="3578859" cy="2588334"/>
            <a:chOff x="7200900" y="1126331"/>
            <a:chExt cx="3578859" cy="2588334"/>
          </a:xfrm>
        </p:grpSpPr>
        <p:sp>
          <p:nvSpPr>
            <p:cNvPr id="61" name="Oval 92">
              <a:extLst>
                <a:ext uri="{FF2B5EF4-FFF2-40B4-BE49-F238E27FC236}">
                  <a16:creationId xmlns:a16="http://schemas.microsoft.com/office/drawing/2014/main" id="{5BAEF181-82CE-BDDD-F9E8-1AEE97015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8759" y="2294985"/>
              <a:ext cx="381000" cy="3810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11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62" name="Oval 98">
              <a:extLst>
                <a:ext uri="{FF2B5EF4-FFF2-40B4-BE49-F238E27FC236}">
                  <a16:creationId xmlns:a16="http://schemas.microsoft.com/office/drawing/2014/main" id="{95D91B6F-E6DA-EBBD-B876-7AD3EA370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5236" y="304659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i="1" baseline="-25000" dirty="0">
                  <a:latin typeface="Calibri"/>
                </a:rPr>
                <a:t>6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63" name="Oval 103">
              <a:extLst>
                <a:ext uri="{FF2B5EF4-FFF2-40B4-BE49-F238E27FC236}">
                  <a16:creationId xmlns:a16="http://schemas.microsoft.com/office/drawing/2014/main" id="{6C5DC97B-C0B9-7465-FCB6-4899844C4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1410" y="1562203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i="1" baseline="-25000" dirty="0">
                  <a:latin typeface="Calibri"/>
                </a:rPr>
                <a:t>4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85122" name="Oval 105">
              <a:extLst>
                <a:ext uri="{FF2B5EF4-FFF2-40B4-BE49-F238E27FC236}">
                  <a16:creationId xmlns:a16="http://schemas.microsoft.com/office/drawing/2014/main" id="{55725FC9-B369-A55D-11D4-E20B3AFAC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9526" y="2286077"/>
              <a:ext cx="381000" cy="381000"/>
            </a:xfrm>
            <a:prstGeom prst="ellipse">
              <a:avLst/>
            </a:prstGeom>
            <a:noFill/>
            <a:ln w="1905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1</a:t>
              </a:r>
              <a:endParaRPr lang="en-US" sz="1600" i="1" dirty="0">
                <a:latin typeface="Calibri"/>
              </a:endParaRPr>
            </a:p>
          </p:txBody>
        </p:sp>
        <p:cxnSp>
          <p:nvCxnSpPr>
            <p:cNvPr id="85123" name="AutoShape 110">
              <a:extLst>
                <a:ext uri="{FF2B5EF4-FFF2-40B4-BE49-F238E27FC236}">
                  <a16:creationId xmlns:a16="http://schemas.microsoft.com/office/drawing/2014/main" id="{B14252A5-D115-60A6-1E9D-2119189248F8}"/>
                </a:ext>
              </a:extLst>
            </p:cNvPr>
            <p:cNvCxnSpPr>
              <a:cxnSpLocks noChangeShapeType="1"/>
              <a:stCxn id="63" idx="6"/>
              <a:endCxn id="61" idx="1"/>
            </p:cNvCxnSpPr>
            <p:nvPr/>
          </p:nvCxnSpPr>
          <p:spPr bwMode="auto">
            <a:xfrm>
              <a:off x="8262410" y="1752703"/>
              <a:ext cx="2192145" cy="5980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124" name="AutoShape 115">
              <a:extLst>
                <a:ext uri="{FF2B5EF4-FFF2-40B4-BE49-F238E27FC236}">
                  <a16:creationId xmlns:a16="http://schemas.microsoft.com/office/drawing/2014/main" id="{BB4B8885-765F-B324-72DE-03A78A49704E}"/>
                </a:ext>
              </a:extLst>
            </p:cNvPr>
            <p:cNvCxnSpPr>
              <a:cxnSpLocks noChangeShapeType="1"/>
              <a:endCxn id="61" idx="2"/>
            </p:cNvCxnSpPr>
            <p:nvPr/>
          </p:nvCxnSpPr>
          <p:spPr bwMode="auto">
            <a:xfrm>
              <a:off x="9263736" y="2476577"/>
              <a:ext cx="1135023" cy="89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125" name="AutoShape 116">
              <a:extLst>
                <a:ext uri="{FF2B5EF4-FFF2-40B4-BE49-F238E27FC236}">
                  <a16:creationId xmlns:a16="http://schemas.microsoft.com/office/drawing/2014/main" id="{45E45FBA-3542-F939-3CF7-AC913F6208BC}"/>
                </a:ext>
              </a:extLst>
            </p:cNvPr>
            <p:cNvCxnSpPr>
              <a:cxnSpLocks noChangeShapeType="1"/>
              <a:stCxn id="62" idx="6"/>
              <a:endCxn id="61" idx="3"/>
            </p:cNvCxnSpPr>
            <p:nvPr/>
          </p:nvCxnSpPr>
          <p:spPr bwMode="auto">
            <a:xfrm flipV="1">
              <a:off x="8166236" y="2620189"/>
              <a:ext cx="2288319" cy="6169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5126" name="Text Box 125">
              <a:extLst>
                <a:ext uri="{FF2B5EF4-FFF2-40B4-BE49-F238E27FC236}">
                  <a16:creationId xmlns:a16="http://schemas.microsoft.com/office/drawing/2014/main" id="{BB3E3DB2-7365-578D-55CB-2E1E57140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0339" y="2722549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c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85127" name="Text Box 126">
              <a:extLst>
                <a:ext uri="{FF2B5EF4-FFF2-40B4-BE49-F238E27FC236}">
                  <a16:creationId xmlns:a16="http://schemas.microsoft.com/office/drawing/2014/main" id="{6A46DEEE-C05A-13A4-868F-17E15036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5568" y="1833816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b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85128" name="Text Box 122">
              <a:extLst>
                <a:ext uri="{FF2B5EF4-FFF2-40B4-BE49-F238E27FC236}">
                  <a16:creationId xmlns:a16="http://schemas.microsoft.com/office/drawing/2014/main" id="{775A8DE6-9A55-367F-1529-F7EDA7B59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4378" y="2171622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a</a:t>
              </a:r>
              <a:endParaRPr lang="en-US" sz="1600" dirty="0">
                <a:latin typeface="Calibri"/>
              </a:endParaRPr>
            </a:p>
          </p:txBody>
        </p:sp>
        <p:cxnSp>
          <p:nvCxnSpPr>
            <p:cNvPr id="85129" name="AutoShape 115">
              <a:extLst>
                <a:ext uri="{FF2B5EF4-FFF2-40B4-BE49-F238E27FC236}">
                  <a16:creationId xmlns:a16="http://schemas.microsoft.com/office/drawing/2014/main" id="{60AA6026-E2F8-8B6A-172A-4D4A584E7ABF}"/>
                </a:ext>
              </a:extLst>
            </p:cNvPr>
            <p:cNvCxnSpPr>
              <a:cxnSpLocks noChangeShapeType="1"/>
              <a:stCxn id="85122" idx="1"/>
              <a:endCxn id="63" idx="5"/>
            </p:cNvCxnSpPr>
            <p:nvPr/>
          </p:nvCxnSpPr>
          <p:spPr bwMode="auto">
            <a:xfrm flipH="1" flipV="1">
              <a:off x="8206614" y="1887407"/>
              <a:ext cx="738708" cy="4544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131" name="AutoShape 115">
              <a:extLst>
                <a:ext uri="{FF2B5EF4-FFF2-40B4-BE49-F238E27FC236}">
                  <a16:creationId xmlns:a16="http://schemas.microsoft.com/office/drawing/2014/main" id="{801E9CF9-7335-C547-A77A-4DD617C2D09A}"/>
                </a:ext>
              </a:extLst>
            </p:cNvPr>
            <p:cNvCxnSpPr>
              <a:cxnSpLocks noChangeShapeType="1"/>
              <a:stCxn id="62" idx="7"/>
              <a:endCxn id="85122" idx="3"/>
            </p:cNvCxnSpPr>
            <p:nvPr/>
          </p:nvCxnSpPr>
          <p:spPr bwMode="auto">
            <a:xfrm flipV="1">
              <a:off x="8110440" y="2611281"/>
              <a:ext cx="834882" cy="4911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5132" name="Text Box 122">
              <a:extLst>
                <a:ext uri="{FF2B5EF4-FFF2-40B4-BE49-F238E27FC236}">
                  <a16:creationId xmlns:a16="http://schemas.microsoft.com/office/drawing/2014/main" id="{84605144-37ED-C327-D764-1F240847B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2685" y="1883467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a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85133" name="Text Box 122">
              <a:extLst>
                <a:ext uri="{FF2B5EF4-FFF2-40B4-BE49-F238E27FC236}">
                  <a16:creationId xmlns:a16="http://schemas.microsoft.com/office/drawing/2014/main" id="{E4302161-9E60-AFEF-94AA-71FA4228B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0335" y="2544644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a</a:t>
              </a:r>
              <a:endParaRPr lang="en-US" sz="1600" dirty="0">
                <a:latin typeface="Calibri"/>
              </a:endParaRPr>
            </a:p>
          </p:txBody>
        </p:sp>
        <p:cxnSp>
          <p:nvCxnSpPr>
            <p:cNvPr id="85134" name="AutoShape 115">
              <a:extLst>
                <a:ext uri="{FF2B5EF4-FFF2-40B4-BE49-F238E27FC236}">
                  <a16:creationId xmlns:a16="http://schemas.microsoft.com/office/drawing/2014/main" id="{4208A349-0B9B-B7D2-7030-CE9C2F0166DC}"/>
                </a:ext>
              </a:extLst>
            </p:cNvPr>
            <p:cNvCxnSpPr>
              <a:cxnSpLocks noChangeShapeType="1"/>
              <a:stCxn id="63" idx="5"/>
              <a:endCxn id="62" idx="0"/>
            </p:cNvCxnSpPr>
            <p:nvPr/>
          </p:nvCxnSpPr>
          <p:spPr bwMode="auto">
            <a:xfrm flipH="1">
              <a:off x="7975736" y="1887407"/>
              <a:ext cx="230878" cy="11591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5135" name="Text Box 126">
              <a:extLst>
                <a:ext uri="{FF2B5EF4-FFF2-40B4-BE49-F238E27FC236}">
                  <a16:creationId xmlns:a16="http://schemas.microsoft.com/office/drawing/2014/main" id="{127D7C5D-5804-125A-786B-C1EED3954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7545" y="236158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b</a:t>
              </a:r>
              <a:endParaRPr lang="en-US" sz="1600" dirty="0">
                <a:latin typeface="Calibri"/>
              </a:endParaRPr>
            </a:p>
          </p:txBody>
        </p:sp>
        <p:cxnSp>
          <p:nvCxnSpPr>
            <p:cNvPr id="85136" name="AutoShape 115">
              <a:extLst>
                <a:ext uri="{FF2B5EF4-FFF2-40B4-BE49-F238E27FC236}">
                  <a16:creationId xmlns:a16="http://schemas.microsoft.com/office/drawing/2014/main" id="{09CF877A-234A-7B7E-13A3-3DAC3484506A}"/>
                </a:ext>
              </a:extLst>
            </p:cNvPr>
            <p:cNvCxnSpPr>
              <a:cxnSpLocks noChangeShapeType="1"/>
              <a:stCxn id="62" idx="1"/>
              <a:endCxn id="63" idx="3"/>
            </p:cNvCxnSpPr>
            <p:nvPr/>
          </p:nvCxnSpPr>
          <p:spPr bwMode="auto">
            <a:xfrm flipV="1">
              <a:off x="7841032" y="1887407"/>
              <a:ext cx="96174" cy="12149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5137" name="Text Box 125">
              <a:extLst>
                <a:ext uri="{FF2B5EF4-FFF2-40B4-BE49-F238E27FC236}">
                  <a16:creationId xmlns:a16="http://schemas.microsoft.com/office/drawing/2014/main" id="{16307D44-10D6-C599-2CF1-E71ED1515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2015" y="2555603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c</a:t>
              </a:r>
              <a:endParaRPr lang="en-US" sz="1600" dirty="0">
                <a:latin typeface="Calibri"/>
              </a:endParaRPr>
            </a:p>
          </p:txBody>
        </p:sp>
        <p:cxnSp>
          <p:nvCxnSpPr>
            <p:cNvPr id="85138" name="Connector: Curved 85137">
              <a:extLst>
                <a:ext uri="{FF2B5EF4-FFF2-40B4-BE49-F238E27FC236}">
                  <a16:creationId xmlns:a16="http://schemas.microsoft.com/office/drawing/2014/main" id="{365BA79A-6966-21ED-6EED-0F4E2822AEAF}"/>
                </a:ext>
              </a:extLst>
            </p:cNvPr>
            <p:cNvCxnSpPr>
              <a:cxnSpLocks/>
              <a:stCxn id="63" idx="1"/>
              <a:endCxn id="63" idx="7"/>
            </p:cNvCxnSpPr>
            <p:nvPr/>
          </p:nvCxnSpPr>
          <p:spPr>
            <a:xfrm rot="5400000" flipH="1" flipV="1">
              <a:off x="8071910" y="1483295"/>
              <a:ext cx="12700" cy="269408"/>
            </a:xfrm>
            <a:prstGeom prst="curvedConnector3">
              <a:avLst>
                <a:gd name="adj1" fmla="val 2239339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39" name="Connector: Curved 85138">
              <a:extLst>
                <a:ext uri="{FF2B5EF4-FFF2-40B4-BE49-F238E27FC236}">
                  <a16:creationId xmlns:a16="http://schemas.microsoft.com/office/drawing/2014/main" id="{F97F8AB9-1C48-547F-A414-41EB4B959802}"/>
                </a:ext>
              </a:extLst>
            </p:cNvPr>
            <p:cNvCxnSpPr>
              <a:cxnSpLocks/>
              <a:stCxn id="62" idx="5"/>
              <a:endCxn id="62" idx="3"/>
            </p:cNvCxnSpPr>
            <p:nvPr/>
          </p:nvCxnSpPr>
          <p:spPr>
            <a:xfrm rot="5400000">
              <a:off x="7975736" y="3237093"/>
              <a:ext cx="12700" cy="269408"/>
            </a:xfrm>
            <a:prstGeom prst="curvedConnector3">
              <a:avLst>
                <a:gd name="adj1" fmla="val 2239339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140" name="Text Box 125">
              <a:extLst>
                <a:ext uri="{FF2B5EF4-FFF2-40B4-BE49-F238E27FC236}">
                  <a16:creationId xmlns:a16="http://schemas.microsoft.com/office/drawing/2014/main" id="{855346FE-8BFA-FEAB-2AE2-FDB61CA5A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2498" y="3378115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c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85141" name="Text Box 126">
              <a:extLst>
                <a:ext uri="{FF2B5EF4-FFF2-40B4-BE49-F238E27FC236}">
                  <a16:creationId xmlns:a16="http://schemas.microsoft.com/office/drawing/2014/main" id="{C0ADE99A-2850-F81F-91A9-09B652184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6506" y="1126331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b</a:t>
              </a:r>
              <a:endParaRPr lang="en-US" sz="1600" dirty="0">
                <a:latin typeface="Calibri"/>
              </a:endParaRPr>
            </a:p>
          </p:txBody>
        </p:sp>
        <p:cxnSp>
          <p:nvCxnSpPr>
            <p:cNvPr id="85142" name="AutoShape 115">
              <a:extLst>
                <a:ext uri="{FF2B5EF4-FFF2-40B4-BE49-F238E27FC236}">
                  <a16:creationId xmlns:a16="http://schemas.microsoft.com/office/drawing/2014/main" id="{34724552-4F98-862A-0BD1-C87FFCFC1C35}"/>
                </a:ext>
              </a:extLst>
            </p:cNvPr>
            <p:cNvCxnSpPr>
              <a:cxnSpLocks noChangeShapeType="1"/>
              <a:endCxn id="85122" idx="2"/>
            </p:cNvCxnSpPr>
            <p:nvPr/>
          </p:nvCxnSpPr>
          <p:spPr bwMode="auto">
            <a:xfrm flipV="1">
              <a:off x="7200900" y="2476577"/>
              <a:ext cx="1688626" cy="7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3FC8BA7-9EE0-C51B-06C5-7EBED03C69FE}"/>
              </a:ext>
            </a:extLst>
          </p:cNvPr>
          <p:cNvGrpSpPr/>
          <p:nvPr/>
        </p:nvGrpSpPr>
        <p:grpSpPr>
          <a:xfrm>
            <a:off x="7602015" y="4740271"/>
            <a:ext cx="2418683" cy="1235440"/>
            <a:chOff x="8239216" y="5180123"/>
            <a:chExt cx="2418683" cy="1235440"/>
          </a:xfrm>
        </p:grpSpPr>
        <p:sp>
          <p:nvSpPr>
            <p:cNvPr id="34" name="Oval 92">
              <a:extLst>
                <a:ext uri="{FF2B5EF4-FFF2-40B4-BE49-F238E27FC236}">
                  <a16:creationId xmlns:a16="http://schemas.microsoft.com/office/drawing/2014/main" id="{493A66E3-BABA-0424-60FC-CC09ABD4E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6899" y="5734664"/>
              <a:ext cx="381000" cy="3810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11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37" name="Oval 105">
              <a:extLst>
                <a:ext uri="{FF2B5EF4-FFF2-40B4-BE49-F238E27FC236}">
                  <a16:creationId xmlns:a16="http://schemas.microsoft.com/office/drawing/2014/main" id="{C176D54F-5DE3-D3CE-EBBD-48E47415B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0683" y="5666622"/>
              <a:ext cx="381000" cy="381000"/>
            </a:xfrm>
            <a:prstGeom prst="ellips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baseline="-25000" dirty="0">
                  <a:latin typeface="Calibri"/>
                </a:rPr>
                <a:t>1</a:t>
              </a:r>
              <a:endParaRPr lang="en-US" sz="1600" i="1" dirty="0">
                <a:latin typeface="Calibri"/>
              </a:endParaRPr>
            </a:p>
          </p:txBody>
        </p:sp>
        <p:cxnSp>
          <p:nvCxnSpPr>
            <p:cNvPr id="39" name="AutoShape 115">
              <a:extLst>
                <a:ext uri="{FF2B5EF4-FFF2-40B4-BE49-F238E27FC236}">
                  <a16:creationId xmlns:a16="http://schemas.microsoft.com/office/drawing/2014/main" id="{16A2B940-A6A8-1AD7-82F6-37A5F30596DD}"/>
                </a:ext>
              </a:extLst>
            </p:cNvPr>
            <p:cNvCxnSpPr>
              <a:cxnSpLocks noChangeShapeType="1"/>
              <a:stCxn id="37" idx="6"/>
            </p:cNvCxnSpPr>
            <p:nvPr/>
          </p:nvCxnSpPr>
          <p:spPr bwMode="auto">
            <a:xfrm>
              <a:off x="9341683" y="5857122"/>
              <a:ext cx="971264" cy="11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" name="Text Box 122">
              <a:extLst>
                <a:ext uri="{FF2B5EF4-FFF2-40B4-BE49-F238E27FC236}">
                  <a16:creationId xmlns:a16="http://schemas.microsoft.com/office/drawing/2014/main" id="{3ACC422E-D85D-BBB8-44C2-3ED7DA7CE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4856" y="5558119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a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42" name="Text Box 125">
              <a:extLst>
                <a:ext uri="{FF2B5EF4-FFF2-40B4-BE49-F238E27FC236}">
                  <a16:creationId xmlns:a16="http://schemas.microsoft.com/office/drawing/2014/main" id="{CBA9567A-8E8E-15DD-F13A-51975ABCFA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4088" y="6079013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c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43" name="Text Box 126">
              <a:extLst>
                <a:ext uri="{FF2B5EF4-FFF2-40B4-BE49-F238E27FC236}">
                  <a16:creationId xmlns:a16="http://schemas.microsoft.com/office/drawing/2014/main" id="{6F67B68D-4BBB-069E-1563-EBF7B1FAD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61917" y="5180123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/>
                  <a:sym typeface="Symbol" charset="0"/>
                </a:rPr>
                <a:t>b</a:t>
              </a:r>
              <a:endParaRPr lang="en-US" sz="1600" dirty="0">
                <a:latin typeface="Calibri"/>
              </a:endParaRPr>
            </a:p>
          </p:txBody>
        </p:sp>
        <p:cxnSp>
          <p:nvCxnSpPr>
            <p:cNvPr id="46" name="AutoShape 115">
              <a:extLst>
                <a:ext uri="{FF2B5EF4-FFF2-40B4-BE49-F238E27FC236}">
                  <a16:creationId xmlns:a16="http://schemas.microsoft.com/office/drawing/2014/main" id="{AD82AA67-5164-C96C-90D0-7C9210380DAB}"/>
                </a:ext>
              </a:extLst>
            </p:cNvPr>
            <p:cNvCxnSpPr>
              <a:cxnSpLocks noChangeShapeType="1"/>
              <a:endCxn id="37" idx="2"/>
            </p:cNvCxnSpPr>
            <p:nvPr/>
          </p:nvCxnSpPr>
          <p:spPr bwMode="auto">
            <a:xfrm flipV="1">
              <a:off x="8239216" y="5857122"/>
              <a:ext cx="721467" cy="119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5146" name="Connector: Curved 85145">
              <a:extLst>
                <a:ext uri="{FF2B5EF4-FFF2-40B4-BE49-F238E27FC236}">
                  <a16:creationId xmlns:a16="http://schemas.microsoft.com/office/drawing/2014/main" id="{33604579-5D9C-DEC5-8D87-1CB11F598C6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448205" y="5937419"/>
              <a:ext cx="12700" cy="269408"/>
            </a:xfrm>
            <a:prstGeom prst="curvedConnector3">
              <a:avLst>
                <a:gd name="adj1" fmla="val 2239339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47" name="Connector: Curved 85146">
              <a:extLst>
                <a:ext uri="{FF2B5EF4-FFF2-40B4-BE49-F238E27FC236}">
                  <a16:creationId xmlns:a16="http://schemas.microsoft.com/office/drawing/2014/main" id="{3D39565C-6D8C-EF1F-AECB-7F8A1F068FD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0449133" y="5609739"/>
              <a:ext cx="12700" cy="269408"/>
            </a:xfrm>
            <a:prstGeom prst="curvedConnector3">
              <a:avLst>
                <a:gd name="adj1" fmla="val 2239339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171" name="Group 85170">
            <a:extLst>
              <a:ext uri="{FF2B5EF4-FFF2-40B4-BE49-F238E27FC236}">
                <a16:creationId xmlns:a16="http://schemas.microsoft.com/office/drawing/2014/main" id="{A21D10B7-DF9C-DD75-17EE-5B8176C4CFB3}"/>
              </a:ext>
            </a:extLst>
          </p:cNvPr>
          <p:cNvGrpSpPr/>
          <p:nvPr/>
        </p:nvGrpSpPr>
        <p:grpSpPr>
          <a:xfrm>
            <a:off x="1356384" y="2055176"/>
            <a:ext cx="3574619" cy="2152462"/>
            <a:chOff x="8107503" y="4591135"/>
            <a:chExt cx="3574619" cy="2152462"/>
          </a:xfrm>
        </p:grpSpPr>
        <p:sp>
          <p:nvSpPr>
            <p:cNvPr id="85172" name="Oval 98">
              <a:extLst>
                <a:ext uri="{FF2B5EF4-FFF2-40B4-BE49-F238E27FC236}">
                  <a16:creationId xmlns:a16="http://schemas.microsoft.com/office/drawing/2014/main" id="{17812DA6-6E32-07D8-C635-E0FC76C69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0724" y="6075525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Calibri"/>
                </a:rPr>
                <a:t>s</a:t>
              </a:r>
              <a:r>
                <a:rPr lang="en-US" sz="1600" i="1" baseline="-25000" dirty="0">
                  <a:latin typeface="Calibri"/>
                </a:rPr>
                <a:t>6</a:t>
              </a:r>
              <a:endParaRPr lang="en-US" sz="1600" i="1" dirty="0">
                <a:latin typeface="Calibri"/>
              </a:endParaRPr>
            </a:p>
          </p:txBody>
        </p:sp>
        <p:grpSp>
          <p:nvGrpSpPr>
            <p:cNvPr id="85173" name="Group 85172">
              <a:extLst>
                <a:ext uri="{FF2B5EF4-FFF2-40B4-BE49-F238E27FC236}">
                  <a16:creationId xmlns:a16="http://schemas.microsoft.com/office/drawing/2014/main" id="{96D28C4B-801B-3C7E-D287-C1B388D3E0F1}"/>
                </a:ext>
              </a:extLst>
            </p:cNvPr>
            <p:cNvGrpSpPr/>
            <p:nvPr/>
          </p:nvGrpSpPr>
          <p:grpSpPr>
            <a:xfrm>
              <a:off x="8107503" y="4591135"/>
              <a:ext cx="3574619" cy="2152462"/>
              <a:chOff x="8107503" y="4591135"/>
              <a:chExt cx="3574619" cy="2152462"/>
            </a:xfrm>
          </p:grpSpPr>
          <p:sp>
            <p:nvSpPr>
              <p:cNvPr id="85174" name="Oval 92">
                <a:extLst>
                  <a:ext uri="{FF2B5EF4-FFF2-40B4-BE49-F238E27FC236}">
                    <a16:creationId xmlns:a16="http://schemas.microsoft.com/office/drawing/2014/main" id="{9515FDCD-C04E-6B9F-B2DB-94C76B119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04247" y="5323917"/>
                <a:ext cx="3810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i="1" dirty="0">
                    <a:latin typeface="Calibri"/>
                  </a:rPr>
                  <a:t>s</a:t>
                </a:r>
                <a:r>
                  <a:rPr lang="en-US" sz="1600" baseline="-25000" dirty="0">
                    <a:latin typeface="Calibri"/>
                  </a:rPr>
                  <a:t>11</a:t>
                </a:r>
                <a:endParaRPr lang="en-US" sz="1600" i="1" dirty="0">
                  <a:latin typeface="Calibri"/>
                </a:endParaRPr>
              </a:p>
            </p:txBody>
          </p:sp>
          <p:sp>
            <p:nvSpPr>
              <p:cNvPr id="85175" name="Oval 103">
                <a:extLst>
                  <a:ext uri="{FF2B5EF4-FFF2-40B4-BE49-F238E27FC236}">
                    <a16:creationId xmlns:a16="http://schemas.microsoft.com/office/drawing/2014/main" id="{E211A3E4-D716-D6B9-B37F-E04EA5B06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6898" y="4591135"/>
                <a:ext cx="381000" cy="3810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i="1" dirty="0">
                    <a:latin typeface="Calibri"/>
                  </a:rPr>
                  <a:t>s</a:t>
                </a:r>
                <a:r>
                  <a:rPr lang="en-US" sz="1600" i="1" baseline="-25000" dirty="0">
                    <a:latin typeface="Calibri"/>
                  </a:rPr>
                  <a:t>4</a:t>
                </a:r>
                <a:endParaRPr lang="en-US" sz="1600" i="1" dirty="0">
                  <a:latin typeface="Calibri"/>
                </a:endParaRPr>
              </a:p>
            </p:txBody>
          </p:sp>
          <p:sp>
            <p:nvSpPr>
              <p:cNvPr id="85176" name="Oval 105">
                <a:extLst>
                  <a:ext uri="{FF2B5EF4-FFF2-40B4-BE49-F238E27FC236}">
                    <a16:creationId xmlns:a16="http://schemas.microsoft.com/office/drawing/2014/main" id="{96589502-00AE-DD14-3D69-E33411E1F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5014" y="5315009"/>
                <a:ext cx="381000" cy="381000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i="1" dirty="0">
                    <a:latin typeface="Calibri"/>
                  </a:rPr>
                  <a:t>s</a:t>
                </a:r>
                <a:r>
                  <a:rPr lang="en-US" sz="1600" baseline="-25000" dirty="0">
                    <a:latin typeface="Calibri"/>
                  </a:rPr>
                  <a:t>1</a:t>
                </a:r>
                <a:endParaRPr lang="en-US" sz="1600" i="1" dirty="0">
                  <a:latin typeface="Calibri"/>
                </a:endParaRPr>
              </a:p>
            </p:txBody>
          </p:sp>
          <p:cxnSp>
            <p:nvCxnSpPr>
              <p:cNvPr id="85177" name="AutoShape 110">
                <a:extLst>
                  <a:ext uri="{FF2B5EF4-FFF2-40B4-BE49-F238E27FC236}">
                    <a16:creationId xmlns:a16="http://schemas.microsoft.com/office/drawing/2014/main" id="{A8E6C7A5-B576-17A7-9AF7-AE69E3F68436}"/>
                  </a:ext>
                </a:extLst>
              </p:cNvPr>
              <p:cNvCxnSpPr>
                <a:cxnSpLocks noChangeShapeType="1"/>
                <a:stCxn id="85175" idx="6"/>
                <a:endCxn id="85174" idx="1"/>
              </p:cNvCxnSpPr>
              <p:nvPr/>
            </p:nvCxnSpPr>
            <p:spPr bwMode="auto">
              <a:xfrm>
                <a:off x="8767898" y="4781635"/>
                <a:ext cx="2192145" cy="5980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85178" name="AutoShape 115">
                <a:extLst>
                  <a:ext uri="{FF2B5EF4-FFF2-40B4-BE49-F238E27FC236}">
                    <a16:creationId xmlns:a16="http://schemas.microsoft.com/office/drawing/2014/main" id="{1C4A8AA6-C836-7B5D-7C69-A2F2224B21F7}"/>
                  </a:ext>
                </a:extLst>
              </p:cNvPr>
              <p:cNvCxnSpPr>
                <a:cxnSpLocks noChangeShapeType="1"/>
                <a:endCxn id="85174" idx="2"/>
              </p:cNvCxnSpPr>
              <p:nvPr/>
            </p:nvCxnSpPr>
            <p:spPr bwMode="auto">
              <a:xfrm>
                <a:off x="9769224" y="5505509"/>
                <a:ext cx="1135023" cy="89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85179" name="AutoShape 116">
                <a:extLst>
                  <a:ext uri="{FF2B5EF4-FFF2-40B4-BE49-F238E27FC236}">
                    <a16:creationId xmlns:a16="http://schemas.microsoft.com/office/drawing/2014/main" id="{82CBC4F4-BDE0-280E-2DD7-E2D1431F5585}"/>
                  </a:ext>
                </a:extLst>
              </p:cNvPr>
              <p:cNvCxnSpPr>
                <a:cxnSpLocks noChangeShapeType="1"/>
                <a:stCxn id="85172" idx="6"/>
                <a:endCxn id="85174" idx="3"/>
              </p:cNvCxnSpPr>
              <p:nvPr/>
            </p:nvCxnSpPr>
            <p:spPr bwMode="auto">
              <a:xfrm flipV="1">
                <a:off x="8671724" y="5649121"/>
                <a:ext cx="2288319" cy="61690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85180" name="Text Box 125">
                <a:extLst>
                  <a:ext uri="{FF2B5EF4-FFF2-40B4-BE49-F238E27FC236}">
                    <a16:creationId xmlns:a16="http://schemas.microsoft.com/office/drawing/2014/main" id="{530384BD-F7B9-90A6-24FB-569678B9E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55827" y="5751481"/>
                <a:ext cx="3048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libri"/>
                    <a:sym typeface="Symbol" charset="0"/>
                  </a:rPr>
                  <a:t>c</a:t>
                </a:r>
                <a:endParaRPr lang="en-US" sz="1600" dirty="0">
                  <a:latin typeface="Calibri"/>
                </a:endParaRPr>
              </a:p>
            </p:txBody>
          </p:sp>
          <p:sp>
            <p:nvSpPr>
              <p:cNvPr id="85181" name="Text Box 126">
                <a:extLst>
                  <a:ext uri="{FF2B5EF4-FFF2-40B4-BE49-F238E27FC236}">
                    <a16:creationId xmlns:a16="http://schemas.microsoft.com/office/drawing/2014/main" id="{D31AE154-B082-B743-ECFB-9E4650EF07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31056" y="4862748"/>
                <a:ext cx="3048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libri"/>
                    <a:sym typeface="Symbol" charset="0"/>
                  </a:rPr>
                  <a:t>b</a:t>
                </a:r>
                <a:endParaRPr lang="en-US" sz="1600" dirty="0">
                  <a:latin typeface="Calibri"/>
                </a:endParaRPr>
              </a:p>
            </p:txBody>
          </p:sp>
          <p:sp>
            <p:nvSpPr>
              <p:cNvPr id="85182" name="Text Box 122">
                <a:extLst>
                  <a:ext uri="{FF2B5EF4-FFF2-40B4-BE49-F238E27FC236}">
                    <a16:creationId xmlns:a16="http://schemas.microsoft.com/office/drawing/2014/main" id="{CF27D307-C46B-0B7D-F6DD-C83C897D39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89866" y="5200554"/>
                <a:ext cx="3048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libri"/>
                    <a:sym typeface="Symbol" charset="0"/>
                  </a:rPr>
                  <a:t>a</a:t>
                </a:r>
                <a:endParaRPr lang="en-US" sz="1600" dirty="0">
                  <a:latin typeface="Calibri"/>
                </a:endParaRPr>
              </a:p>
            </p:txBody>
          </p:sp>
          <p:cxnSp>
            <p:nvCxnSpPr>
              <p:cNvPr id="85183" name="AutoShape 115">
                <a:extLst>
                  <a:ext uri="{FF2B5EF4-FFF2-40B4-BE49-F238E27FC236}">
                    <a16:creationId xmlns:a16="http://schemas.microsoft.com/office/drawing/2014/main" id="{E8482428-FBD6-8318-02E6-65534A8ADABD}"/>
                  </a:ext>
                </a:extLst>
              </p:cNvPr>
              <p:cNvCxnSpPr>
                <a:cxnSpLocks noChangeShapeType="1"/>
                <a:stCxn id="85176" idx="1"/>
                <a:endCxn id="85175" idx="5"/>
              </p:cNvCxnSpPr>
              <p:nvPr/>
            </p:nvCxnSpPr>
            <p:spPr bwMode="auto">
              <a:xfrm flipH="1" flipV="1">
                <a:off x="8712102" y="4916339"/>
                <a:ext cx="738708" cy="45446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04448" name="Line 29">
                <a:extLst>
                  <a:ext uri="{FF2B5EF4-FFF2-40B4-BE49-F238E27FC236}">
                    <a16:creationId xmlns:a16="http://schemas.microsoft.com/office/drawing/2014/main" id="{F41E4250-279E-B1BD-2C3D-554468C8AF0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285247" y="5535055"/>
                <a:ext cx="3968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cxnSp>
            <p:nvCxnSpPr>
              <p:cNvPr id="104449" name="AutoShape 115">
                <a:extLst>
                  <a:ext uri="{FF2B5EF4-FFF2-40B4-BE49-F238E27FC236}">
                    <a16:creationId xmlns:a16="http://schemas.microsoft.com/office/drawing/2014/main" id="{E6FCC06D-A606-543E-13D7-03B3D71CF685}"/>
                  </a:ext>
                </a:extLst>
              </p:cNvPr>
              <p:cNvCxnSpPr>
                <a:cxnSpLocks noChangeShapeType="1"/>
                <a:stCxn id="85172" idx="7"/>
                <a:endCxn id="85176" idx="3"/>
              </p:cNvCxnSpPr>
              <p:nvPr/>
            </p:nvCxnSpPr>
            <p:spPr bwMode="auto">
              <a:xfrm flipV="1">
                <a:off x="8615928" y="5640213"/>
                <a:ext cx="834882" cy="491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04450" name="Text Box 122">
                <a:extLst>
                  <a:ext uri="{FF2B5EF4-FFF2-40B4-BE49-F238E27FC236}">
                    <a16:creationId xmlns:a16="http://schemas.microsoft.com/office/drawing/2014/main" id="{FEBBC008-54EB-F439-A13D-4DEFB5F807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48173" y="4912399"/>
                <a:ext cx="3048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libri"/>
                    <a:sym typeface="Symbol" charset="0"/>
                  </a:rPr>
                  <a:t>a</a:t>
                </a:r>
                <a:endParaRPr lang="en-US" sz="1600" dirty="0">
                  <a:latin typeface="Calibri"/>
                </a:endParaRPr>
              </a:p>
            </p:txBody>
          </p:sp>
          <p:sp>
            <p:nvSpPr>
              <p:cNvPr id="104451" name="Text Box 122">
                <a:extLst>
                  <a:ext uri="{FF2B5EF4-FFF2-40B4-BE49-F238E27FC236}">
                    <a16:creationId xmlns:a16="http://schemas.microsoft.com/office/drawing/2014/main" id="{6998E3EE-7D43-3E56-4C1F-5386F51308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5823" y="5573576"/>
                <a:ext cx="3048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libri"/>
                    <a:sym typeface="Symbol" charset="0"/>
                  </a:rPr>
                  <a:t>a</a:t>
                </a:r>
                <a:endParaRPr lang="en-US" sz="1600" dirty="0">
                  <a:latin typeface="Calibri"/>
                </a:endParaRPr>
              </a:p>
            </p:txBody>
          </p:sp>
          <p:cxnSp>
            <p:nvCxnSpPr>
              <p:cNvPr id="104480" name="AutoShape 115">
                <a:extLst>
                  <a:ext uri="{FF2B5EF4-FFF2-40B4-BE49-F238E27FC236}">
                    <a16:creationId xmlns:a16="http://schemas.microsoft.com/office/drawing/2014/main" id="{55868191-2C29-BD01-0AEC-94EE27957E43}"/>
                  </a:ext>
                </a:extLst>
              </p:cNvPr>
              <p:cNvCxnSpPr>
                <a:cxnSpLocks noChangeShapeType="1"/>
                <a:stCxn id="85175" idx="5"/>
                <a:endCxn id="85172" idx="0"/>
              </p:cNvCxnSpPr>
              <p:nvPr/>
            </p:nvCxnSpPr>
            <p:spPr bwMode="auto">
              <a:xfrm flipH="1">
                <a:off x="8481224" y="4916339"/>
                <a:ext cx="230878" cy="11591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04481" name="Text Box 126">
                <a:extLst>
                  <a:ext uri="{FF2B5EF4-FFF2-40B4-BE49-F238E27FC236}">
                    <a16:creationId xmlns:a16="http://schemas.microsoft.com/office/drawing/2014/main" id="{81E609D1-63F4-345C-FA95-DC5F739AE6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33033" y="5390520"/>
                <a:ext cx="3048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libri"/>
                    <a:sym typeface="Symbol" charset="0"/>
                  </a:rPr>
                  <a:t>b</a:t>
                </a:r>
                <a:endParaRPr lang="en-US" sz="1600" dirty="0">
                  <a:latin typeface="Calibri"/>
                </a:endParaRPr>
              </a:p>
            </p:txBody>
          </p:sp>
          <p:cxnSp>
            <p:nvCxnSpPr>
              <p:cNvPr id="64" name="AutoShape 115">
                <a:extLst>
                  <a:ext uri="{FF2B5EF4-FFF2-40B4-BE49-F238E27FC236}">
                    <a16:creationId xmlns:a16="http://schemas.microsoft.com/office/drawing/2014/main" id="{EFEB928C-4A41-EA26-EF5B-D7E6F5419780}"/>
                  </a:ext>
                </a:extLst>
              </p:cNvPr>
              <p:cNvCxnSpPr>
                <a:cxnSpLocks noChangeShapeType="1"/>
                <a:stCxn id="85172" idx="1"/>
                <a:endCxn id="85175" idx="3"/>
              </p:cNvCxnSpPr>
              <p:nvPr/>
            </p:nvCxnSpPr>
            <p:spPr bwMode="auto">
              <a:xfrm flipV="1">
                <a:off x="8346520" y="4916339"/>
                <a:ext cx="96174" cy="12149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65" name="Text Box 125">
                <a:extLst>
                  <a:ext uri="{FF2B5EF4-FFF2-40B4-BE49-F238E27FC236}">
                    <a16:creationId xmlns:a16="http://schemas.microsoft.com/office/drawing/2014/main" id="{B890F4B6-538D-94D6-824B-892ACF8368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07503" y="5584535"/>
                <a:ext cx="3048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libri"/>
                    <a:sym typeface="Symbol" charset="0"/>
                  </a:rPr>
                  <a:t>c</a:t>
                </a:r>
                <a:endParaRPr lang="en-US" sz="1600" dirty="0">
                  <a:latin typeface="Calibri"/>
                </a:endParaRPr>
              </a:p>
            </p:txBody>
          </p:sp>
          <p:cxnSp>
            <p:nvCxnSpPr>
              <p:cNvPr id="66" name="Connector: Curved 65">
                <a:extLst>
                  <a:ext uri="{FF2B5EF4-FFF2-40B4-BE49-F238E27FC236}">
                    <a16:creationId xmlns:a16="http://schemas.microsoft.com/office/drawing/2014/main" id="{0B7E9D85-3286-9ABC-DBC0-34FFDAD5EE8D}"/>
                  </a:ext>
                </a:extLst>
              </p:cNvPr>
              <p:cNvCxnSpPr>
                <a:cxnSpLocks/>
                <a:stCxn id="85175" idx="1"/>
                <a:endCxn id="85175" idx="7"/>
              </p:cNvCxnSpPr>
              <p:nvPr/>
            </p:nvCxnSpPr>
            <p:spPr>
              <a:xfrm rot="5400000" flipH="1" flipV="1">
                <a:off x="8577398" y="4512227"/>
                <a:ext cx="12700" cy="269408"/>
              </a:xfrm>
              <a:prstGeom prst="curvedConnector3">
                <a:avLst>
                  <a:gd name="adj1" fmla="val 2239339"/>
                </a:avLst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Curved 66">
                <a:extLst>
                  <a:ext uri="{FF2B5EF4-FFF2-40B4-BE49-F238E27FC236}">
                    <a16:creationId xmlns:a16="http://schemas.microsoft.com/office/drawing/2014/main" id="{45ECFE14-FD95-EBCE-3EB6-B2C6024904D1}"/>
                  </a:ext>
                </a:extLst>
              </p:cNvPr>
              <p:cNvCxnSpPr>
                <a:cxnSpLocks/>
                <a:stCxn id="85172" idx="5"/>
                <a:endCxn id="85172" idx="3"/>
              </p:cNvCxnSpPr>
              <p:nvPr/>
            </p:nvCxnSpPr>
            <p:spPr>
              <a:xfrm rot="5400000">
                <a:off x="8481224" y="6266025"/>
                <a:ext cx="12700" cy="269408"/>
              </a:xfrm>
              <a:prstGeom prst="curvedConnector3">
                <a:avLst>
                  <a:gd name="adj1" fmla="val 2239339"/>
                </a:avLst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 Box 125">
                <a:extLst>
                  <a:ext uri="{FF2B5EF4-FFF2-40B4-BE49-F238E27FC236}">
                    <a16:creationId xmlns:a16="http://schemas.microsoft.com/office/drawing/2014/main" id="{C8F67B71-D40E-F1D3-7A1D-4D32C2F5A1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07986" y="6407047"/>
                <a:ext cx="3048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Calibri"/>
                    <a:sym typeface="Symbol" charset="0"/>
                  </a:rPr>
                  <a:t>c</a:t>
                </a:r>
                <a:endParaRPr lang="en-US" sz="1600" dirty="0">
                  <a:latin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975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97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600000"/>
              </a:spcBef>
            </a:pPr>
            <a:r>
              <a:rPr lang="en-US">
                <a:sym typeface="Symbol" charset="2"/>
              </a:rPr>
              <a:t>Limits of Regular Languages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spcBef>
                <a:spcPct val="600000"/>
              </a:spcBef>
              <a:buFont typeface="Times" charset="0"/>
              <a:buNone/>
            </a:pPr>
            <a:r>
              <a:rPr lang="en-US" b="1" dirty="0">
                <a:solidFill>
                  <a:srgbClr val="074073"/>
                </a:solidFill>
                <a:sym typeface="Symbol" charset="2"/>
              </a:rPr>
              <a:t>Advantages of Regular Expressions</a:t>
            </a:r>
          </a:p>
          <a:p>
            <a:pPr eaLnBrk="1" hangingPunct="1">
              <a:spcBef>
                <a:spcPct val="30000"/>
              </a:spcBef>
            </a:pPr>
            <a:r>
              <a:rPr lang="en-US" dirty="0">
                <a:sym typeface="Symbol" charset="2"/>
              </a:rPr>
              <a:t>Simple &amp; powerful notation for specifying patterns</a:t>
            </a:r>
          </a:p>
          <a:p>
            <a:pPr eaLnBrk="1" hangingPunct="1">
              <a:spcBef>
                <a:spcPct val="30000"/>
              </a:spcBef>
            </a:pPr>
            <a:r>
              <a:rPr lang="en-US" dirty="0">
                <a:sym typeface="Symbol" charset="2"/>
              </a:rPr>
              <a:t>Automatic construction of fast recognizers</a:t>
            </a:r>
          </a:p>
          <a:p>
            <a:pPr lvl="1">
              <a:spcBef>
                <a:spcPct val="30000"/>
              </a:spcBef>
            </a:pPr>
            <a:r>
              <a:rPr lang="en-US" b="1" dirty="0">
                <a:sym typeface="Symbol" charset="2"/>
              </a:rPr>
              <a:t>O</a:t>
            </a:r>
            <a:r>
              <a:rPr lang="en-US" dirty="0">
                <a:sym typeface="Symbol" charset="2"/>
              </a:rPr>
              <a:t>(1) cost per input character</a:t>
            </a:r>
            <a:endParaRPr lang="en-US" b="1" dirty="0">
              <a:sym typeface="Symbol" charset="2"/>
            </a:endParaRPr>
          </a:p>
          <a:p>
            <a:pPr eaLnBrk="1" hangingPunct="1">
              <a:spcBef>
                <a:spcPct val="30000"/>
              </a:spcBef>
            </a:pPr>
            <a:r>
              <a:rPr lang="en-US" dirty="0">
                <a:sym typeface="Symbol" charset="2"/>
              </a:rPr>
              <a:t>Many kinds of syntax can be specified with </a:t>
            </a:r>
            <a:r>
              <a:rPr lang="en-US" sz="1800" dirty="0">
                <a:sym typeface="Symbol" charset="2"/>
              </a:rPr>
              <a:t>RE</a:t>
            </a:r>
            <a:r>
              <a:rPr lang="en-US" dirty="0">
                <a:sym typeface="Symbol" charset="2"/>
              </a:rPr>
              <a:t>s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b="1" dirty="0">
                <a:solidFill>
                  <a:srgbClr val="074073"/>
                </a:solidFill>
                <a:sym typeface="Symbol" charset="2"/>
              </a:rPr>
              <a:t>Disadvantages of Regular Expressions</a:t>
            </a:r>
            <a:endParaRPr lang="en-US" dirty="0">
              <a:sym typeface="Symbol" charset="2"/>
            </a:endParaRPr>
          </a:p>
          <a:p>
            <a:pPr>
              <a:spcBef>
                <a:spcPct val="30000"/>
              </a:spcBef>
            </a:pPr>
            <a:r>
              <a:rPr lang="en-US" dirty="0">
                <a:sym typeface="Symbol" charset="2"/>
              </a:rPr>
              <a:t>Many interesting constructs are not regular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sym typeface="Symbol" charset="2"/>
              </a:rPr>
              <a:t>Balanced parentheses, nested </a:t>
            </a:r>
            <a:r>
              <a:rPr lang="en-US" b="1" dirty="0">
                <a:sym typeface="Symbol" charset="2"/>
              </a:rPr>
              <a:t>if-then</a:t>
            </a:r>
            <a:r>
              <a:rPr lang="en-US" dirty="0">
                <a:sym typeface="Symbol" charset="2"/>
              </a:rPr>
              <a:t> and </a:t>
            </a:r>
            <a:r>
              <a:rPr lang="en-US" b="1" dirty="0">
                <a:sym typeface="Symbol" charset="2"/>
              </a:rPr>
              <a:t>if-then-else</a:t>
            </a:r>
            <a:r>
              <a:rPr lang="en-US" dirty="0">
                <a:sym typeface="Symbol" charset="2"/>
              </a:rPr>
              <a:t> constructs</a:t>
            </a:r>
          </a:p>
          <a:p>
            <a:pPr>
              <a:spcBef>
                <a:spcPct val="30000"/>
              </a:spcBef>
            </a:pPr>
            <a:r>
              <a:rPr lang="en-US" dirty="0">
                <a:sym typeface="Symbol" charset="2"/>
              </a:rPr>
              <a:t>The </a:t>
            </a:r>
            <a:r>
              <a:rPr lang="en-US" b="1" dirty="0">
                <a:sym typeface="Symbol" charset="2"/>
              </a:rPr>
              <a:t>DFA</a:t>
            </a:r>
            <a:r>
              <a:rPr lang="en-US" dirty="0">
                <a:sym typeface="Symbol" charset="2"/>
              </a:rPr>
              <a:t> recognizer has no real notion of grammatical structure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sym typeface="Symbol" charset="2"/>
              </a:rPr>
              <a:t>Gives no help with meaning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36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9349</TotalTime>
  <Words>866</Words>
  <Application>Microsoft Office PowerPoint</Application>
  <PresentationFormat>Widescreen</PresentationFormat>
  <Paragraphs>340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ヒラギノ角ゴ Pro W3</vt:lpstr>
      <vt:lpstr>Arial</vt:lpstr>
      <vt:lpstr>Calibri</vt:lpstr>
      <vt:lpstr>Calibri Bold</vt:lpstr>
      <vt:lpstr>Symbol</vt:lpstr>
      <vt:lpstr>Times</vt:lpstr>
      <vt:lpstr>Office Theme</vt:lpstr>
      <vt:lpstr>Construct Scanners  </vt:lpstr>
      <vt:lpstr>DFA Minimization : Hopcroft’s Algorithm</vt:lpstr>
      <vt:lpstr>Brzozowski’s Algorithm for DFA Minimization</vt:lpstr>
      <vt:lpstr>Brzozowski’s Algorithm: NFA  Minimal DFA                       </vt:lpstr>
      <vt:lpstr>Brzozowski’s Algorithm </vt:lpstr>
      <vt:lpstr>Brzozowski’s Algorithm </vt:lpstr>
      <vt:lpstr>Brzozowski’s Algorithm </vt:lpstr>
      <vt:lpstr>Brzozowski’s Algorithm </vt:lpstr>
      <vt:lpstr>Limits of Regular Languages</vt:lpstr>
    </vt:vector>
  </TitlesOfParts>
  <Company>Myself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Shuhui Yang</dc:creator>
  <cp:lastModifiedBy>Hairong Zhao</cp:lastModifiedBy>
  <cp:revision>85</cp:revision>
  <dcterms:created xsi:type="dcterms:W3CDTF">2015-08-23T14:27:08Z</dcterms:created>
  <dcterms:modified xsi:type="dcterms:W3CDTF">2023-02-28T21:03:32Z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2023-01-19T12:43:08Z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7fd93902-6b29-4950-9736-c1b92d178aed</vt:lpwstr>
  </property>
  <property fmtid="{D5CDD505-2E9C-101B-9397-08002B2CF9AE}" pid="8" name="MSIP_Label_4044bd30-2ed7-4c9d-9d12-46200872a97b_ContentBits">
    <vt:lpwstr>0</vt:lpwstr>
  </property>
</Properties>
</file>