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0" r:id="rId2"/>
    <p:sldId id="370" r:id="rId3"/>
    <p:sldId id="357" r:id="rId4"/>
    <p:sldId id="372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DED11-127B-4388-A555-61F3FA12DF46}" v="204" dt="2023-02-02T02:57:25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95" autoAdjust="0"/>
  </p:normalViewPr>
  <p:slideViewPr>
    <p:cSldViewPr snapToGrid="0" snapToObjects="1">
      <p:cViewPr varScale="1">
        <p:scale>
          <a:sx n="111" d="100"/>
          <a:sy n="111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3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Hairong" userId="836876fe-804d-4bd9-9d0e-c259ce8ab2ed" providerId="ADAL" clId="{323F042F-C096-4939-8B0A-14731FD26066}"/>
    <pc:docChg chg="undo custSel addSld delSld modSld">
      <pc:chgData name="Zhao, Hairong" userId="836876fe-804d-4bd9-9d0e-c259ce8ab2ed" providerId="ADAL" clId="{323F042F-C096-4939-8B0A-14731FD26066}" dt="2023-01-24T01:02:51.237" v="440" actId="14100"/>
      <pc:docMkLst>
        <pc:docMk/>
      </pc:docMkLst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3885688904" sldId="266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2396873308" sldId="272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1153624705" sldId="273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635511311" sldId="274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1572279913" sldId="276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2975670747" sldId="277"/>
        </pc:sldMkLst>
      </pc:sldChg>
      <pc:sldChg chg="modSp mod">
        <pc:chgData name="Zhao, Hairong" userId="836876fe-804d-4bd9-9d0e-c259ce8ab2ed" providerId="ADAL" clId="{323F042F-C096-4939-8B0A-14731FD26066}" dt="2023-01-23T23:24:42.279" v="20" actId="1076"/>
        <pc:sldMkLst>
          <pc:docMk/>
          <pc:sldMk cId="3618445065" sldId="278"/>
        </pc:sldMkLst>
        <pc:spChg chg="mod">
          <ac:chgData name="Zhao, Hairong" userId="836876fe-804d-4bd9-9d0e-c259ce8ab2ed" providerId="ADAL" clId="{323F042F-C096-4939-8B0A-14731FD26066}" dt="2023-01-23T23:24:34.506" v="19" actId="20577"/>
          <ac:spMkLst>
            <pc:docMk/>
            <pc:sldMk cId="3618445065" sldId="278"/>
            <ac:spMk id="56325" creationId="{00000000-0000-0000-0000-000000000000}"/>
          </ac:spMkLst>
        </pc:spChg>
        <pc:grpChg chg="mod">
          <ac:chgData name="Zhao, Hairong" userId="836876fe-804d-4bd9-9d0e-c259ce8ab2ed" providerId="ADAL" clId="{323F042F-C096-4939-8B0A-14731FD26066}" dt="2023-01-23T23:24:42.279" v="20" actId="1076"/>
          <ac:grpSpMkLst>
            <pc:docMk/>
            <pc:sldMk cId="3618445065" sldId="278"/>
            <ac:grpSpMk id="56328" creationId="{00000000-0000-0000-0000-000000000000}"/>
          </ac:grpSpMkLst>
        </pc:grpChg>
      </pc:sldChg>
      <pc:sldChg chg="modSp mod">
        <pc:chgData name="Zhao, Hairong" userId="836876fe-804d-4bd9-9d0e-c259ce8ab2ed" providerId="ADAL" clId="{323F042F-C096-4939-8B0A-14731FD26066}" dt="2023-01-23T23:36:04.050" v="158" actId="207"/>
        <pc:sldMkLst>
          <pc:docMk/>
          <pc:sldMk cId="3749630485" sldId="299"/>
        </pc:sldMkLst>
        <pc:spChg chg="mod">
          <ac:chgData name="Zhao, Hairong" userId="836876fe-804d-4bd9-9d0e-c259ce8ab2ed" providerId="ADAL" clId="{323F042F-C096-4939-8B0A-14731FD26066}" dt="2023-01-23T23:36:04.050" v="158" actId="207"/>
          <ac:spMkLst>
            <pc:docMk/>
            <pc:sldMk cId="3749630485" sldId="299"/>
            <ac:spMk id="103429" creationId="{00000000-0000-0000-0000-000000000000}"/>
          </ac:spMkLst>
        </pc:spChg>
      </pc:sldChg>
      <pc:sldChg chg="modSp mod">
        <pc:chgData name="Zhao, Hairong" userId="836876fe-804d-4bd9-9d0e-c259ce8ab2ed" providerId="ADAL" clId="{323F042F-C096-4939-8B0A-14731FD26066}" dt="2023-01-23T23:36:15.363" v="159" actId="207"/>
        <pc:sldMkLst>
          <pc:docMk/>
          <pc:sldMk cId="7518310" sldId="300"/>
        </pc:sldMkLst>
        <pc:spChg chg="mod">
          <ac:chgData name="Zhao, Hairong" userId="836876fe-804d-4bd9-9d0e-c259ce8ab2ed" providerId="ADAL" clId="{323F042F-C096-4939-8B0A-14731FD26066}" dt="2023-01-23T23:36:15.363" v="159" actId="207"/>
          <ac:spMkLst>
            <pc:docMk/>
            <pc:sldMk cId="7518310" sldId="300"/>
            <ac:spMk id="104453" creationId="{00000000-0000-0000-0000-000000000000}"/>
          </ac:spMkLst>
        </pc:spChg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4278508427" sldId="303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586709114" sldId="304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2567975797" sldId="315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1813161496" sldId="316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1928521829" sldId="317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2041558653" sldId="318"/>
        </pc:sldMkLst>
      </pc:sldChg>
      <pc:sldChg chg="modSp mod modAnim">
        <pc:chgData name="Zhao, Hairong" userId="836876fe-804d-4bd9-9d0e-c259ce8ab2ed" providerId="ADAL" clId="{323F042F-C096-4939-8B0A-14731FD26066}" dt="2023-01-23T23:23:52" v="12" actId="13926"/>
        <pc:sldMkLst>
          <pc:docMk/>
          <pc:sldMk cId="1111899971" sldId="320"/>
        </pc:sldMkLst>
        <pc:spChg chg="mod">
          <ac:chgData name="Zhao, Hairong" userId="836876fe-804d-4bd9-9d0e-c259ce8ab2ed" providerId="ADAL" clId="{323F042F-C096-4939-8B0A-14731FD26066}" dt="2023-01-23T23:23:52" v="12" actId="13926"/>
          <ac:spMkLst>
            <pc:docMk/>
            <pc:sldMk cId="1111899971" sldId="320"/>
            <ac:spMk id="77" creationId="{00000000-0000-0000-0000-000000000000}"/>
          </ac:spMkLst>
        </pc:spChg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388392557" sldId="321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3405244987" sldId="323"/>
        </pc:sldMkLst>
      </pc:sldChg>
      <pc:sldChg chg="addSp delSp modSp add del mod delAnim">
        <pc:chgData name="Zhao, Hairong" userId="836876fe-804d-4bd9-9d0e-c259ce8ab2ed" providerId="ADAL" clId="{323F042F-C096-4939-8B0A-14731FD26066}" dt="2023-01-23T23:32:18.527" v="124" actId="2696"/>
        <pc:sldMkLst>
          <pc:docMk/>
          <pc:sldMk cId="1130491881" sldId="325"/>
        </pc:sldMkLst>
        <pc:spChg chg="add del mod">
          <ac:chgData name="Zhao, Hairong" userId="836876fe-804d-4bd9-9d0e-c259ce8ab2ed" providerId="ADAL" clId="{323F042F-C096-4939-8B0A-14731FD26066}" dt="2023-01-23T23:29:58.148" v="31" actId="478"/>
          <ac:spMkLst>
            <pc:docMk/>
            <pc:sldMk cId="1130491881" sldId="325"/>
            <ac:spMk id="5" creationId="{22AD3E15-DBA7-26D5-7D10-0FCF2FCE49AB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7" creationId="{7721C256-2FE6-35AC-9A2B-C1F6FE36BCFD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8" creationId="{DD3F5AC1-A675-5950-A232-11CBB53C87B0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9" creationId="{7DB4FFF6-9C5E-CD23-07FF-09FF527ADAE6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0" creationId="{8B14407B-03CD-9E66-B95D-024AD49CF74A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1" creationId="{AB840AD9-6CF2-A6A6-4153-B583CFEB103D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2" creationId="{260C2C43-671E-B1FE-5EDE-E25D55EFAC45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4" creationId="{5D1AAF9F-EB2E-C005-2569-A200930A89BA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5" creationId="{8F7BD437-3E0D-414C-FB63-70F1BE0F9D51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6" creationId="{1185CC47-8648-82CF-6D8F-9E634ED3EE49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7" creationId="{EE4557D1-4763-CE3C-4F66-BFEBC843A4A9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8" creationId="{510D904A-099F-5538-B29B-B00EBFDCFDA7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9" creationId="{45FA480B-3BA4-65CF-8E92-E2676E076529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0" creationId="{FA4C84B8-7FAB-A86E-189A-0A31E3481083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1" creationId="{4BDCAE86-55AA-F312-60B1-5A6B9420B364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2" creationId="{7704F6C9-23AA-B952-7C47-B5BE82753FE4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3" creationId="{A53ECCE6-53EA-AF84-D0DE-A42658C7B81A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4" creationId="{6CAC1B88-474D-362E-8980-15152EFD51C9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5" creationId="{B7257E16-07A1-7250-AA93-C942066D1A4A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6" creationId="{A640E64D-78D8-D13F-D6B1-AD43AA3489A5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7" creationId="{80CF6238-8CFF-0E7B-C45A-8C4486764F61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8" creationId="{AC0E60DC-54B4-C90F-39A6-FF9C5434B260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9" creationId="{2BE18F8B-DEA2-1AE4-D308-E848F7C02BB8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0" creationId="{966B642B-36C8-11DB-4299-39069AE281B1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1" creationId="{86609918-378D-8052-34C6-B44753FFA7AC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3" creationId="{5565EB3C-1AF1-D8CD-FB1D-05DE161D44DC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4" creationId="{4362FCFA-16BD-987C-A786-29CF9F4D22FF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5" creationId="{AE44BEA4-3E80-694C-9242-E9C75452ED03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6" creationId="{DB1CC73B-8844-DF56-60DF-A9B9A2F3D94B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7" creationId="{B5636BC8-51CB-8E7C-525D-2DE9285DBB76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8" creationId="{0FD1DAE5-AE29-E44F-7C7C-409F12E2E8FF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9" creationId="{E5F33D79-41B2-D404-6C5B-0B32FC5DFD7C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40" creationId="{2C95B95D-42E9-620C-E8C4-FBEA0FD5286A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1" creationId="{05FF6F8E-7D53-DA14-EC55-7423665E8043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2" creationId="{0138B079-2DD0-BA22-71D1-063F3D26908B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3" creationId="{25853513-3BB0-4AAD-5059-AF0337908EC8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4" creationId="{636F47F4-F00F-32E5-9509-18827588BA1C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5" creationId="{B4CFF722-7401-1878-43FF-FDB240173535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6" creationId="{E8711850-55E3-D9E6-F556-EAD2B4721B42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7" creationId="{D4021E78-F7BF-9912-8555-93BDED6D3BF1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0" creationId="{3281F890-1C1B-DAAC-9698-84A9C4786362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1" creationId="{7312123F-AF26-306E-54D8-B77489E52CF2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2" creationId="{259FFA93-97C3-6CB3-2E2D-172076AC9282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3" creationId="{9DAE671B-12D1-C78C-3D64-393A4E4626C8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4" creationId="{9083762D-04F7-8AAF-A783-007C84602645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5" creationId="{EA9D06A6-8555-41A7-F080-84B234F44606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6" creationId="{DE5064FA-84F4-DD4D-952C-971A93244FB6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7" creationId="{5FBC2FF6-23E1-A868-6073-1832A73FEF1C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8" creationId="{C5B662B1-923B-E1D2-3748-37F2FE6C7E02}"/>
          </ac:spMkLst>
        </pc:spChg>
        <pc:spChg chg="mod">
          <ac:chgData name="Zhao, Hairong" userId="836876fe-804d-4bd9-9d0e-c259ce8ab2ed" providerId="ADAL" clId="{323F042F-C096-4939-8B0A-14731FD26066}" dt="2023-01-23T23:30:09.678" v="32" actId="1076"/>
          <ac:spMkLst>
            <pc:docMk/>
            <pc:sldMk cId="1130491881" sldId="325"/>
            <ac:spMk id="101413" creationId="{00000000-0000-0000-0000-000000000000}"/>
          </ac:spMkLst>
        </pc:spChg>
        <pc:grpChg chg="del">
          <ac:chgData name="Zhao, Hairong" userId="836876fe-804d-4bd9-9d0e-c259ce8ab2ed" providerId="ADAL" clId="{323F042F-C096-4939-8B0A-14731FD26066}" dt="2023-01-23T23:30:38.338" v="33" actId="478"/>
          <ac:grpSpMkLst>
            <pc:docMk/>
            <pc:sldMk cId="1130491881" sldId="325"/>
            <ac:grpSpMk id="4" creationId="{62F2B6FF-833C-4F98-867B-B7A8144B5670}"/>
          </ac:grpSpMkLst>
        </pc:grpChg>
        <pc:grpChg chg="add mod">
          <ac:chgData name="Zhao, Hairong" userId="836876fe-804d-4bd9-9d0e-c259ce8ab2ed" providerId="ADAL" clId="{323F042F-C096-4939-8B0A-14731FD26066}" dt="2023-01-23T23:29:38.237" v="24" actId="1076"/>
          <ac:grpSpMkLst>
            <pc:docMk/>
            <pc:sldMk cId="1130491881" sldId="325"/>
            <ac:grpSpMk id="6" creationId="{E8DF3237-A03C-402F-9573-9A4FCF8FD300}"/>
          </ac:grpSpMkLst>
        </pc:grpChg>
        <pc:grpChg chg="del">
          <ac:chgData name="Zhao, Hairong" userId="836876fe-804d-4bd9-9d0e-c259ce8ab2ed" providerId="ADAL" clId="{323F042F-C096-4939-8B0A-14731FD26066}" dt="2023-01-23T23:29:32.919" v="22" actId="478"/>
          <ac:grpSpMkLst>
            <pc:docMk/>
            <pc:sldMk cId="1130491881" sldId="325"/>
            <ac:grpSpMk id="70" creationId="{00000000-0000-0000-0000-000000000000}"/>
          </ac:grpSpMkLst>
        </pc:grpChg>
        <pc:cxnChg chg="mod">
          <ac:chgData name="Zhao, Hairong" userId="836876fe-804d-4bd9-9d0e-c259ce8ab2ed" providerId="ADAL" clId="{323F042F-C096-4939-8B0A-14731FD26066}" dt="2023-01-23T23:29:33.641" v="23"/>
          <ac:cxnSpMkLst>
            <pc:docMk/>
            <pc:sldMk cId="1130491881" sldId="325"/>
            <ac:cxnSpMk id="13" creationId="{8E61EFF0-AB68-D946-AC21-2F4B88AB2E98}"/>
          </ac:cxnSpMkLst>
        </pc:cxnChg>
        <pc:cxnChg chg="mod">
          <ac:chgData name="Zhao, Hairong" userId="836876fe-804d-4bd9-9d0e-c259ce8ab2ed" providerId="ADAL" clId="{323F042F-C096-4939-8B0A-14731FD26066}" dt="2023-01-23T23:29:33.641" v="23"/>
          <ac:cxnSpMkLst>
            <pc:docMk/>
            <pc:sldMk cId="1130491881" sldId="325"/>
            <ac:cxnSpMk id="32" creationId="{1E1011D1-C2CC-40B6-606B-535CB06202E5}"/>
          </ac:cxnSpMkLst>
        </pc:cxnChg>
        <pc:cxnChg chg="add mod">
          <ac:chgData name="Zhao, Hairong" userId="836876fe-804d-4bd9-9d0e-c259ce8ab2ed" providerId="ADAL" clId="{323F042F-C096-4939-8B0A-14731FD26066}" dt="2023-01-23T23:30:48.284" v="123" actId="1038"/>
          <ac:cxnSpMkLst>
            <pc:docMk/>
            <pc:sldMk cId="1130491881" sldId="325"/>
            <ac:cxnSpMk id="48" creationId="{FA3AEB85-516D-E6CD-1506-545BC10714F8}"/>
          </ac:cxnSpMkLst>
        </pc:cxnChg>
        <pc:cxnChg chg="add mod">
          <ac:chgData name="Zhao, Hairong" userId="836876fe-804d-4bd9-9d0e-c259ce8ab2ed" providerId="ADAL" clId="{323F042F-C096-4939-8B0A-14731FD26066}" dt="2023-01-23T23:30:48.284" v="123" actId="1038"/>
          <ac:cxnSpMkLst>
            <pc:docMk/>
            <pc:sldMk cId="1130491881" sldId="325"/>
            <ac:cxnSpMk id="49" creationId="{5A3AAFCE-9DE2-6CF7-04EC-C44EFCCA6497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7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91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10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107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10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11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7" creationId="{00000000-0000-0000-0000-000000000000}"/>
          </ac:cxnSpMkLst>
        </pc:cxnChg>
      </pc:sldChg>
      <pc:sldChg chg="addSp delSp modSp add mod delAnim modAnim">
        <pc:chgData name="Zhao, Hairong" userId="836876fe-804d-4bd9-9d0e-c259ce8ab2ed" providerId="ADAL" clId="{323F042F-C096-4939-8B0A-14731FD26066}" dt="2023-01-23T23:37:32.597" v="163" actId="478"/>
        <pc:sldMkLst>
          <pc:docMk/>
          <pc:sldMk cId="2379359070" sldId="325"/>
        </pc:sldMkLst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1" creationId="{05FF6F8E-7D53-DA14-EC55-7423665E8043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2" creationId="{0138B079-2DD0-BA22-71D1-063F3D26908B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3" creationId="{25853513-3BB0-4AAD-5059-AF0337908EC8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4" creationId="{636F47F4-F00F-32E5-9509-18827588BA1C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5" creationId="{B4CFF722-7401-1878-43FF-FDB240173535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6" creationId="{E8711850-55E3-D9E6-F556-EAD2B4721B42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7" creationId="{D4021E78-F7BF-9912-8555-93BDED6D3BF1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0" creationId="{3281F890-1C1B-DAAC-9698-84A9C4786362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1" creationId="{7312123F-AF26-306E-54D8-B77489E52CF2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2" creationId="{259FFA93-97C3-6CB3-2E2D-172076AC9282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3" creationId="{9DAE671B-12D1-C78C-3D64-393A4E4626C8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4" creationId="{9083762D-04F7-8AAF-A783-007C84602645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5" creationId="{EA9D06A6-8555-41A7-F080-84B234F44606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6" creationId="{DE5064FA-84F4-DD4D-952C-971A93244FB6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7" creationId="{5FBC2FF6-23E1-A868-6073-1832A73FEF1C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8" creationId="{C5B662B1-923B-E1D2-3748-37F2FE6C7E02}"/>
          </ac:spMkLst>
        </pc:spChg>
        <pc:spChg chg="add del mod">
          <ac:chgData name="Zhao, Hairong" userId="836876fe-804d-4bd9-9d0e-c259ce8ab2ed" providerId="ADAL" clId="{323F042F-C096-4939-8B0A-14731FD26066}" dt="2023-01-23T23:37:32.597" v="163" actId="478"/>
          <ac:spMkLst>
            <pc:docMk/>
            <pc:sldMk cId="2379359070" sldId="325"/>
            <ac:spMk id="59" creationId="{3C8FC5CC-D206-653F-1611-F8813EBB1D73}"/>
          </ac:spMkLst>
        </pc:spChg>
        <pc:spChg chg="mod">
          <ac:chgData name="Zhao, Hairong" userId="836876fe-804d-4bd9-9d0e-c259ce8ab2ed" providerId="ADAL" clId="{323F042F-C096-4939-8B0A-14731FD26066}" dt="2023-01-23T23:32:43.185" v="149" actId="20577"/>
          <ac:spMkLst>
            <pc:docMk/>
            <pc:sldMk cId="2379359070" sldId="325"/>
            <ac:spMk id="101380" creationId="{00000000-0000-0000-0000-000000000000}"/>
          </ac:spMkLst>
        </pc:spChg>
        <pc:spChg chg="del mod">
          <ac:chgData name="Zhao, Hairong" userId="836876fe-804d-4bd9-9d0e-c259ce8ab2ed" providerId="ADAL" clId="{323F042F-C096-4939-8B0A-14731FD26066}" dt="2023-01-23T23:36:56.164" v="160" actId="478"/>
          <ac:spMkLst>
            <pc:docMk/>
            <pc:sldMk cId="2379359070" sldId="325"/>
            <ac:spMk id="101381" creationId="{00000000-0000-0000-0000-000000000000}"/>
          </ac:spMkLst>
        </pc:spChg>
        <pc:spChg chg="mod">
          <ac:chgData name="Zhao, Hairong" userId="836876fe-804d-4bd9-9d0e-c259ce8ab2ed" providerId="ADAL" clId="{323F042F-C096-4939-8B0A-14731FD26066}" dt="2023-01-23T23:32:55.847" v="152" actId="1076"/>
          <ac:spMkLst>
            <pc:docMk/>
            <pc:sldMk cId="2379359070" sldId="325"/>
            <ac:spMk id="101413" creationId="{00000000-0000-0000-0000-000000000000}"/>
          </ac:spMkLst>
        </pc:spChg>
        <pc:spChg chg="mod">
          <ac:chgData name="Zhao, Hairong" userId="836876fe-804d-4bd9-9d0e-c259ce8ab2ed" providerId="ADAL" clId="{323F042F-C096-4939-8B0A-14731FD26066}" dt="2023-01-23T23:32:49.075" v="150" actId="1076"/>
          <ac:spMkLst>
            <pc:docMk/>
            <pc:sldMk cId="2379359070" sldId="325"/>
            <ac:spMk id="101414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3T23:33:02.162" v="153" actId="478"/>
          <ac:spMkLst>
            <pc:docMk/>
            <pc:sldMk cId="2379359070" sldId="325"/>
            <ac:spMk id="101434" creationId="{00000000-0000-0000-0000-000000000000}"/>
          </ac:spMkLst>
        </pc:spChg>
        <pc:grpChg chg="add del mod">
          <ac:chgData name="Zhao, Hairong" userId="836876fe-804d-4bd9-9d0e-c259ce8ab2ed" providerId="ADAL" clId="{323F042F-C096-4939-8B0A-14731FD26066}" dt="2023-01-23T23:37:02.571" v="161" actId="478"/>
          <ac:grpSpMkLst>
            <pc:docMk/>
            <pc:sldMk cId="2379359070" sldId="325"/>
            <ac:grpSpMk id="4" creationId="{F1CEEACD-3786-EB9C-1749-8EF01F74A28A}"/>
          </ac:grpSpMkLst>
        </pc:grpChg>
        <pc:cxnChg chg="mod">
          <ac:chgData name="Zhao, Hairong" userId="836876fe-804d-4bd9-9d0e-c259ce8ab2ed" providerId="ADAL" clId="{323F042F-C096-4939-8B0A-14731FD26066}" dt="2023-01-23T23:37:02.571" v="161" actId="478"/>
          <ac:cxnSpMkLst>
            <pc:docMk/>
            <pc:sldMk cId="2379359070" sldId="325"/>
            <ac:cxnSpMk id="48" creationId="{FA3AEB85-516D-E6CD-1506-545BC10714F8}"/>
          </ac:cxnSpMkLst>
        </pc:cxnChg>
        <pc:cxnChg chg="mod">
          <ac:chgData name="Zhao, Hairong" userId="836876fe-804d-4bd9-9d0e-c259ce8ab2ed" providerId="ADAL" clId="{323F042F-C096-4939-8B0A-14731FD26066}" dt="2023-01-23T23:37:02.571" v="161" actId="478"/>
          <ac:cxnSpMkLst>
            <pc:docMk/>
            <pc:sldMk cId="2379359070" sldId="325"/>
            <ac:cxnSpMk id="49" creationId="{5A3AAFCE-9DE2-6CF7-04EC-C44EFCCA6497}"/>
          </ac:cxnSpMkLst>
        </pc:cxnChg>
      </pc:sldChg>
      <pc:sldChg chg="add del">
        <pc:chgData name="Zhao, Hairong" userId="836876fe-804d-4bd9-9d0e-c259ce8ab2ed" providerId="ADAL" clId="{323F042F-C096-4939-8B0A-14731FD26066}" dt="2023-01-23T23:32:18.527" v="124" actId="2696"/>
        <pc:sldMkLst>
          <pc:docMk/>
          <pc:sldMk cId="2019877360" sldId="326"/>
        </pc:sldMkLst>
      </pc:sldChg>
      <pc:sldChg chg="add del">
        <pc:chgData name="Zhao, Hairong" userId="836876fe-804d-4bd9-9d0e-c259ce8ab2ed" providerId="ADAL" clId="{323F042F-C096-4939-8B0A-14731FD26066}" dt="2023-01-23T23:37:17.072" v="162" actId="47"/>
        <pc:sldMkLst>
          <pc:docMk/>
          <pc:sldMk cId="3914076174" sldId="326"/>
        </pc:sldMkLst>
      </pc:sldChg>
      <pc:sldChg chg="addSp delSp modSp add mod delAnim">
        <pc:chgData name="Zhao, Hairong" userId="836876fe-804d-4bd9-9d0e-c259ce8ab2ed" providerId="ADAL" clId="{323F042F-C096-4939-8B0A-14731FD26066}" dt="2023-01-24T01:01:49.458" v="431" actId="164"/>
        <pc:sldMkLst>
          <pc:docMk/>
          <pc:sldMk cId="1415588350" sldId="327"/>
        </pc:sldMkLst>
        <pc:spChg chg="add mod">
          <ac:chgData name="Zhao, Hairong" userId="836876fe-804d-4bd9-9d0e-c259ce8ab2ed" providerId="ADAL" clId="{323F042F-C096-4939-8B0A-14731FD26066}" dt="2023-01-23T23:37:47.691" v="166" actId="1076"/>
          <ac:spMkLst>
            <pc:docMk/>
            <pc:sldMk cId="1415588350" sldId="327"/>
            <ac:spMk id="5" creationId="{26BF7103-6ACB-6F4A-ECCC-8EC966B6F4A9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7" creationId="{3D43DE36-08A0-7200-7A4B-1B22D3B4157D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8" creationId="{75A291E2-8594-8C8D-164D-43A264D2D95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9" creationId="{E6BFFA20-51F5-B628-1327-C3E5777FAAB5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0" creationId="{E1D16413-80B8-3391-3073-33E80BC21CB9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1" creationId="{26E34AE1-38B9-67EB-F7C0-2CCDB45B8797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2" creationId="{91E55EB4-9687-602E-8268-F763DED4D45A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4" creationId="{1793ED97-7471-0C1D-4B4B-9991A925C91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5" creationId="{AE8F294D-AFF0-D881-A045-9D28D61AB3BD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6" creationId="{0E4EF2F4-1E81-BF18-DE34-E7268CBC7298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7" creationId="{DC152045-6F74-F9FA-EE78-2AFA538A9D56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8" creationId="{8BDF2A1A-04EB-02A0-A763-CF3DAFE6CEDF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9" creationId="{590CAD59-C3ED-3023-81A3-4233A315CF87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0" creationId="{B6FB42F9-F869-4A68-F4E1-0C01802AA6C3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1" creationId="{C0446CEA-2FEB-EEC5-28BF-5304418572E7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2" creationId="{42AD16A8-3619-40BC-77F4-D0FE0B034D34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3" creationId="{FB3B2EEB-CC34-D74D-C3D7-BB4D02A8125B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4" creationId="{621820CB-A441-3B43-460F-1D5CBAE61EE6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5" creationId="{BEAD83DF-15E6-F98E-8E1D-8FE5B56EE32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6" creationId="{5F073C60-7834-BDF9-2070-A060368624DF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7" creationId="{AA688AC5-33BE-4CE3-D6CC-FD996E2473BA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8" creationId="{006CD75B-D358-C580-9E1F-9B9041182A43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9" creationId="{95D2D695-194A-E91D-3EB1-5D58CA034257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0" creationId="{279C8F14-6DEA-CE49-1832-F8D21C748FE3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1" creationId="{24C6408D-7C70-21D4-9215-982021B86F9E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3" creationId="{B9405A94-E061-DAEC-A4F7-BC2F6E42A255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4" creationId="{3E36E7DC-92D4-339B-4FA5-D4DDF9C754CF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5" creationId="{1F81C2CC-5E4E-97B8-D53E-69165097EE14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6" creationId="{6E43FC8D-CF55-21D7-A8EA-B8BF4B9434BA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7" creationId="{80010F03-BCBC-D2F4-B844-B0C6B0745589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8" creationId="{E61D5038-A069-D6FE-B300-09F726211F6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9" creationId="{4F688361-E91A-6EB8-2ADA-5E4390F96E3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40" creationId="{0A74CDCA-2D07-129D-2A12-8D66D6B2FA33}"/>
          </ac:spMkLst>
        </pc:spChg>
        <pc:spChg chg="mod topLvl">
          <ac:chgData name="Zhao, Hairong" userId="836876fe-804d-4bd9-9d0e-c259ce8ab2ed" providerId="ADAL" clId="{323F042F-C096-4939-8B0A-14731FD26066}" dt="2023-01-23T23:45:26.920" v="192" actId="692"/>
          <ac:spMkLst>
            <pc:docMk/>
            <pc:sldMk cId="1415588350" sldId="327"/>
            <ac:spMk id="42" creationId="{80E2D8EE-7D0A-9B8D-32D5-3075DFA03BEB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43" creationId="{FD19FEA1-95DC-FB11-060F-4FAC3F21FB5A}"/>
          </ac:spMkLst>
        </pc:spChg>
        <pc:spChg chg="mod topLvl">
          <ac:chgData name="Zhao, Hairong" userId="836876fe-804d-4bd9-9d0e-c259ce8ab2ed" providerId="ADAL" clId="{323F042F-C096-4939-8B0A-14731FD26066}" dt="2023-01-23T23:39:15.857" v="171"/>
          <ac:spMkLst>
            <pc:docMk/>
            <pc:sldMk cId="1415588350" sldId="327"/>
            <ac:spMk id="44" creationId="{0A8D4FEA-12D8-D255-B29D-A74DA00BD9F9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45" creationId="{505F3AE8-4127-ABDC-771D-6E40F5DE5C71}"/>
          </ac:spMkLst>
        </pc:spChg>
        <pc:spChg chg="mod topLvl">
          <ac:chgData name="Zhao, Hairong" userId="836876fe-804d-4bd9-9d0e-c259ce8ab2ed" providerId="ADAL" clId="{323F042F-C096-4939-8B0A-14731FD26066}" dt="2023-01-23T23:39:15.857" v="171"/>
          <ac:spMkLst>
            <pc:docMk/>
            <pc:sldMk cId="1415588350" sldId="327"/>
            <ac:spMk id="46" creationId="{9F11ADA3-75EB-88CF-8E20-17EA7C13E0C7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47" creationId="{70C545C8-D831-8095-D0A2-846242259DE0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49" creationId="{8D72B26B-6C3C-D9BD-607E-4880AD075576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0" creationId="{24566293-7D0B-5DD2-ACAC-3E5282C00176}"/>
          </ac:spMkLst>
        </pc:spChg>
        <pc:spChg chg="mod topLvl">
          <ac:chgData name="Zhao, Hairong" userId="836876fe-804d-4bd9-9d0e-c259ce8ab2ed" providerId="ADAL" clId="{323F042F-C096-4939-8B0A-14731FD26066}" dt="2023-01-23T23:41:50.742" v="175"/>
          <ac:spMkLst>
            <pc:docMk/>
            <pc:sldMk cId="1415588350" sldId="327"/>
            <ac:spMk id="51" creationId="{C3CB8B46-4417-38A9-6F23-3E087DD7D050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2" creationId="{25D72469-5F56-E1C6-D908-A0E4F125DC93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3" creationId="{5DBED3D5-81A4-88CB-F142-8E7B8096186E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4" creationId="{D9C6678F-36B0-7CCC-F48C-785F6B69CFCA}"/>
          </ac:spMkLst>
        </pc:spChg>
        <pc:spChg chg="mod topLvl">
          <ac:chgData name="Zhao, Hairong" userId="836876fe-804d-4bd9-9d0e-c259ce8ab2ed" providerId="ADAL" clId="{323F042F-C096-4939-8B0A-14731FD26066}" dt="2023-01-23T23:47:06.129" v="215"/>
          <ac:spMkLst>
            <pc:docMk/>
            <pc:sldMk cId="1415588350" sldId="327"/>
            <ac:spMk id="55" creationId="{92145ABB-4017-1D43-C60B-8BA4FFC91B9A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6" creationId="{C7111B1D-E5DC-8448-3E7D-6FE557DDC1A6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7" creationId="{18D134DE-C933-7166-CA3F-207427BE3D4D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8" creationId="{59F1A79E-52E1-6408-1449-34B312274AD2}"/>
          </ac:spMkLst>
        </pc:spChg>
        <pc:spChg chg="mod topLvl">
          <ac:chgData name="Zhao, Hairong" userId="836876fe-804d-4bd9-9d0e-c259ce8ab2ed" providerId="ADAL" clId="{323F042F-C096-4939-8B0A-14731FD26066}" dt="2023-01-23T23:42:51.101" v="179"/>
          <ac:spMkLst>
            <pc:docMk/>
            <pc:sldMk cId="1415588350" sldId="327"/>
            <ac:spMk id="59" creationId="{1D7D1296-B877-5040-0B36-619C8629749E}"/>
          </ac:spMkLst>
        </pc:spChg>
        <pc:spChg chg="mod topLvl">
          <ac:chgData name="Zhao, Hairong" userId="836876fe-804d-4bd9-9d0e-c259ce8ab2ed" providerId="ADAL" clId="{323F042F-C096-4939-8B0A-14731FD26066}" dt="2023-01-23T23:42:51.101" v="179"/>
          <ac:spMkLst>
            <pc:docMk/>
            <pc:sldMk cId="1415588350" sldId="327"/>
            <ac:spMk id="60" creationId="{0F63CF9B-D77A-7F9C-6F72-74340944BFFB}"/>
          </ac:spMkLst>
        </pc:spChg>
        <pc:spChg chg="mod topLvl">
          <ac:chgData name="Zhao, Hairong" userId="836876fe-804d-4bd9-9d0e-c259ce8ab2ed" providerId="ADAL" clId="{323F042F-C096-4939-8B0A-14731FD26066}" dt="2023-01-23T23:43:18.057" v="180"/>
          <ac:spMkLst>
            <pc:docMk/>
            <pc:sldMk cId="1415588350" sldId="327"/>
            <ac:spMk id="61" creationId="{348A75AC-277D-B64A-86B0-E167786CF9E4}"/>
          </ac:spMkLst>
        </pc:spChg>
        <pc:spChg chg="mod topLvl">
          <ac:chgData name="Zhao, Hairong" userId="836876fe-804d-4bd9-9d0e-c259ce8ab2ed" providerId="ADAL" clId="{323F042F-C096-4939-8B0A-14731FD26066}" dt="2023-01-23T23:41:06.841" v="174"/>
          <ac:spMkLst>
            <pc:docMk/>
            <pc:sldMk cId="1415588350" sldId="327"/>
            <ac:spMk id="62" creationId="{57C35986-2D30-1B7E-B208-B04341581391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63" creationId="{F9CC26C3-3C30-ED82-06D3-A918AD34867F}"/>
          </ac:spMkLst>
        </pc:spChg>
        <pc:spChg chg="mod topLvl">
          <ac:chgData name="Zhao, Hairong" userId="836876fe-804d-4bd9-9d0e-c259ce8ab2ed" providerId="ADAL" clId="{323F042F-C096-4939-8B0A-14731FD26066}" dt="2023-01-23T23:46:03.982" v="209" actId="692"/>
          <ac:spMkLst>
            <pc:docMk/>
            <pc:sldMk cId="1415588350" sldId="327"/>
            <ac:spMk id="64" creationId="{780EF909-55F1-35EC-161D-9C3C1B596208}"/>
          </ac:spMkLst>
        </pc:spChg>
        <pc:spChg chg="mod topLvl">
          <ac:chgData name="Zhao, Hairong" userId="836876fe-804d-4bd9-9d0e-c259ce8ab2ed" providerId="ADAL" clId="{323F042F-C096-4939-8B0A-14731FD26066}" dt="2023-01-23T23:39:15.857" v="171"/>
          <ac:spMkLst>
            <pc:docMk/>
            <pc:sldMk cId="1415588350" sldId="327"/>
            <ac:spMk id="65" creationId="{CE69327A-6063-CAA1-CC2E-486448EE25A4}"/>
          </ac:spMkLst>
        </pc:spChg>
        <pc:spChg chg="mod topLvl">
          <ac:chgData name="Zhao, Hairong" userId="836876fe-804d-4bd9-9d0e-c259ce8ab2ed" providerId="ADAL" clId="{323F042F-C096-4939-8B0A-14731FD26066}" dt="2023-01-23T23:39:15.857" v="171"/>
          <ac:spMkLst>
            <pc:docMk/>
            <pc:sldMk cId="1415588350" sldId="327"/>
            <ac:spMk id="66" creationId="{D45A859A-020B-4D3F-95C4-497D3BED8E4D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68" creationId="{DE795EA6-9B61-4AB5-18CA-197567DA60C5}"/>
          </ac:spMkLst>
        </pc:spChg>
        <pc:spChg chg="mod topLvl">
          <ac:chgData name="Zhao, Hairong" userId="836876fe-804d-4bd9-9d0e-c259ce8ab2ed" providerId="ADAL" clId="{323F042F-C096-4939-8B0A-14731FD26066}" dt="2023-01-23T23:42:14.890" v="176" actId="14100"/>
          <ac:spMkLst>
            <pc:docMk/>
            <pc:sldMk cId="1415588350" sldId="327"/>
            <ac:spMk id="69" creationId="{C69EC691-870D-3570-26C8-A47BC5600300}"/>
          </ac:spMkLst>
        </pc:spChg>
        <pc:spChg chg="mod topLvl">
          <ac:chgData name="Zhao, Hairong" userId="836876fe-804d-4bd9-9d0e-c259ce8ab2ed" providerId="ADAL" clId="{323F042F-C096-4939-8B0A-14731FD26066}" dt="2023-01-23T23:42:30.332" v="178" actId="14100"/>
          <ac:spMkLst>
            <pc:docMk/>
            <pc:sldMk cId="1415588350" sldId="327"/>
            <ac:spMk id="70" creationId="{855AED56-0FE9-1FC5-1438-33F8FF9BFF2C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1" creationId="{DDBA3995-FDA7-6AEC-D3CB-5BCDA3302AC6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2" creationId="{5C79CF8D-707D-8099-EC3E-F9554D843D84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3" creationId="{E5162ABE-D61C-F7CC-EBF2-4402146C1FAA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4" creationId="{D49EBF4E-CAB4-64A9-43FF-88F4C0783A44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5" creationId="{5F77C5F8-0383-E584-1DA6-D295081E1A45}"/>
          </ac:spMkLst>
        </pc:spChg>
        <pc:spChg chg="add mod">
          <ac:chgData name="Zhao, Hairong" userId="836876fe-804d-4bd9-9d0e-c259ce8ab2ed" providerId="ADAL" clId="{323F042F-C096-4939-8B0A-14731FD26066}" dt="2023-01-23T23:46:30.446" v="211" actId="1076"/>
          <ac:spMkLst>
            <pc:docMk/>
            <pc:sldMk cId="1415588350" sldId="327"/>
            <ac:spMk id="77" creationId="{362C266C-F4E7-5ECF-EB70-E8E5CAF53410}"/>
          </ac:spMkLst>
        </pc:spChg>
        <pc:spChg chg="add mod">
          <ac:chgData name="Zhao, Hairong" userId="836876fe-804d-4bd9-9d0e-c259ce8ab2ed" providerId="ADAL" clId="{323F042F-C096-4939-8B0A-14731FD26066}" dt="2023-01-23T23:46:51.680" v="213" actId="1076"/>
          <ac:spMkLst>
            <pc:docMk/>
            <pc:sldMk cId="1415588350" sldId="327"/>
            <ac:spMk id="78" creationId="{6D1C6139-4C0B-3D2B-609D-A8A2EFE3B46D}"/>
          </ac:spMkLst>
        </pc:spChg>
        <pc:spChg chg="add 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92" creationId="{1D053636-F387-1275-D0CC-720C13542781}"/>
          </ac:spMkLst>
        </pc:spChg>
        <pc:spChg chg="add 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96" creationId="{A8725FCA-8103-E2FD-EAB3-8A2D787A3005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11" creationId="{0D87D0BA-3889-8AF7-F6CC-D6B70A7EF8E8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12" creationId="{FF07D436-23D3-BB59-8162-85C921676F4A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212" creationId="{BC21484A-9C8C-5FCC-DF01-05759D756A23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219" creationId="{9030F75E-FACF-EA06-5AE5-F2C2AF7C8EC5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234" creationId="{25B10D8F-736F-4E07-0868-1D5CAAD8BCAB}"/>
          </ac:spMkLst>
        </pc:spChg>
        <pc:spChg chg="add mod">
          <ac:chgData name="Zhao, Hairong" userId="836876fe-804d-4bd9-9d0e-c259ce8ab2ed" providerId="ADAL" clId="{323F042F-C096-4939-8B0A-14731FD26066}" dt="2023-01-24T00:51:44.951" v="387" actId="1076"/>
          <ac:spMkLst>
            <pc:docMk/>
            <pc:sldMk cId="1415588350" sldId="327"/>
            <ac:spMk id="235" creationId="{241247C6-339D-AB11-8180-AB03456D8DA5}"/>
          </ac:spMkLst>
        </pc:spChg>
        <pc:spChg chg="add 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37" creationId="{73461D87-2AD0-3F10-B724-1A50F9D92989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39" creationId="{2DB5AF40-4A51-B8C5-E76D-BF6B8B3125E0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0" creationId="{AF1D816B-BDD6-8DA2-B208-DBC4E03C95D1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1" creationId="{D4004F2D-04FA-EFEB-11A9-17D91A0F92AA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5" creationId="{4F5C8F33-7E97-B453-881E-781137419786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6" creationId="{1F65FF89-8BD1-C8D3-E024-055CB5DF1159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7" creationId="{2AE8FF71-474B-4D48-1819-F83AB828F8CB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9" creationId="{B1D2381D-4492-55B1-A02A-BE3D2E3F072E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51" creationId="{1974FB35-C043-AAAB-0C58-01E52DF2580F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52" creationId="{CC3E5534-48F3-8E06-D248-1031D35FE2B0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54" creationId="{FEAC3E65-F088-2D02-246F-CC7D0490DAB6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103424" creationId="{E9BD3C71-3A4D-31C3-EABA-3E66E54F4187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103427" creationId="{FA0427AA-C166-C8E0-F1A6-27BB035EA08D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69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49.458" v="431" actId="164"/>
          <ac:spMkLst>
            <pc:docMk/>
            <pc:sldMk cId="1415588350" sldId="327"/>
            <ac:spMk id="103470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0:24.987" v="242" actId="478"/>
          <ac:spMkLst>
            <pc:docMk/>
            <pc:sldMk cId="1415588350" sldId="327"/>
            <ac:spMk id="103471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72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17:38.742" v="228" actId="478"/>
          <ac:spMkLst>
            <pc:docMk/>
            <pc:sldMk cId="1415588350" sldId="327"/>
            <ac:spMk id="103473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74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18:07.952" v="230" actId="478"/>
          <ac:spMkLst>
            <pc:docMk/>
            <pc:sldMk cId="1415588350" sldId="327"/>
            <ac:spMk id="103480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47:08.179" v="339" actId="478"/>
          <ac:spMkLst>
            <pc:docMk/>
            <pc:sldMk cId="1415588350" sldId="327"/>
            <ac:spMk id="103481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18:43.478" v="232" actId="478"/>
          <ac:spMkLst>
            <pc:docMk/>
            <pc:sldMk cId="1415588350" sldId="327"/>
            <ac:spMk id="103482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83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84" creationId="{00000000-0000-0000-0000-000000000000}"/>
          </ac:spMkLst>
        </pc:spChg>
        <pc:spChg chg="mod">
          <ac:chgData name="Zhao, Hairong" userId="836876fe-804d-4bd9-9d0e-c259ce8ab2ed" providerId="ADAL" clId="{323F042F-C096-4939-8B0A-14731FD26066}" dt="2023-01-24T00:49:03.154" v="366" actId="1076"/>
          <ac:spMkLst>
            <pc:docMk/>
            <pc:sldMk cId="1415588350" sldId="327"/>
            <ac:spMk id="103485" creationId="{00000000-0000-0000-0000-000000000000}"/>
          </ac:spMkLst>
        </pc:spChg>
        <pc:grpChg chg="del mod">
          <ac:chgData name="Zhao, Hairong" userId="836876fe-804d-4bd9-9d0e-c259ce8ab2ed" providerId="ADAL" clId="{323F042F-C096-4939-8B0A-14731FD26066}" dt="2023-01-24T00:15:15.321" v="219" actId="165"/>
          <ac:grpSpMkLst>
            <pc:docMk/>
            <pc:sldMk cId="1415588350" sldId="327"/>
            <ac:grpSpMk id="4" creationId="{E38E2B3D-5681-4E36-A37B-B29E5A660818}"/>
          </ac:grpSpMkLst>
        </pc:grpChg>
        <pc:grpChg chg="add mod">
          <ac:chgData name="Zhao, Hairong" userId="836876fe-804d-4bd9-9d0e-c259ce8ab2ed" providerId="ADAL" clId="{323F042F-C096-4939-8B0A-14731FD26066}" dt="2023-01-23T23:37:47.691" v="166" actId="1076"/>
          <ac:grpSpMkLst>
            <pc:docMk/>
            <pc:sldMk cId="1415588350" sldId="327"/>
            <ac:grpSpMk id="6" creationId="{A4C3B4E1-E3F8-4A99-8872-E3E85A9C2095}"/>
          </ac:grpSpMkLst>
        </pc:grpChg>
        <pc:grpChg chg="add del mod">
          <ac:chgData name="Zhao, Hairong" userId="836876fe-804d-4bd9-9d0e-c259ce8ab2ed" providerId="ADAL" clId="{323F042F-C096-4939-8B0A-14731FD26066}" dt="2023-01-23T23:38:08.985" v="170" actId="165"/>
          <ac:grpSpMkLst>
            <pc:docMk/>
            <pc:sldMk cId="1415588350" sldId="327"/>
            <ac:grpSpMk id="41" creationId="{B8459866-C169-4147-8B34-2BF402E73F0B}"/>
          </ac:grpSpMkLst>
        </pc:grpChg>
        <pc:grpChg chg="add del mod">
          <ac:chgData name="Zhao, Hairong" userId="836876fe-804d-4bd9-9d0e-c259ce8ab2ed" providerId="ADAL" clId="{323F042F-C096-4939-8B0A-14731FD26066}" dt="2023-01-24T00:44:57.708" v="323" actId="165"/>
          <ac:grpSpMkLst>
            <pc:docMk/>
            <pc:sldMk cId="1415588350" sldId="327"/>
            <ac:grpSpMk id="97" creationId="{1AB0D71C-0C1A-BD5A-D1EF-BB487D4E01D3}"/>
          </ac:grpSpMkLst>
        </pc:grpChg>
        <pc:grpChg chg="del">
          <ac:chgData name="Zhao, Hairong" userId="836876fe-804d-4bd9-9d0e-c259ce8ab2ed" providerId="ADAL" clId="{323F042F-C096-4939-8B0A-14731FD26066}" dt="2023-01-23T23:37:54.826" v="167" actId="478"/>
          <ac:grpSpMkLst>
            <pc:docMk/>
            <pc:sldMk cId="1415588350" sldId="327"/>
            <ac:grpSpMk id="115" creationId="{00000000-0000-0000-0000-000000000000}"/>
          </ac:grpSpMkLst>
        </pc:grpChg>
        <pc:grpChg chg="del">
          <ac:chgData name="Zhao, Hairong" userId="836876fe-804d-4bd9-9d0e-c259ce8ab2ed" providerId="ADAL" clId="{323F042F-C096-4939-8B0A-14731FD26066}" dt="2023-01-23T23:37:43.506" v="164" actId="478"/>
          <ac:grpSpMkLst>
            <pc:docMk/>
            <pc:sldMk cId="1415588350" sldId="327"/>
            <ac:grpSpMk id="167" creationId="{00000000-0000-0000-0000-000000000000}"/>
          </ac:grpSpMkLst>
        </pc:grpChg>
        <pc:grpChg chg="add mod">
          <ac:chgData name="Zhao, Hairong" userId="836876fe-804d-4bd9-9d0e-c259ce8ab2ed" providerId="ADAL" clId="{323F042F-C096-4939-8B0A-14731FD26066}" dt="2023-01-24T01:01:49.458" v="431" actId="164"/>
          <ac:grpSpMkLst>
            <pc:docMk/>
            <pc:sldMk cId="1415588350" sldId="327"/>
            <ac:grpSpMk id="236" creationId="{D6B03866-22CC-0AD4-AFB7-191F98949D59}"/>
          </ac:grpSpMkLst>
        </pc:grpChg>
        <pc:grpChg chg="add mod">
          <ac:chgData name="Zhao, Hairong" userId="836876fe-804d-4bd9-9d0e-c259ce8ab2ed" providerId="ADAL" clId="{323F042F-C096-4939-8B0A-14731FD26066}" dt="2023-01-24T01:01:39.040" v="430" actId="571"/>
          <ac:grpSpMkLst>
            <pc:docMk/>
            <pc:sldMk cId="1415588350" sldId="327"/>
            <ac:grpSpMk id="238" creationId="{3E58DAE1-FCDA-9907-C666-6803166BD8A4}"/>
          </ac:grpSpMkLst>
        </pc:grpChg>
        <pc:grpChg chg="add mod">
          <ac:chgData name="Zhao, Hairong" userId="836876fe-804d-4bd9-9d0e-c259ce8ab2ed" providerId="ADAL" clId="{323F042F-C096-4939-8B0A-14731FD26066}" dt="2023-01-24T01:01:49.458" v="431" actId="164"/>
          <ac:grpSpMkLst>
            <pc:docMk/>
            <pc:sldMk cId="1415588350" sldId="327"/>
            <ac:grpSpMk id="103430" creationId="{DDABFF87-915A-A0FF-8906-AA39118F90CA}"/>
          </ac:grpSpMkLst>
        </pc:grpChg>
        <pc:cxnChg chg="mod">
          <ac:chgData name="Zhao, Hairong" userId="836876fe-804d-4bd9-9d0e-c259ce8ab2ed" providerId="ADAL" clId="{323F042F-C096-4939-8B0A-14731FD26066}" dt="2023-01-23T23:37:44.209" v="165"/>
          <ac:cxnSpMkLst>
            <pc:docMk/>
            <pc:sldMk cId="1415588350" sldId="327"/>
            <ac:cxnSpMk id="13" creationId="{0B449023-BF0F-43B9-5E01-AAD2818132AD}"/>
          </ac:cxnSpMkLst>
        </pc:cxnChg>
        <pc:cxnChg chg="mod">
          <ac:chgData name="Zhao, Hairong" userId="836876fe-804d-4bd9-9d0e-c259ce8ab2ed" providerId="ADAL" clId="{323F042F-C096-4939-8B0A-14731FD26066}" dt="2023-01-23T23:37:44.209" v="165"/>
          <ac:cxnSpMkLst>
            <pc:docMk/>
            <pc:sldMk cId="1415588350" sldId="327"/>
            <ac:cxnSpMk id="32" creationId="{154E48D7-BAAD-160A-8848-63390121107D}"/>
          </ac:cxnSpMkLst>
        </pc:cxnChg>
        <pc:cxnChg chg="mod topLvl">
          <ac:chgData name="Zhao, Hairong" userId="836876fe-804d-4bd9-9d0e-c259ce8ab2ed" providerId="ADAL" clId="{323F042F-C096-4939-8B0A-14731FD26066}" dt="2023-01-23T23:40:27.966" v="173"/>
          <ac:cxnSpMkLst>
            <pc:docMk/>
            <pc:sldMk cId="1415588350" sldId="327"/>
            <ac:cxnSpMk id="48" creationId="{FF010F34-5F35-E044-3BA5-9E18C263F189}"/>
          </ac:cxnSpMkLst>
        </pc:cxnChg>
        <pc:cxnChg chg="mod topLvl">
          <ac:chgData name="Zhao, Hairong" userId="836876fe-804d-4bd9-9d0e-c259ce8ab2ed" providerId="ADAL" clId="{323F042F-C096-4939-8B0A-14731FD26066}" dt="2023-01-23T23:43:59.788" v="183" actId="1076"/>
          <ac:cxnSpMkLst>
            <pc:docMk/>
            <pc:sldMk cId="1415588350" sldId="327"/>
            <ac:cxnSpMk id="67" creationId="{2039F00D-FBEE-D6E1-EFB6-9BAC87EC3AF8}"/>
          </ac:cxnSpMkLst>
        </pc:cxnChg>
        <pc:cxnChg chg="add mod topLvl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93" creationId="{3A2AA2B7-6CF3-E862-9203-AF6DE5252509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07" creationId="{3EC5B761-60FA-F41E-A89A-83BA080B0656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13" creationId="{FDFC5274-0A17-1013-B7A6-9AE22C0F822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7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30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3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47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4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4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5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5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60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61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7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0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1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20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20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20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209" creationId="{00000000-0000-0000-0000-000000000000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215" creationId="{AE266864-BBCC-C44E-9273-09094F658378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221" creationId="{E76B5E25-047E-4B1A-23DB-2A51C70EC048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223" creationId="{FDDB9271-EB00-A840-C149-8A8A37AA79D5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42" creationId="{B4ED407A-EB21-1C6A-834D-22232F9C22EC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43" creationId="{90466EA0-E84B-9A0B-36E5-FA00A24E2E5E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44" creationId="{02958AA8-405C-A24D-4CA8-177F1874FA58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48" creationId="{1A3C44EE-DA52-0DD9-D2E5-08EAECBD8AD5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50" creationId="{3E16EA59-ED65-5D29-5A5E-11E7C0096F46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53" creationId="{120CE54D-35BE-EBEB-C271-6CDE9D486E35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55" creationId="{5B192521-E98A-3DC9-3E30-3B5583B6B1BE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103425" creationId="{B53D71BB-6CB4-187C-9BD9-074414EF78D1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103426" creationId="{66122A5E-F813-C585-D956-B24FACEC706A}"/>
          </ac:cxnSpMkLst>
        </pc:cxnChg>
        <pc:cxnChg chg="del mod topLvl">
          <ac:chgData name="Zhao, Hairong" userId="836876fe-804d-4bd9-9d0e-c259ce8ab2ed" providerId="ADAL" clId="{323F042F-C096-4939-8B0A-14731FD26066}" dt="2023-01-24T00:18:04.874" v="229" actId="478"/>
          <ac:cxnSpMkLst>
            <pc:docMk/>
            <pc:sldMk cId="1415588350" sldId="327"/>
            <ac:cxnSpMk id="103475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18:51.920" v="233" actId="478"/>
          <ac:cxnSpMkLst>
            <pc:docMk/>
            <pc:sldMk cId="1415588350" sldId="327"/>
            <ac:cxnSpMk id="103476" creationId="{00000000-0000-0000-0000-000000000000}"/>
          </ac:cxnSpMkLst>
        </pc:cxnChg>
        <pc:cxnChg chg="mod topLvl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03477" creationId="{00000000-0000-0000-0000-000000000000}"/>
          </ac:cxnSpMkLst>
        </pc:cxnChg>
        <pc:cxnChg chg="mod topLvl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03478" creationId="{00000000-0000-0000-0000-000000000000}"/>
          </ac:cxnSpMkLst>
        </pc:cxnChg>
        <pc:cxnChg chg="mod topLvl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03479" creationId="{00000000-0000-0000-0000-000000000000}"/>
          </ac:cxnSpMkLst>
        </pc:cxnChg>
      </pc:sldChg>
      <pc:sldChg chg="add del">
        <pc:chgData name="Zhao, Hairong" userId="836876fe-804d-4bd9-9d0e-c259ce8ab2ed" providerId="ADAL" clId="{323F042F-C096-4939-8B0A-14731FD26066}" dt="2023-01-23T23:32:18.527" v="124" actId="2696"/>
        <pc:sldMkLst>
          <pc:docMk/>
          <pc:sldMk cId="3209242829" sldId="327"/>
        </pc:sldMkLst>
      </pc:sldChg>
      <pc:sldChg chg="addSp delSp modSp add mod">
        <pc:chgData name="Zhao, Hairong" userId="836876fe-804d-4bd9-9d0e-c259ce8ab2ed" providerId="ADAL" clId="{323F042F-C096-4939-8B0A-14731FD26066}" dt="2023-01-24T01:02:51.237" v="440" actId="14100"/>
        <pc:sldMkLst>
          <pc:docMk/>
          <pc:sldMk cId="2876100817" sldId="328"/>
        </pc:sldMkLst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5" creationId="{A4C41550-48D6-90C2-EBB0-FE65F9AD7E9D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6" creationId="{68821C05-0D49-FBEF-9022-1EEB45A9A508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7" creationId="{66959123-DB85-F3C5-B3D8-9BDDF750AFFB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8" creationId="{9390F022-057A-06EC-E76F-521170CE747B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2" creationId="{78506A2F-06B6-0DFF-4BDE-7D55857E127E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3" creationId="{C5DF4BEF-27FB-E7CE-49FA-D17BDC89DF88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4" creationId="{F1260C44-0531-F098-7F48-A3E049C27EF0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5" creationId="{FC13A1F4-877B-BBB5-A7C0-C7693A30BE97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7" creationId="{403BFBD8-554B-44F7-2C43-05D21AEB08FE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19" creationId="{B2B544A7-EDB7-C029-AC22-AFF201E2D0E4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0" creationId="{0E1B2D4F-A8C0-4F19-FEAC-B5FBF489FC6A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1" creationId="{0F2A6D5A-DC00-B074-10EC-8CCA35652784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2" creationId="{9C175C75-E943-C851-15E0-CB40DD758A93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6" creationId="{50DF50BD-00F3-989B-5D8A-6425A80940EF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7" creationId="{52AC189C-D174-09C7-792E-BC11ED7DBC96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8" creationId="{543F6CE6-8AA3-C352-5213-1007A3077C27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9" creationId="{5B487972-1063-D791-4200-CAD64403D298}"/>
          </ac:spMkLst>
        </pc:spChg>
        <pc:spChg chg="del mod">
          <ac:chgData name="Zhao, Hairong" userId="836876fe-804d-4bd9-9d0e-c259ce8ab2ed" providerId="ADAL" clId="{323F042F-C096-4939-8B0A-14731FD26066}" dt="2023-01-24T00:22:09.630" v="261" actId="478"/>
          <ac:spMkLst>
            <pc:docMk/>
            <pc:sldMk cId="2876100817" sldId="328"/>
            <ac:spMk id="31" creationId="{EF647E13-79F4-C90C-1558-949904C22F25}"/>
          </ac:spMkLst>
        </pc:spChg>
        <pc:spChg chg="add mod">
          <ac:chgData name="Zhao, Hairong" userId="836876fe-804d-4bd9-9d0e-c259ce8ab2ed" providerId="ADAL" clId="{323F042F-C096-4939-8B0A-14731FD26066}" dt="2023-01-24T00:25:03.395" v="286" actId="1076"/>
          <ac:spMkLst>
            <pc:docMk/>
            <pc:sldMk cId="2876100817" sldId="328"/>
            <ac:spMk id="32" creationId="{4BEDF30E-D581-27A1-B93A-A6807905C156}"/>
          </ac:spMkLst>
        </pc:spChg>
        <pc:spChg chg="add mod">
          <ac:chgData name="Zhao, Hairong" userId="836876fe-804d-4bd9-9d0e-c259ce8ab2ed" providerId="ADAL" clId="{323F042F-C096-4939-8B0A-14731FD26066}" dt="2023-01-24T01:02:26.272" v="437" actId="14100"/>
          <ac:spMkLst>
            <pc:docMk/>
            <pc:sldMk cId="2876100817" sldId="328"/>
            <ac:spMk id="33" creationId="{2554D984-B8E7-D792-B5C3-B96AB30D8B5E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34" creationId="{493A66E3-BABA-0424-60FC-CC09ABD4E3AA}"/>
          </ac:spMkLst>
        </pc:spChg>
        <pc:spChg chg="add del mod">
          <ac:chgData name="Zhao, Hairong" userId="836876fe-804d-4bd9-9d0e-c259ce8ab2ed" providerId="ADAL" clId="{323F042F-C096-4939-8B0A-14731FD26066}" dt="2023-01-24T00:59:26.712" v="411" actId="478"/>
          <ac:spMkLst>
            <pc:docMk/>
            <pc:sldMk cId="2876100817" sldId="328"/>
            <ac:spMk id="35" creationId="{54F7F738-52AC-1B0F-6D68-02094A072487}"/>
          </ac:spMkLst>
        </pc:spChg>
        <pc:spChg chg="add del mod">
          <ac:chgData name="Zhao, Hairong" userId="836876fe-804d-4bd9-9d0e-c259ce8ab2ed" providerId="ADAL" clId="{323F042F-C096-4939-8B0A-14731FD26066}" dt="2023-01-24T00:59:23.219" v="410" actId="478"/>
          <ac:spMkLst>
            <pc:docMk/>
            <pc:sldMk cId="2876100817" sldId="328"/>
            <ac:spMk id="36" creationId="{FF85A95B-19CD-3B96-B7A1-AB0208EFF873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37" creationId="{C176D54F-5DE3-D3CE-EBBD-48E47415B608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41" creationId="{3ACC422E-D85D-BBB8-44C2-3ED7DA7CECB6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42" creationId="{CBA9567A-8E8E-15DD-F13A-51975ABCFAA2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43" creationId="{6F67B68D-4BBB-069E-1563-EBF7B1FADFB1}"/>
          </ac:spMkLst>
        </pc:spChg>
        <pc:spChg chg="add del mod">
          <ac:chgData name="Zhao, Hairong" userId="836876fe-804d-4bd9-9d0e-c259ce8ab2ed" providerId="ADAL" clId="{323F042F-C096-4939-8B0A-14731FD26066}" dt="2023-01-24T00:59:16.344" v="409" actId="478"/>
          <ac:spMkLst>
            <pc:docMk/>
            <pc:sldMk cId="2876100817" sldId="328"/>
            <ac:spMk id="44" creationId="{9D9E36D9-876D-6926-F030-55B0FB7937AA}"/>
          </ac:spMkLst>
        </pc:spChg>
        <pc:spChg chg="add del mod">
          <ac:chgData name="Zhao, Hairong" userId="836876fe-804d-4bd9-9d0e-c259ce8ab2ed" providerId="ADAL" clId="{323F042F-C096-4939-8B0A-14731FD26066}" dt="2023-01-24T00:54:00.347" v="391" actId="478"/>
          <ac:spMkLst>
            <pc:docMk/>
            <pc:sldMk cId="2876100817" sldId="328"/>
            <ac:spMk id="60" creationId="{79E53B26-F3DD-3301-4AAD-DFD42E615BDE}"/>
          </ac:spMkLst>
        </pc:spChg>
        <pc:spChg chg="add mod">
          <ac:chgData name="Zhao, Hairong" userId="836876fe-804d-4bd9-9d0e-c259ce8ab2ed" providerId="ADAL" clId="{323F042F-C096-4939-8B0A-14731FD26066}" dt="2023-01-24T00:57:01.248" v="401" actId="692"/>
          <ac:spMkLst>
            <pc:docMk/>
            <pc:sldMk cId="2876100817" sldId="328"/>
            <ac:spMk id="61" creationId="{5BAEF181-82CE-BDDD-F9E8-1AEE97015B46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62" creationId="{95D91B6F-E6DA-EBBD-B876-7AD3EA3703A7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63" creationId="{6C5DC97B-C0B9-7465-FCB6-4899844C46E6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65" creationId="{B890F4B6-538D-94D6-824B-892ACF836861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68" creationId="{C8F67B71-D40E-F1D3-7A1D-4D32C2F5A1D7}"/>
          </ac:spMkLst>
        </pc:spChg>
        <pc:spChg chg="del">
          <ac:chgData name="Zhao, Hairong" userId="836876fe-804d-4bd9-9d0e-c259ce8ab2ed" providerId="ADAL" clId="{323F042F-C096-4939-8B0A-14731FD26066}" dt="2023-01-24T00:24:34.288" v="284" actId="478"/>
          <ac:spMkLst>
            <pc:docMk/>
            <pc:sldMk cId="2876100817" sldId="328"/>
            <ac:spMk id="85120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4:34.288" v="284" actId="478"/>
          <ac:spMkLst>
            <pc:docMk/>
            <pc:sldMk cId="2876100817" sldId="328"/>
            <ac:spMk id="85121" creationId="{00000000-0000-0000-0000-000000000000}"/>
          </ac:spMkLst>
        </pc:spChg>
        <pc:spChg chg="add mod">
          <ac:chgData name="Zhao, Hairong" userId="836876fe-804d-4bd9-9d0e-c259ce8ab2ed" providerId="ADAL" clId="{323F042F-C096-4939-8B0A-14731FD26066}" dt="2023-01-24T00:57:19.804" v="403" actId="692"/>
          <ac:spMkLst>
            <pc:docMk/>
            <pc:sldMk cId="2876100817" sldId="328"/>
            <ac:spMk id="85122" creationId="{55725FC9-B369-A55D-11D4-E20B3AFACDBD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26" creationId="{BB3E3DB2-7365-578D-55CB-2E1E5714064F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27" creationId="{6A46DEEE-C05A-13A4-868F-17E150360934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28" creationId="{775A8DE6-9A55-367F-1529-F7EDA7B59777}"/>
          </ac:spMkLst>
        </pc:spChg>
        <pc:spChg chg="add del mod">
          <ac:chgData name="Zhao, Hairong" userId="836876fe-804d-4bd9-9d0e-c259ce8ab2ed" providerId="ADAL" clId="{323F042F-C096-4939-8B0A-14731FD26066}" dt="2023-01-24T00:56:11.665" v="398" actId="478"/>
          <ac:spMkLst>
            <pc:docMk/>
            <pc:sldMk cId="2876100817" sldId="328"/>
            <ac:spMk id="85130" creationId="{ACDF3CDF-E83B-50CD-EB9D-B5861B1F4B9C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32" creationId="{84605144-37ED-C327-D764-1F240847B28B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33" creationId="{E4302161-9E60-AFEF-94AA-71FA4228BD42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35" creationId="{127D7C5D-5804-125A-786B-C1EED3954FB9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37" creationId="{16307D44-10D6-C599-2CF1-E71ED151590D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40" creationId="{855346FE-8BFA-FEAB-2AE2-FDB61CA5A4B6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41" creationId="{C0ADE99A-2850-F81F-91A9-09B652184BB5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0" creationId="{00291A8E-A062-3716-1471-171FDFC43CF8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1" creationId="{CBDF77EC-747F-72E5-D359-FB3CFE6991CD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2" creationId="{E53A023D-5C08-2551-46AD-D02FFB0B5005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6" creationId="{75E5138A-9219-A17F-3583-D376C2E6FA54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7" creationId="{837ADCC1-26E6-064C-FD0B-2DC68E6021E0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8" creationId="{098AFB34-6DD8-CC3E-21CA-EF8E4B2C68D6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0" creationId="{6656010D-A8EB-EC60-1634-307C714869D5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2" creationId="{8563B826-715C-2A06-58D0-1021C559A122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3" creationId="{A306C906-9FFB-ABC9-E811-0C3F890B630D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5" creationId="{6E5BE739-43B2-0E78-FB85-4BD6232FE342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7" creationId="{94DAA2B9-169A-EE9A-370B-B5E58E9D1E9E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70" creationId="{40FC5B83-EA90-0B00-5639-53C7ACE0A412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72" creationId="{17812DA6-6E32-07D8-C635-E0FC76C69F0D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74" creationId="{9515FDCD-C04E-6B9F-B2DB-94C76B1199DF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75" creationId="{E211A3E4-D716-D6B9-B37F-E04EA5B0677F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76" creationId="{96589502-00AE-DD14-3D69-E33411E1FA28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80" creationId="{530384BD-F7B9-90A6-24FB-569678B9EAB8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81" creationId="{D31AE154-B082-B743-ECFB-9E4650EF0706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82" creationId="{CF27D307-C46B-0B7D-F6DD-C83C897D39C7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104448" creationId="{F41E4250-279E-B1BD-2C3D-554468C8AF0B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104450" creationId="{FEBBC008-54EB-F439-A13D-4DEFB5F8078E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104451" creationId="{6998E3EE-7D43-3E56-4C1F-5386F513080D}"/>
          </ac:spMkLst>
        </pc:spChg>
        <pc:spChg chg="mod">
          <ac:chgData name="Zhao, Hairong" userId="836876fe-804d-4bd9-9d0e-c259ce8ab2ed" providerId="ADAL" clId="{323F042F-C096-4939-8B0A-14731FD26066}" dt="2023-01-24T00:22:01.375" v="258" actId="1076"/>
          <ac:spMkLst>
            <pc:docMk/>
            <pc:sldMk cId="2876100817" sldId="328"/>
            <ac:spMk id="104454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5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6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7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8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9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0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6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7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8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9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0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1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5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6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7" creationId="{00000000-0000-0000-0000-000000000000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104481" creationId="{81E609D1-63F4-345C-FA95-DC5F739AE6D2}"/>
          </ac:spMkLst>
        </pc:spChg>
        <pc:spChg chg="mod topLvl">
          <ac:chgData name="Zhao, Hairong" userId="836876fe-804d-4bd9-9d0e-c259ce8ab2ed" providerId="ADAL" clId="{323F042F-C096-4939-8B0A-14731FD26066}" dt="2023-01-24T00:27:08.126" v="313" actId="1076"/>
          <ac:spMkLst>
            <pc:docMk/>
            <pc:sldMk cId="2876100817" sldId="328"/>
            <ac:spMk id="104497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498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499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0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4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5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6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7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8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9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2:42.835" v="439"/>
          <ac:spMkLst>
            <pc:docMk/>
            <pc:sldMk cId="2876100817" sldId="328"/>
            <ac:spMk id="104512" creationId="{00000000-0000-0000-0000-000000000000}"/>
          </ac:spMkLst>
        </pc:spChg>
        <pc:grpChg chg="add del mod">
          <ac:chgData name="Zhao, Hairong" userId="836876fe-804d-4bd9-9d0e-c259ce8ab2ed" providerId="ADAL" clId="{323F042F-C096-4939-8B0A-14731FD26066}" dt="2023-01-24T00:53:50.492" v="388" actId="478"/>
          <ac:grpSpMkLst>
            <pc:docMk/>
            <pc:sldMk cId="2876100817" sldId="328"/>
            <ac:grpSpMk id="4" creationId="{DBB37879-DD95-F23D-FEF1-7B747E634CF4}"/>
          </ac:grpSpMkLst>
        </pc:grpChg>
        <pc:grpChg chg="add del mod">
          <ac:chgData name="Zhao, Hairong" userId="836876fe-804d-4bd9-9d0e-c259ce8ab2ed" providerId="ADAL" clId="{323F042F-C096-4939-8B0A-14731FD26066}" dt="2023-01-24T00:22:24.060" v="262" actId="165"/>
          <ac:grpSpMkLst>
            <pc:docMk/>
            <pc:sldMk cId="2876100817" sldId="328"/>
            <ac:grpSpMk id="18" creationId="{0F07B36C-B98C-095F-8483-586FAE1349F4}"/>
          </ac:grpSpMkLst>
        </pc:grpChg>
        <pc:grpChg chg="add mod">
          <ac:chgData name="Zhao, Hairong" userId="836876fe-804d-4bd9-9d0e-c259ce8ab2ed" providerId="ADAL" clId="{323F042F-C096-4939-8B0A-14731FD26066}" dt="2023-01-24T01:02:29.712" v="438" actId="1076"/>
          <ac:grpSpMkLst>
            <pc:docMk/>
            <pc:sldMk cId="2876100817" sldId="328"/>
            <ac:grpSpMk id="69" creationId="{33FC8BA7-9EE0-C51B-06C5-7EBED03C69FE}"/>
          </ac:grpSpMkLst>
        </pc:grpChg>
        <pc:grpChg chg="del">
          <ac:chgData name="Zhao, Hairong" userId="836876fe-804d-4bd9-9d0e-c259ce8ab2ed" providerId="ADAL" clId="{323F042F-C096-4939-8B0A-14731FD26066}" dt="2023-01-24T00:21:32.515" v="253" actId="478"/>
          <ac:grpSpMkLst>
            <pc:docMk/>
            <pc:sldMk cId="2876100817" sldId="328"/>
            <ac:grpSpMk id="82" creationId="{E38E2B3D-5681-4E36-A37B-B29E5A660818}"/>
          </ac:grpSpMkLst>
        </pc:grpChg>
        <pc:grpChg chg="add del mod">
          <ac:chgData name="Zhao, Hairong" userId="836876fe-804d-4bd9-9d0e-c259ce8ab2ed" providerId="ADAL" clId="{323F042F-C096-4939-8B0A-14731FD26066}" dt="2023-01-24T01:01:21.277" v="428" actId="478"/>
          <ac:grpSpMkLst>
            <pc:docMk/>
            <pc:sldMk cId="2876100817" sldId="328"/>
            <ac:grpSpMk id="85149" creationId="{C5BB6479-BD92-3197-30FF-9257CD41F0C1}"/>
          </ac:grpSpMkLst>
        </pc:grpChg>
        <pc:grpChg chg="add mod">
          <ac:chgData name="Zhao, Hairong" userId="836876fe-804d-4bd9-9d0e-c259ce8ab2ed" providerId="ADAL" clId="{323F042F-C096-4939-8B0A-14731FD26066}" dt="2023-01-24T01:02:04.661" v="434" actId="1076"/>
          <ac:grpSpMkLst>
            <pc:docMk/>
            <pc:sldMk cId="2876100817" sldId="328"/>
            <ac:grpSpMk id="85171" creationId="{A21D10B7-DF9C-DD75-17EE-5B8176C4CFB3}"/>
          </ac:grpSpMkLst>
        </pc:grpChg>
        <pc:grpChg chg="mod">
          <ac:chgData name="Zhao, Hairong" userId="836876fe-804d-4bd9-9d0e-c259ce8ab2ed" providerId="ADAL" clId="{323F042F-C096-4939-8B0A-14731FD26066}" dt="2023-01-24T01:01:52.505" v="432"/>
          <ac:grpSpMkLst>
            <pc:docMk/>
            <pc:sldMk cId="2876100817" sldId="328"/>
            <ac:grpSpMk id="85173" creationId="{96D28C4B-801B-3C7E-D287-C1B388D3E0F1}"/>
          </ac:grpSpMkLst>
        </pc:grpChg>
        <pc:grpChg chg="del">
          <ac:chgData name="Zhao, Hairong" userId="836876fe-804d-4bd9-9d0e-c259ce8ab2ed" providerId="ADAL" clId="{323F042F-C096-4939-8B0A-14731FD26066}" dt="2023-01-24T00:25:56.214" v="297" actId="165"/>
          <ac:grpSpMkLst>
            <pc:docMk/>
            <pc:sldMk cId="2876100817" sldId="328"/>
            <ac:grpSpMk id="104478" creationId="{00000000-0000-0000-0000-000000000000}"/>
          </ac:grpSpMkLst>
        </pc:grpChg>
        <pc:grpChg chg="del">
          <ac:chgData name="Zhao, Hairong" userId="836876fe-804d-4bd9-9d0e-c259ce8ab2ed" providerId="ADAL" clId="{323F042F-C096-4939-8B0A-14731FD26066}" dt="2023-01-24T00:24:34.288" v="284" actId="478"/>
          <ac:grpSpMkLst>
            <pc:docMk/>
            <pc:sldMk cId="2876100817" sldId="328"/>
            <ac:grpSpMk id="104479" creationId="{00000000-0000-0000-0000-000000000000}"/>
          </ac:grpSpMkLst>
        </pc:grpChg>
        <pc:cxnChg chg="mod">
          <ac:chgData name="Zhao, Hairong" userId="836876fe-804d-4bd9-9d0e-c259ce8ab2ed" providerId="ADAL" clId="{323F042F-C096-4939-8B0A-14731FD26066}" dt="2023-01-24T00:53:50.492" v="388" actId="478"/>
          <ac:cxnSpMkLst>
            <pc:docMk/>
            <pc:sldMk cId="2876100817" sldId="328"/>
            <ac:cxnSpMk id="9" creationId="{20BE3982-C7D1-0129-5328-0F8B5629D4C8}"/>
          </ac:cxnSpMkLst>
        </pc:cxnChg>
        <pc:cxnChg chg="mod">
          <ac:chgData name="Zhao, Hairong" userId="836876fe-804d-4bd9-9d0e-c259ce8ab2ed" providerId="ADAL" clId="{323F042F-C096-4939-8B0A-14731FD26066}" dt="2023-01-24T00:53:50.492" v="388" actId="478"/>
          <ac:cxnSpMkLst>
            <pc:docMk/>
            <pc:sldMk cId="2876100817" sldId="328"/>
            <ac:cxnSpMk id="10" creationId="{50695155-BD33-F1F0-34EF-E9E65D86480C}"/>
          </ac:cxnSpMkLst>
        </pc:cxnChg>
        <pc:cxnChg chg="mod">
          <ac:chgData name="Zhao, Hairong" userId="836876fe-804d-4bd9-9d0e-c259ce8ab2ed" providerId="ADAL" clId="{323F042F-C096-4939-8B0A-14731FD26066}" dt="2023-01-24T00:53:50.492" v="388" actId="478"/>
          <ac:cxnSpMkLst>
            <pc:docMk/>
            <pc:sldMk cId="2876100817" sldId="328"/>
            <ac:cxnSpMk id="11" creationId="{29010E9D-11EE-0367-0550-72A3297B2E53}"/>
          </ac:cxnSpMkLst>
        </pc:cxnChg>
        <pc:cxnChg chg="mod">
          <ac:chgData name="Zhao, Hairong" userId="836876fe-804d-4bd9-9d0e-c259ce8ab2ed" providerId="ADAL" clId="{323F042F-C096-4939-8B0A-14731FD26066}" dt="2023-01-24T00:53:50.492" v="388" actId="478"/>
          <ac:cxnSpMkLst>
            <pc:docMk/>
            <pc:sldMk cId="2876100817" sldId="328"/>
            <ac:cxnSpMk id="16" creationId="{3F961203-93A1-4BE4-A369-9215C5472751}"/>
          </ac:cxnSpMkLst>
        </pc:cxnChg>
        <pc:cxnChg chg="del mod topLvl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23" creationId="{DEF1ED0E-E488-7DBE-2ABF-D6DC02DAEB23}"/>
          </ac:cxnSpMkLst>
        </pc:cxnChg>
        <pc:cxnChg chg="del mod topLvl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24" creationId="{6B88A354-48C1-1DBD-7A5C-084D46A19C73}"/>
          </ac:cxnSpMkLst>
        </pc:cxnChg>
        <pc:cxnChg chg="del mod topLvl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25" creationId="{FFAE2087-EA81-7879-EA02-AB04EA37F5D0}"/>
          </ac:cxnSpMkLst>
        </pc:cxnChg>
        <pc:cxnChg chg="del mod topLvl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30" creationId="{17BB09AB-311E-3F45-06A7-C55040BBFDD7}"/>
          </ac:cxnSpMkLst>
        </pc:cxnChg>
        <pc:cxnChg chg="add del mod">
          <ac:chgData name="Zhao, Hairong" userId="836876fe-804d-4bd9-9d0e-c259ce8ab2ed" providerId="ADAL" clId="{323F042F-C096-4939-8B0A-14731FD26066}" dt="2023-01-24T00:59:41.087" v="413" actId="478"/>
          <ac:cxnSpMkLst>
            <pc:docMk/>
            <pc:sldMk cId="2876100817" sldId="328"/>
            <ac:cxnSpMk id="38" creationId="{EA415FAC-F016-F070-41CC-2D267096D400}"/>
          </ac:cxnSpMkLst>
        </pc:cxnChg>
        <pc:cxnChg chg="add mod">
          <ac:chgData name="Zhao, Hairong" userId="836876fe-804d-4bd9-9d0e-c259ce8ab2ed" providerId="ADAL" clId="{323F042F-C096-4939-8B0A-14731FD26066}" dt="2023-01-24T01:02:18.752" v="435" actId="164"/>
          <ac:cxnSpMkLst>
            <pc:docMk/>
            <pc:sldMk cId="2876100817" sldId="328"/>
            <ac:cxnSpMk id="39" creationId="{16A2B940-A6A8-1AD7-82F6-37A5F30596DD}"/>
          </ac:cxnSpMkLst>
        </pc:cxnChg>
        <pc:cxnChg chg="add del mod">
          <ac:chgData name="Zhao, Hairong" userId="836876fe-804d-4bd9-9d0e-c259ce8ab2ed" providerId="ADAL" clId="{323F042F-C096-4939-8B0A-14731FD26066}" dt="2023-01-24T00:59:46.545" v="415" actId="478"/>
          <ac:cxnSpMkLst>
            <pc:docMk/>
            <pc:sldMk cId="2876100817" sldId="328"/>
            <ac:cxnSpMk id="40" creationId="{0D491700-D114-B38B-4F57-905BB4FAFDCD}"/>
          </ac:cxnSpMkLst>
        </pc:cxnChg>
        <pc:cxnChg chg="add del mod">
          <ac:chgData name="Zhao, Hairong" userId="836876fe-804d-4bd9-9d0e-c259ce8ab2ed" providerId="ADAL" clId="{323F042F-C096-4939-8B0A-14731FD26066}" dt="2023-01-24T00:59:14.354" v="408" actId="478"/>
          <ac:cxnSpMkLst>
            <pc:docMk/>
            <pc:sldMk cId="2876100817" sldId="328"/>
            <ac:cxnSpMk id="45" creationId="{9CD0B2E6-B4E7-B3BE-A39C-54C33663DEB7}"/>
          </ac:cxnSpMkLst>
        </pc:cxnChg>
        <pc:cxnChg chg="add mod">
          <ac:chgData name="Zhao, Hairong" userId="836876fe-804d-4bd9-9d0e-c259ce8ab2ed" providerId="ADAL" clId="{323F042F-C096-4939-8B0A-14731FD26066}" dt="2023-01-24T01:02:51.237" v="440" actId="14100"/>
          <ac:cxnSpMkLst>
            <pc:docMk/>
            <pc:sldMk cId="2876100817" sldId="328"/>
            <ac:cxnSpMk id="46" creationId="{AD82AA67-5164-C96C-90D0-7C9210380DAB}"/>
          </ac:cxnSpMkLst>
        </pc:cxnChg>
        <pc:cxnChg chg="add del mod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50" creationId="{45F53136-BD05-B799-0458-EA2A289E01B9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64" creationId="{EFEB928C-4A41-EA26-EF5B-D7E6F5419780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66" creationId="{0B7E9D85-3286-9ABC-DBC0-34FFDAD5EE8D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67" creationId="{45ECFE14-FD95-EBCE-3EB6-B2C6024904D1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8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90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91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9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93" creationId="{00000000-0000-0000-0000-000000000000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23" creationId="{B14252A5-D115-60A6-1E9D-2119189248F8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24" creationId="{BB4B8885-765F-B324-72DE-03A78A49704E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25" creationId="{45E45FBA-3542-F939-3CF7-AC913F6208BC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29" creationId="{60AA6026-E2F8-8B6A-172A-4D4A584E7ABF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1" creationId="{801E9CF9-7335-C547-A77A-4DD617C2D09A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4" creationId="{4208A349-0B9B-B7D2-7030-CE9C2F0166DC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6" creationId="{09CF877A-234A-7B7E-13A3-3DAC3484506A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8" creationId="{365BA79A-6966-21ED-6EED-0F4E2822AEAF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9" creationId="{F97F8AB9-1C48-547F-A414-41EB4B959802}"/>
          </ac:cxnSpMkLst>
        </pc:cxnChg>
        <pc:cxnChg chg="add mod">
          <ac:chgData name="Zhao, Hairong" userId="836876fe-804d-4bd9-9d0e-c259ce8ab2ed" providerId="ADAL" clId="{323F042F-C096-4939-8B0A-14731FD26066}" dt="2023-01-24T00:57:39.251" v="407" actId="14100"/>
          <ac:cxnSpMkLst>
            <pc:docMk/>
            <pc:sldMk cId="2876100817" sldId="328"/>
            <ac:cxnSpMk id="85142" creationId="{34724552-4F98-862A-0BD1-C87FFCFC1C35}"/>
          </ac:cxnSpMkLst>
        </pc:cxnChg>
        <pc:cxnChg chg="add mod">
          <ac:chgData name="Zhao, Hairong" userId="836876fe-804d-4bd9-9d0e-c259ce8ab2ed" providerId="ADAL" clId="{323F042F-C096-4939-8B0A-14731FD26066}" dt="2023-01-24T01:02:18.752" v="435" actId="164"/>
          <ac:cxnSpMkLst>
            <pc:docMk/>
            <pc:sldMk cId="2876100817" sldId="328"/>
            <ac:cxnSpMk id="85146" creationId="{33604579-5D9C-DEC5-8D87-1CB11F598C6A}"/>
          </ac:cxnSpMkLst>
        </pc:cxnChg>
        <pc:cxnChg chg="add mod">
          <ac:chgData name="Zhao, Hairong" userId="836876fe-804d-4bd9-9d0e-c259ce8ab2ed" providerId="ADAL" clId="{323F042F-C096-4939-8B0A-14731FD26066}" dt="2023-01-24T01:02:18.752" v="435" actId="164"/>
          <ac:cxnSpMkLst>
            <pc:docMk/>
            <pc:sldMk cId="2876100817" sldId="328"/>
            <ac:cxnSpMk id="85147" creationId="{3D39565C-6D8C-EF1F-AECB-7F8A1F068FD0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53" creationId="{01963172-3ECB-EFEF-00CF-89D853E80B1B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54" creationId="{371BF535-E7C4-47E0-98BE-B2C16F94E4ED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55" creationId="{43F2D5BB-10A1-9399-383F-6B2B7E271877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59" creationId="{663A7CD7-DD6C-1D96-0DFA-C6A414BBBF9A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61" creationId="{BF317983-D584-56CE-9FB8-6F2444D0B021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64" creationId="{7902601B-E0B0-FFD7-87AB-DB985A56C97C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66" creationId="{C13DAB66-2C42-52D0-04E3-A2A2ACBDE882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68" creationId="{FC1F4341-3ABB-51AA-14CC-0FE3F7C82D81}"/>
          </ac:cxnSpMkLst>
        </pc:cxnChg>
        <pc:cxnChg chg="mod">
          <ac:chgData name="Zhao, Hairong" userId="836876fe-804d-4bd9-9d0e-c259ce8ab2ed" providerId="ADAL" clId="{323F042F-C096-4939-8B0A-14731FD26066}" dt="2023-01-24T01:01:17.125" v="426"/>
          <ac:cxnSpMkLst>
            <pc:docMk/>
            <pc:sldMk cId="2876100817" sldId="328"/>
            <ac:cxnSpMk id="85169" creationId="{113AC67F-6EDD-BB86-E2FC-D4E8280A7FC3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85177" creationId="{A8E6C7A5-B576-17A7-9AF7-AE69E3F68436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85178" creationId="{1C4A8AA6-C836-7B5D-7C69-A2F2224B21F7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85179" creationId="{82CBC4F4-BDE0-280E-2DD7-E2D1431F5585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85183" creationId="{E8482428-FBD6-8318-02E6-65534A8ADABD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104449" creationId="{E6FCC06D-A606-543E-13D7-03B3D71CF685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1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2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3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4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5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72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73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7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104480" creationId="{55868191-2C29-BD01-0AEC-94EE27957E43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01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02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03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10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11" creationId="{00000000-0000-0000-0000-000000000000}"/>
          </ac:cxnSpMkLst>
        </pc:cxnChg>
      </pc:sldChg>
      <pc:sldChg chg="add del">
        <pc:chgData name="Zhao, Hairong" userId="836876fe-804d-4bd9-9d0e-c259ce8ab2ed" providerId="ADAL" clId="{323F042F-C096-4939-8B0A-14731FD26066}" dt="2023-01-23T23:32:18.527" v="124" actId="2696"/>
        <pc:sldMkLst>
          <pc:docMk/>
          <pc:sldMk cId="2993436195" sldId="328"/>
        </pc:sldMkLst>
      </pc:sldChg>
    </pc:docChg>
  </pc:docChgLst>
  <pc:docChgLst>
    <pc:chgData name="Zhao, Hairong" userId="836876fe-804d-4bd9-9d0e-c259ce8ab2ed" providerId="ADAL" clId="{C4DDED11-127B-4388-A555-61F3FA12DF46}"/>
    <pc:docChg chg="undo custSel addSld delSld modSld sldOrd">
      <pc:chgData name="Zhao, Hairong" userId="836876fe-804d-4bd9-9d0e-c259ce8ab2ed" providerId="ADAL" clId="{C4DDED11-127B-4388-A555-61F3FA12DF46}" dt="2023-02-02T02:58:37.788" v="404" actId="14100"/>
      <pc:docMkLst>
        <pc:docMk/>
      </pc:docMkLst>
      <pc:sldChg chg="del">
        <pc:chgData name="Zhao, Hairong" userId="836876fe-804d-4bd9-9d0e-c259ce8ab2ed" providerId="ADAL" clId="{C4DDED11-127B-4388-A555-61F3FA12DF46}" dt="2023-02-02T01:20:55.712" v="19" actId="47"/>
        <pc:sldMkLst>
          <pc:docMk/>
          <pc:sldMk cId="3618445065" sldId="278"/>
        </pc:sldMkLst>
      </pc:sldChg>
      <pc:sldChg chg="delSp modSp mod delAnim">
        <pc:chgData name="Zhao, Hairong" userId="836876fe-804d-4bd9-9d0e-c259ce8ab2ed" providerId="ADAL" clId="{C4DDED11-127B-4388-A555-61F3FA12DF46}" dt="2023-02-02T01:20:48.874" v="18" actId="20577"/>
        <pc:sldMkLst>
          <pc:docMk/>
          <pc:sldMk cId="1111899971" sldId="320"/>
        </pc:sldMkLst>
        <pc:spChg chg="mod">
          <ac:chgData name="Zhao, Hairong" userId="836876fe-804d-4bd9-9d0e-c259ce8ab2ed" providerId="ADAL" clId="{C4DDED11-127B-4388-A555-61F3FA12DF46}" dt="2023-02-02T01:20:18.948" v="5" actId="1076"/>
          <ac:spMkLst>
            <pc:docMk/>
            <pc:sldMk cId="1111899971" sldId="320"/>
            <ac:spMk id="53" creationId="{00000000-0000-0000-0000-000000000000}"/>
          </ac:spMkLst>
        </pc:spChg>
        <pc:spChg chg="mod">
          <ac:chgData name="Zhao, Hairong" userId="836876fe-804d-4bd9-9d0e-c259ce8ab2ed" providerId="ADAL" clId="{C4DDED11-127B-4388-A555-61F3FA12DF46}" dt="2023-02-02T01:20:48.874" v="18" actId="20577"/>
          <ac:spMkLst>
            <pc:docMk/>
            <pc:sldMk cId="1111899971" sldId="320"/>
            <ac:spMk id="77" creationId="{00000000-0000-0000-0000-000000000000}"/>
          </ac:spMkLst>
        </pc:spChg>
        <pc:spChg chg="mod">
          <ac:chgData name="Zhao, Hairong" userId="836876fe-804d-4bd9-9d0e-c259ce8ab2ed" providerId="ADAL" clId="{C4DDED11-127B-4388-A555-61F3FA12DF46}" dt="2023-02-02T01:20:38.565" v="9" actId="14100"/>
          <ac:spMkLst>
            <pc:docMk/>
            <pc:sldMk cId="1111899971" sldId="320"/>
            <ac:spMk id="125955" creationId="{00000000-0000-0000-0000-000000000000}"/>
          </ac:spMkLst>
        </pc:spChg>
        <pc:spChg chg="del">
          <ac:chgData name="Zhao, Hairong" userId="836876fe-804d-4bd9-9d0e-c259ce8ab2ed" providerId="ADAL" clId="{C4DDED11-127B-4388-A555-61F3FA12DF46}" dt="2023-02-02T01:20:24.150" v="7" actId="478"/>
          <ac:spMkLst>
            <pc:docMk/>
            <pc:sldMk cId="1111899971" sldId="320"/>
            <ac:spMk id="125956" creationId="{00000000-0000-0000-0000-000000000000}"/>
          </ac:spMkLst>
        </pc:spChg>
        <pc:cxnChg chg="del">
          <ac:chgData name="Zhao, Hairong" userId="836876fe-804d-4bd9-9d0e-c259ce8ab2ed" providerId="ADAL" clId="{C4DDED11-127B-4388-A555-61F3FA12DF46}" dt="2023-02-02T01:20:42.875" v="11" actId="478"/>
          <ac:cxnSpMkLst>
            <pc:docMk/>
            <pc:sldMk cId="1111899971" sldId="320"/>
            <ac:cxnSpMk id="54" creationId="{00000000-0000-0000-0000-000000000000}"/>
          </ac:cxnSpMkLst>
        </pc:cxnChg>
        <pc:cxnChg chg="del">
          <ac:chgData name="Zhao, Hairong" userId="836876fe-804d-4bd9-9d0e-c259ce8ab2ed" providerId="ADAL" clId="{C4DDED11-127B-4388-A555-61F3FA12DF46}" dt="2023-02-02T01:20:44.358" v="12" actId="478"/>
          <ac:cxnSpMkLst>
            <pc:docMk/>
            <pc:sldMk cId="1111899971" sldId="320"/>
            <ac:cxnSpMk id="80" creationId="{00000000-0000-0000-0000-000000000000}"/>
          </ac:cxnSpMkLst>
        </pc:cxnChg>
        <pc:cxnChg chg="del">
          <ac:chgData name="Zhao, Hairong" userId="836876fe-804d-4bd9-9d0e-c259ce8ab2ed" providerId="ADAL" clId="{C4DDED11-127B-4388-A555-61F3FA12DF46}" dt="2023-02-02T01:20:41.777" v="10" actId="478"/>
          <ac:cxnSpMkLst>
            <pc:docMk/>
            <pc:sldMk cId="1111899971" sldId="320"/>
            <ac:cxnSpMk id="83" creationId="{00000000-0000-0000-0000-000000000000}"/>
          </ac:cxnSpMkLst>
        </pc:cxnChg>
      </pc:sldChg>
      <pc:sldChg chg="del">
        <pc:chgData name="Zhao, Hairong" userId="836876fe-804d-4bd9-9d0e-c259ce8ab2ed" providerId="ADAL" clId="{C4DDED11-127B-4388-A555-61F3FA12DF46}" dt="2023-02-02T01:20:56.731" v="20" actId="47"/>
        <pc:sldMkLst>
          <pc:docMk/>
          <pc:sldMk cId="718804964" sldId="333"/>
        </pc:sldMkLst>
      </pc:sldChg>
      <pc:sldChg chg="del">
        <pc:chgData name="Zhao, Hairong" userId="836876fe-804d-4bd9-9d0e-c259ce8ab2ed" providerId="ADAL" clId="{C4DDED11-127B-4388-A555-61F3FA12DF46}" dt="2023-02-02T01:20:57.325" v="21" actId="47"/>
        <pc:sldMkLst>
          <pc:docMk/>
          <pc:sldMk cId="2304309383" sldId="348"/>
        </pc:sldMkLst>
      </pc:sldChg>
      <pc:sldChg chg="del">
        <pc:chgData name="Zhao, Hairong" userId="836876fe-804d-4bd9-9d0e-c259ce8ab2ed" providerId="ADAL" clId="{C4DDED11-127B-4388-A555-61F3FA12DF46}" dt="2023-02-02T01:20:58.716" v="22" actId="47"/>
        <pc:sldMkLst>
          <pc:docMk/>
          <pc:sldMk cId="2012803907" sldId="349"/>
        </pc:sldMkLst>
      </pc:sldChg>
      <pc:sldChg chg="del">
        <pc:chgData name="Zhao, Hairong" userId="836876fe-804d-4bd9-9d0e-c259ce8ab2ed" providerId="ADAL" clId="{C4DDED11-127B-4388-A555-61F3FA12DF46}" dt="2023-02-02T01:20:59.281" v="23" actId="47"/>
        <pc:sldMkLst>
          <pc:docMk/>
          <pc:sldMk cId="16352977" sldId="350"/>
        </pc:sldMkLst>
      </pc:sldChg>
      <pc:sldChg chg="del">
        <pc:chgData name="Zhao, Hairong" userId="836876fe-804d-4bd9-9d0e-c259ce8ab2ed" providerId="ADAL" clId="{C4DDED11-127B-4388-A555-61F3FA12DF46}" dt="2023-02-02T01:21:00.401" v="24" actId="47"/>
        <pc:sldMkLst>
          <pc:docMk/>
          <pc:sldMk cId="3513040414" sldId="351"/>
        </pc:sldMkLst>
      </pc:sldChg>
      <pc:sldChg chg="del">
        <pc:chgData name="Zhao, Hairong" userId="836876fe-804d-4bd9-9d0e-c259ce8ab2ed" providerId="ADAL" clId="{C4DDED11-127B-4388-A555-61F3FA12DF46}" dt="2023-02-02T01:21:00.888" v="25" actId="47"/>
        <pc:sldMkLst>
          <pc:docMk/>
          <pc:sldMk cId="1188154982" sldId="353"/>
        </pc:sldMkLst>
      </pc:sldChg>
      <pc:sldChg chg="del">
        <pc:chgData name="Zhao, Hairong" userId="836876fe-804d-4bd9-9d0e-c259ce8ab2ed" providerId="ADAL" clId="{C4DDED11-127B-4388-A555-61F3FA12DF46}" dt="2023-02-02T01:21:01.615" v="26" actId="47"/>
        <pc:sldMkLst>
          <pc:docMk/>
          <pc:sldMk cId="2769753860" sldId="354"/>
        </pc:sldMkLst>
      </pc:sldChg>
      <pc:sldChg chg="del">
        <pc:chgData name="Zhao, Hairong" userId="836876fe-804d-4bd9-9d0e-c259ce8ab2ed" providerId="ADAL" clId="{C4DDED11-127B-4388-A555-61F3FA12DF46}" dt="2023-02-02T01:21:02.793" v="27" actId="47"/>
        <pc:sldMkLst>
          <pc:docMk/>
          <pc:sldMk cId="3669293656" sldId="355"/>
        </pc:sldMkLst>
      </pc:sldChg>
      <pc:sldChg chg="del">
        <pc:chgData name="Zhao, Hairong" userId="836876fe-804d-4bd9-9d0e-c259ce8ab2ed" providerId="ADAL" clId="{C4DDED11-127B-4388-A555-61F3FA12DF46}" dt="2023-02-02T01:21:12.068" v="28" actId="47"/>
        <pc:sldMkLst>
          <pc:docMk/>
          <pc:sldMk cId="1400922138" sldId="356"/>
        </pc:sldMkLst>
      </pc:sldChg>
      <pc:sldChg chg="addSp delSp modSp mod delAnim modAnim">
        <pc:chgData name="Zhao, Hairong" userId="836876fe-804d-4bd9-9d0e-c259ce8ab2ed" providerId="ADAL" clId="{C4DDED11-127B-4388-A555-61F3FA12DF46}" dt="2023-02-02T02:04:19.868" v="260" actId="1076"/>
        <pc:sldMkLst>
          <pc:docMk/>
          <pc:sldMk cId="3701413290" sldId="357"/>
        </pc:sldMkLst>
        <pc:spChg chg="add mod">
          <ac:chgData name="Zhao, Hairong" userId="836876fe-804d-4bd9-9d0e-c259ce8ab2ed" providerId="ADAL" clId="{C4DDED11-127B-4388-A555-61F3FA12DF46}" dt="2023-02-02T02:04:12.765" v="257" actId="1076"/>
          <ac:spMkLst>
            <pc:docMk/>
            <pc:sldMk cId="3701413290" sldId="357"/>
            <ac:spMk id="7" creationId="{9C89509F-CFB9-4FBA-0978-4483C6C0FB7C}"/>
          </ac:spMkLst>
        </pc:spChg>
        <pc:spChg chg="mod">
          <ac:chgData name="Zhao, Hairong" userId="836876fe-804d-4bd9-9d0e-c259ce8ab2ed" providerId="ADAL" clId="{C4DDED11-127B-4388-A555-61F3FA12DF46}" dt="2023-02-02T01:46:36.428" v="118" actId="14100"/>
          <ac:spMkLst>
            <pc:docMk/>
            <pc:sldMk cId="3701413290" sldId="357"/>
            <ac:spMk id="17412" creationId="{00000000-0000-0000-0000-000000000000}"/>
          </ac:spMkLst>
        </pc:spChg>
        <pc:spChg chg="mod">
          <ac:chgData name="Zhao, Hairong" userId="836876fe-804d-4bd9-9d0e-c259ce8ab2ed" providerId="ADAL" clId="{C4DDED11-127B-4388-A555-61F3FA12DF46}" dt="2023-02-02T02:04:08.735" v="256" actId="27636"/>
          <ac:spMkLst>
            <pc:docMk/>
            <pc:sldMk cId="3701413290" sldId="357"/>
            <ac:spMk id="17413" creationId="{00000000-0000-0000-0000-000000000000}"/>
          </ac:spMkLst>
        </pc:spChg>
        <pc:spChg chg="del mod">
          <ac:chgData name="Zhao, Hairong" userId="836876fe-804d-4bd9-9d0e-c259ce8ab2ed" providerId="ADAL" clId="{C4DDED11-127B-4388-A555-61F3FA12DF46}" dt="2023-02-02T01:51:43.628" v="154" actId="478"/>
          <ac:spMkLst>
            <pc:docMk/>
            <pc:sldMk cId="3701413290" sldId="357"/>
            <ac:spMk id="17414" creationId="{00000000-0000-0000-0000-000000000000}"/>
          </ac:spMkLst>
        </pc:spChg>
        <pc:picChg chg="add mod">
          <ac:chgData name="Zhao, Hairong" userId="836876fe-804d-4bd9-9d0e-c259ce8ab2ed" providerId="ADAL" clId="{C4DDED11-127B-4388-A555-61F3FA12DF46}" dt="2023-02-02T02:03:58.188" v="254" actId="1076"/>
          <ac:picMkLst>
            <pc:docMk/>
            <pc:sldMk cId="3701413290" sldId="357"/>
            <ac:picMk id="2" creationId="{D9942A84-46BE-9776-1B62-CBC3DBC9FB2B}"/>
          </ac:picMkLst>
        </pc:picChg>
        <pc:picChg chg="del mod">
          <ac:chgData name="Zhao, Hairong" userId="836876fe-804d-4bd9-9d0e-c259ce8ab2ed" providerId="ADAL" clId="{C4DDED11-127B-4388-A555-61F3FA12DF46}" dt="2023-02-02T01:51:45.370" v="155" actId="478"/>
          <ac:picMkLst>
            <pc:docMk/>
            <pc:sldMk cId="3701413290" sldId="357"/>
            <ac:picMk id="3" creationId="{6B83ADFE-5FDA-40DC-A610-DF2115B05EB9}"/>
          </ac:picMkLst>
        </pc:picChg>
        <pc:picChg chg="add mod">
          <ac:chgData name="Zhao, Hairong" userId="836876fe-804d-4bd9-9d0e-c259ce8ab2ed" providerId="ADAL" clId="{C4DDED11-127B-4388-A555-61F3FA12DF46}" dt="2023-02-02T02:04:19.868" v="260" actId="1076"/>
          <ac:picMkLst>
            <pc:docMk/>
            <pc:sldMk cId="3701413290" sldId="357"/>
            <ac:picMk id="9" creationId="{F645CBCA-8499-69F6-A124-E9517F13155C}"/>
          </ac:picMkLst>
        </pc:picChg>
      </pc:sldChg>
      <pc:sldChg chg="modSp mod modAnim">
        <pc:chgData name="Zhao, Hairong" userId="836876fe-804d-4bd9-9d0e-c259ce8ab2ed" providerId="ADAL" clId="{C4DDED11-127B-4388-A555-61F3FA12DF46}" dt="2023-02-02T02:56:48.306" v="401" actId="1076"/>
        <pc:sldMkLst>
          <pc:docMk/>
          <pc:sldMk cId="4195561323" sldId="358"/>
        </pc:sldMkLst>
        <pc:spChg chg="mod">
          <ac:chgData name="Zhao, Hairong" userId="836876fe-804d-4bd9-9d0e-c259ce8ab2ed" providerId="ADAL" clId="{C4DDED11-127B-4388-A555-61F3FA12DF46}" dt="2023-02-02T02:14:06.794" v="294" actId="1076"/>
          <ac:spMkLst>
            <pc:docMk/>
            <pc:sldMk cId="4195561323" sldId="358"/>
            <ac:spMk id="8" creationId="{00000000-0000-0000-0000-000000000000}"/>
          </ac:spMkLst>
        </pc:spChg>
        <pc:spChg chg="mod">
          <ac:chgData name="Zhao, Hairong" userId="836876fe-804d-4bd9-9d0e-c259ce8ab2ed" providerId="ADAL" clId="{C4DDED11-127B-4388-A555-61F3FA12DF46}" dt="2023-02-02T02:09:35.425" v="285" actId="20577"/>
          <ac:spMkLst>
            <pc:docMk/>
            <pc:sldMk cId="4195561323" sldId="358"/>
            <ac:spMk id="19461" creationId="{00000000-0000-0000-0000-000000000000}"/>
          </ac:spMkLst>
        </pc:spChg>
        <pc:spChg chg="mod">
          <ac:chgData name="Zhao, Hairong" userId="836876fe-804d-4bd9-9d0e-c259ce8ab2ed" providerId="ADAL" clId="{C4DDED11-127B-4388-A555-61F3FA12DF46}" dt="2023-02-02T02:10:45.271" v="293" actId="207"/>
          <ac:spMkLst>
            <pc:docMk/>
            <pc:sldMk cId="4195561323" sldId="358"/>
            <ac:spMk id="19462" creationId="{00000000-0000-0000-0000-000000000000}"/>
          </ac:spMkLst>
        </pc:spChg>
        <pc:picChg chg="mod">
          <ac:chgData name="Zhao, Hairong" userId="836876fe-804d-4bd9-9d0e-c259ce8ab2ed" providerId="ADAL" clId="{C4DDED11-127B-4388-A555-61F3FA12DF46}" dt="2023-02-02T02:09:48.925" v="287" actId="1076"/>
          <ac:picMkLst>
            <pc:docMk/>
            <pc:sldMk cId="4195561323" sldId="358"/>
            <ac:picMk id="7" creationId="{DEFF09D9-A117-4785-8D6D-3267C043A50E}"/>
          </ac:picMkLst>
        </pc:picChg>
        <pc:picChg chg="mod">
          <ac:chgData name="Zhao, Hairong" userId="836876fe-804d-4bd9-9d0e-c259ce8ab2ed" providerId="ADAL" clId="{C4DDED11-127B-4388-A555-61F3FA12DF46}" dt="2023-02-02T02:09:17.846" v="284" actId="1076"/>
          <ac:picMkLst>
            <pc:docMk/>
            <pc:sldMk cId="4195561323" sldId="358"/>
            <ac:picMk id="9" creationId="{9AF3641E-38B4-4E6E-AD27-1F33D552D7CF}"/>
          </ac:picMkLst>
        </pc:picChg>
        <pc:picChg chg="mod">
          <ac:chgData name="Zhao, Hairong" userId="836876fe-804d-4bd9-9d0e-c259ce8ab2ed" providerId="ADAL" clId="{C4DDED11-127B-4388-A555-61F3FA12DF46}" dt="2023-02-02T02:08:51.640" v="283" actId="1076"/>
          <ac:picMkLst>
            <pc:docMk/>
            <pc:sldMk cId="4195561323" sldId="358"/>
            <ac:picMk id="14" creationId="{40AC575E-1355-4CBD-ACB9-40B7FEF8E05C}"/>
          </ac:picMkLst>
        </pc:picChg>
        <pc:cxnChg chg="mod">
          <ac:chgData name="Zhao, Hairong" userId="836876fe-804d-4bd9-9d0e-c259ce8ab2ed" providerId="ADAL" clId="{C4DDED11-127B-4388-A555-61F3FA12DF46}" dt="2023-02-02T02:55:59.267" v="393" actId="1076"/>
          <ac:cxnSpMkLst>
            <pc:docMk/>
            <pc:sldMk cId="4195561323" sldId="358"/>
            <ac:cxnSpMk id="6" creationId="{00000000-0000-0000-0000-000000000000}"/>
          </ac:cxnSpMkLst>
        </pc:cxnChg>
        <pc:cxnChg chg="mod">
          <ac:chgData name="Zhao, Hairong" userId="836876fe-804d-4bd9-9d0e-c259ce8ab2ed" providerId="ADAL" clId="{C4DDED11-127B-4388-A555-61F3FA12DF46}" dt="2023-02-02T02:56:33.268" v="398" actId="1076"/>
          <ac:cxnSpMkLst>
            <pc:docMk/>
            <pc:sldMk cId="4195561323" sldId="358"/>
            <ac:cxnSpMk id="15" creationId="{00000000-0000-0000-0000-000000000000}"/>
          </ac:cxnSpMkLst>
        </pc:cxnChg>
        <pc:cxnChg chg="mod">
          <ac:chgData name="Zhao, Hairong" userId="836876fe-804d-4bd9-9d0e-c259ce8ab2ed" providerId="ADAL" clId="{C4DDED11-127B-4388-A555-61F3FA12DF46}" dt="2023-02-02T02:56:48.306" v="401" actId="1076"/>
          <ac:cxnSpMkLst>
            <pc:docMk/>
            <pc:sldMk cId="4195561323" sldId="358"/>
            <ac:cxnSpMk id="16" creationId="{00000000-0000-0000-0000-000000000000}"/>
          </ac:cxnSpMkLst>
        </pc:cxnChg>
        <pc:cxnChg chg="mod">
          <ac:chgData name="Zhao, Hairong" userId="836876fe-804d-4bd9-9d0e-c259ce8ab2ed" providerId="ADAL" clId="{C4DDED11-127B-4388-A555-61F3FA12DF46}" dt="2023-02-02T02:56:25.635" v="397" actId="14100"/>
          <ac:cxnSpMkLst>
            <pc:docMk/>
            <pc:sldMk cId="4195561323" sldId="358"/>
            <ac:cxnSpMk id="17" creationId="{00000000-0000-0000-0000-000000000000}"/>
          </ac:cxnSpMkLst>
        </pc:cxnChg>
      </pc:sldChg>
      <pc:sldChg chg="modSp mod modAnim">
        <pc:chgData name="Zhao, Hairong" userId="836876fe-804d-4bd9-9d0e-c259ce8ab2ed" providerId="ADAL" clId="{C4DDED11-127B-4388-A555-61F3FA12DF46}" dt="2023-02-02T02:17:12.633" v="326" actId="20577"/>
        <pc:sldMkLst>
          <pc:docMk/>
          <pc:sldMk cId="3954360632" sldId="359"/>
        </pc:sldMkLst>
        <pc:spChg chg="mod">
          <ac:chgData name="Zhao, Hairong" userId="836876fe-804d-4bd9-9d0e-c259ce8ab2ed" providerId="ADAL" clId="{C4DDED11-127B-4388-A555-61F3FA12DF46}" dt="2023-02-02T02:16:57.344" v="324" actId="1076"/>
          <ac:spMkLst>
            <pc:docMk/>
            <pc:sldMk cId="3954360632" sldId="359"/>
            <ac:spMk id="4" creationId="{00000000-0000-0000-0000-000000000000}"/>
          </ac:spMkLst>
        </pc:spChg>
        <pc:spChg chg="mod">
          <ac:chgData name="Zhao, Hairong" userId="836876fe-804d-4bd9-9d0e-c259ce8ab2ed" providerId="ADAL" clId="{C4DDED11-127B-4388-A555-61F3FA12DF46}" dt="2023-02-02T02:16:52.231" v="323" actId="108"/>
          <ac:spMkLst>
            <pc:docMk/>
            <pc:sldMk cId="3954360632" sldId="359"/>
            <ac:spMk id="21509" creationId="{00000000-0000-0000-0000-000000000000}"/>
          </ac:spMkLst>
        </pc:spChg>
        <pc:spChg chg="mod">
          <ac:chgData name="Zhao, Hairong" userId="836876fe-804d-4bd9-9d0e-c259ce8ab2ed" providerId="ADAL" clId="{C4DDED11-127B-4388-A555-61F3FA12DF46}" dt="2023-02-02T02:17:12.633" v="326" actId="20577"/>
          <ac:spMkLst>
            <pc:docMk/>
            <pc:sldMk cId="3954360632" sldId="359"/>
            <ac:spMk id="21510" creationId="{00000000-0000-0000-0000-000000000000}"/>
          </ac:spMkLst>
        </pc:spChg>
      </pc:sldChg>
      <pc:sldChg chg="addSp delSp modSp mod">
        <pc:chgData name="Zhao, Hairong" userId="836876fe-804d-4bd9-9d0e-c259ce8ab2ed" providerId="ADAL" clId="{C4DDED11-127B-4388-A555-61F3FA12DF46}" dt="2023-02-02T02:17:55.464" v="331" actId="1076"/>
        <pc:sldMkLst>
          <pc:docMk/>
          <pc:sldMk cId="3109567336" sldId="360"/>
        </pc:sldMkLst>
        <pc:spChg chg="add del mod">
          <ac:chgData name="Zhao, Hairong" userId="836876fe-804d-4bd9-9d0e-c259ce8ab2ed" providerId="ADAL" clId="{C4DDED11-127B-4388-A555-61F3FA12DF46}" dt="2023-02-02T02:17:55.464" v="331" actId="1076"/>
          <ac:spMkLst>
            <pc:docMk/>
            <pc:sldMk cId="3109567336" sldId="360"/>
            <ac:spMk id="6" creationId="{00000000-0000-0000-0000-000000000000}"/>
          </ac:spMkLst>
        </pc:spChg>
        <pc:spChg chg="mod">
          <ac:chgData name="Zhao, Hairong" userId="836876fe-804d-4bd9-9d0e-c259ce8ab2ed" providerId="ADAL" clId="{C4DDED11-127B-4388-A555-61F3FA12DF46}" dt="2023-02-02T02:17:50.655" v="330" actId="108"/>
          <ac:spMkLst>
            <pc:docMk/>
            <pc:sldMk cId="3109567336" sldId="360"/>
            <ac:spMk id="23557" creationId="{00000000-0000-0000-0000-000000000000}"/>
          </ac:spMkLst>
        </pc:spChg>
      </pc:sldChg>
      <pc:sldChg chg="modSp mod">
        <pc:chgData name="Zhao, Hairong" userId="836876fe-804d-4bd9-9d0e-c259ce8ab2ed" providerId="ADAL" clId="{C4DDED11-127B-4388-A555-61F3FA12DF46}" dt="2023-02-02T02:18:43.498" v="334" actId="1076"/>
        <pc:sldMkLst>
          <pc:docMk/>
          <pc:sldMk cId="1234336782" sldId="361"/>
        </pc:sldMkLst>
        <pc:spChg chg="mod">
          <ac:chgData name="Zhao, Hairong" userId="836876fe-804d-4bd9-9d0e-c259ce8ab2ed" providerId="ADAL" clId="{C4DDED11-127B-4388-A555-61F3FA12DF46}" dt="2023-02-02T02:18:41.659" v="333" actId="1076"/>
          <ac:spMkLst>
            <pc:docMk/>
            <pc:sldMk cId="1234336782" sldId="361"/>
            <ac:spMk id="72" creationId="{00000000-0000-0000-0000-000000000000}"/>
          </ac:spMkLst>
        </pc:spChg>
        <pc:grpChg chg="mod">
          <ac:chgData name="Zhao, Hairong" userId="836876fe-804d-4bd9-9d0e-c259ce8ab2ed" providerId="ADAL" clId="{C4DDED11-127B-4388-A555-61F3FA12DF46}" dt="2023-02-02T02:18:43.498" v="334" actId="1076"/>
          <ac:grpSpMkLst>
            <pc:docMk/>
            <pc:sldMk cId="1234336782" sldId="361"/>
            <ac:grpSpMk id="69" creationId="{00000000-0000-0000-0000-000000000000}"/>
          </ac:grpSpMkLst>
        </pc:grpChg>
      </pc:sldChg>
      <pc:sldChg chg="modSp mod">
        <pc:chgData name="Zhao, Hairong" userId="836876fe-804d-4bd9-9d0e-c259ce8ab2ed" providerId="ADAL" clId="{C4DDED11-127B-4388-A555-61F3FA12DF46}" dt="2023-02-02T02:37:31.918" v="357" actId="1076"/>
        <pc:sldMkLst>
          <pc:docMk/>
          <pc:sldMk cId="2270649620" sldId="362"/>
        </pc:sldMkLst>
        <pc:spChg chg="mod">
          <ac:chgData name="Zhao, Hairong" userId="836876fe-804d-4bd9-9d0e-c259ce8ab2ed" providerId="ADAL" clId="{C4DDED11-127B-4388-A555-61F3FA12DF46}" dt="2023-02-02T02:37:31.918" v="357" actId="1076"/>
          <ac:spMkLst>
            <pc:docMk/>
            <pc:sldMk cId="2270649620" sldId="362"/>
            <ac:spMk id="25605" creationId="{00000000-0000-0000-0000-000000000000}"/>
          </ac:spMkLst>
        </pc:spChg>
      </pc:sldChg>
      <pc:sldChg chg="modSp mod">
        <pc:chgData name="Zhao, Hairong" userId="836876fe-804d-4bd9-9d0e-c259ce8ab2ed" providerId="ADAL" clId="{C4DDED11-127B-4388-A555-61F3FA12DF46}" dt="2023-02-02T02:57:25.901" v="402" actId="20577"/>
        <pc:sldMkLst>
          <pc:docMk/>
          <pc:sldMk cId="3007681606" sldId="363"/>
        </pc:sldMkLst>
        <pc:spChg chg="mod">
          <ac:chgData name="Zhao, Hairong" userId="836876fe-804d-4bd9-9d0e-c259ce8ab2ed" providerId="ADAL" clId="{C4DDED11-127B-4388-A555-61F3FA12DF46}" dt="2023-02-02T02:42:07.021" v="365" actId="14100"/>
          <ac:spMkLst>
            <pc:docMk/>
            <pc:sldMk cId="3007681606" sldId="363"/>
            <ac:spMk id="4" creationId="{00000000-0000-0000-0000-000000000000}"/>
          </ac:spMkLst>
        </pc:spChg>
        <pc:spChg chg="mod">
          <ac:chgData name="Zhao, Hairong" userId="836876fe-804d-4bd9-9d0e-c259ce8ab2ed" providerId="ADAL" clId="{C4DDED11-127B-4388-A555-61F3FA12DF46}" dt="2023-02-02T02:39:19.465" v="362" actId="1076"/>
          <ac:spMkLst>
            <pc:docMk/>
            <pc:sldMk cId="3007681606" sldId="363"/>
            <ac:spMk id="8" creationId="{00000000-0000-0000-0000-000000000000}"/>
          </ac:spMkLst>
        </pc:spChg>
        <pc:spChg chg="mod">
          <ac:chgData name="Zhao, Hairong" userId="836876fe-804d-4bd9-9d0e-c259ce8ab2ed" providerId="ADAL" clId="{C4DDED11-127B-4388-A555-61F3FA12DF46}" dt="2023-02-02T02:38:16.970" v="361" actId="14100"/>
          <ac:spMkLst>
            <pc:docMk/>
            <pc:sldMk cId="3007681606" sldId="363"/>
            <ac:spMk id="27652" creationId="{00000000-0000-0000-0000-000000000000}"/>
          </ac:spMkLst>
        </pc:spChg>
        <pc:spChg chg="mod">
          <ac:chgData name="Zhao, Hairong" userId="836876fe-804d-4bd9-9d0e-c259ce8ab2ed" providerId="ADAL" clId="{C4DDED11-127B-4388-A555-61F3FA12DF46}" dt="2023-02-02T02:38:05.286" v="360" actId="20577"/>
          <ac:spMkLst>
            <pc:docMk/>
            <pc:sldMk cId="3007681606" sldId="363"/>
            <ac:spMk id="27653" creationId="{00000000-0000-0000-0000-000000000000}"/>
          </ac:spMkLst>
        </pc:spChg>
        <pc:spChg chg="mod">
          <ac:chgData name="Zhao, Hairong" userId="836876fe-804d-4bd9-9d0e-c259ce8ab2ed" providerId="ADAL" clId="{C4DDED11-127B-4388-A555-61F3FA12DF46}" dt="2023-02-02T02:54:25.113" v="392" actId="20577"/>
          <ac:spMkLst>
            <pc:docMk/>
            <pc:sldMk cId="3007681606" sldId="363"/>
            <ac:spMk id="27654" creationId="{00000000-0000-0000-0000-000000000000}"/>
          </ac:spMkLst>
        </pc:spChg>
        <pc:spChg chg="mod">
          <ac:chgData name="Zhao, Hairong" userId="836876fe-804d-4bd9-9d0e-c259ce8ab2ed" providerId="ADAL" clId="{C4DDED11-127B-4388-A555-61F3FA12DF46}" dt="2023-02-02T02:57:25.901" v="402" actId="20577"/>
          <ac:spMkLst>
            <pc:docMk/>
            <pc:sldMk cId="3007681606" sldId="363"/>
            <ac:spMk id="27655" creationId="{00000000-0000-0000-0000-000000000000}"/>
          </ac:spMkLst>
        </pc:spChg>
      </pc:sldChg>
      <pc:sldChg chg="modSp mod">
        <pc:chgData name="Zhao, Hairong" userId="836876fe-804d-4bd9-9d0e-c259ce8ab2ed" providerId="ADAL" clId="{C4DDED11-127B-4388-A555-61F3FA12DF46}" dt="2023-02-02T02:58:15.775" v="403" actId="20577"/>
        <pc:sldMkLst>
          <pc:docMk/>
          <pc:sldMk cId="3067534134" sldId="365"/>
        </pc:sldMkLst>
        <pc:spChg chg="mod">
          <ac:chgData name="Zhao, Hairong" userId="836876fe-804d-4bd9-9d0e-c259ce8ab2ed" providerId="ADAL" clId="{C4DDED11-127B-4388-A555-61F3FA12DF46}" dt="2023-02-02T02:58:15.775" v="403" actId="20577"/>
          <ac:spMkLst>
            <pc:docMk/>
            <pc:sldMk cId="3067534134" sldId="365"/>
            <ac:spMk id="33795" creationId="{AB7BC44E-8798-451F-B1E9-9C18824B548D}"/>
          </ac:spMkLst>
        </pc:spChg>
      </pc:sldChg>
      <pc:sldChg chg="modSp mod">
        <pc:chgData name="Zhao, Hairong" userId="836876fe-804d-4bd9-9d0e-c259ce8ab2ed" providerId="ADAL" clId="{C4DDED11-127B-4388-A555-61F3FA12DF46}" dt="2023-02-02T02:58:37.788" v="404" actId="14100"/>
        <pc:sldMkLst>
          <pc:docMk/>
          <pc:sldMk cId="453874726" sldId="366"/>
        </pc:sldMkLst>
        <pc:spChg chg="mod">
          <ac:chgData name="Zhao, Hairong" userId="836876fe-804d-4bd9-9d0e-c259ce8ab2ed" providerId="ADAL" clId="{C4DDED11-127B-4388-A555-61F3FA12DF46}" dt="2023-02-02T02:58:37.788" v="404" actId="14100"/>
          <ac:spMkLst>
            <pc:docMk/>
            <pc:sldMk cId="453874726" sldId="366"/>
            <ac:spMk id="37891" creationId="{BBA4E67E-7F64-4D7B-BD72-C6ED78E5B0C7}"/>
          </ac:spMkLst>
        </pc:spChg>
      </pc:sldChg>
      <pc:sldChg chg="addSp modSp new mod modClrScheme chgLayout">
        <pc:chgData name="Zhao, Hairong" userId="836876fe-804d-4bd9-9d0e-c259ce8ab2ed" providerId="ADAL" clId="{C4DDED11-127B-4388-A555-61F3FA12DF46}" dt="2023-02-02T01:44:50.855" v="106" actId="20577"/>
        <pc:sldMkLst>
          <pc:docMk/>
          <pc:sldMk cId="3121973165" sldId="370"/>
        </pc:sldMkLst>
        <pc:spChg chg="mod ord">
          <ac:chgData name="Zhao, Hairong" userId="836876fe-804d-4bd9-9d0e-c259ce8ab2ed" providerId="ADAL" clId="{C4DDED11-127B-4388-A555-61F3FA12DF46}" dt="2023-02-02T01:37:20.931" v="31" actId="700"/>
          <ac:spMkLst>
            <pc:docMk/>
            <pc:sldMk cId="3121973165" sldId="370"/>
            <ac:spMk id="2" creationId="{D857A4E2-62FA-6FC6-E1ED-2BE0998DAA17}"/>
          </ac:spMkLst>
        </pc:spChg>
        <pc:spChg chg="mod ord">
          <ac:chgData name="Zhao, Hairong" userId="836876fe-804d-4bd9-9d0e-c259ce8ab2ed" providerId="ADAL" clId="{C4DDED11-127B-4388-A555-61F3FA12DF46}" dt="2023-02-02T01:37:20.931" v="31" actId="700"/>
          <ac:spMkLst>
            <pc:docMk/>
            <pc:sldMk cId="3121973165" sldId="370"/>
            <ac:spMk id="3" creationId="{928F66F0-C8D6-2AE9-7872-399C75FDDB93}"/>
          </ac:spMkLst>
        </pc:spChg>
        <pc:spChg chg="add mod ord">
          <ac:chgData name="Zhao, Hairong" userId="836876fe-804d-4bd9-9d0e-c259ce8ab2ed" providerId="ADAL" clId="{C4DDED11-127B-4388-A555-61F3FA12DF46}" dt="2023-02-02T01:37:57.891" v="43" actId="20577"/>
          <ac:spMkLst>
            <pc:docMk/>
            <pc:sldMk cId="3121973165" sldId="370"/>
            <ac:spMk id="4" creationId="{C172E3C7-7A20-5AF6-8C0A-08745ED27298}"/>
          </ac:spMkLst>
        </pc:spChg>
        <pc:spChg chg="add mod ord">
          <ac:chgData name="Zhao, Hairong" userId="836876fe-804d-4bd9-9d0e-c259ce8ab2ed" providerId="ADAL" clId="{C4DDED11-127B-4388-A555-61F3FA12DF46}" dt="2023-02-02T01:44:50.855" v="106" actId="20577"/>
          <ac:spMkLst>
            <pc:docMk/>
            <pc:sldMk cId="3121973165" sldId="370"/>
            <ac:spMk id="5" creationId="{E52A5D77-3C31-AFBC-F1E3-1FDFE5DF2F67}"/>
          </ac:spMkLst>
        </pc:spChg>
      </pc:sldChg>
      <pc:sldChg chg="addSp delSp modSp new del mod ord">
        <pc:chgData name="Zhao, Hairong" userId="836876fe-804d-4bd9-9d0e-c259ce8ab2ed" providerId="ADAL" clId="{C4DDED11-127B-4388-A555-61F3FA12DF46}" dt="2023-02-02T01:52:46.966" v="168" actId="47"/>
        <pc:sldMkLst>
          <pc:docMk/>
          <pc:sldMk cId="906864783" sldId="371"/>
        </pc:sldMkLst>
        <pc:spChg chg="del">
          <ac:chgData name="Zhao, Hairong" userId="836876fe-804d-4bd9-9d0e-c259ce8ab2ed" providerId="ADAL" clId="{C4DDED11-127B-4388-A555-61F3FA12DF46}" dt="2023-02-02T01:50:53.360" v="145" actId="22"/>
          <ac:spMkLst>
            <pc:docMk/>
            <pc:sldMk cId="906864783" sldId="371"/>
            <ac:spMk id="3" creationId="{949F0118-FB4C-1BA8-09E3-2C13D427C11C}"/>
          </ac:spMkLst>
        </pc:spChg>
        <pc:spChg chg="add mod">
          <ac:chgData name="Zhao, Hairong" userId="836876fe-804d-4bd9-9d0e-c259ce8ab2ed" providerId="ADAL" clId="{C4DDED11-127B-4388-A555-61F3FA12DF46}" dt="2023-02-02T01:51:26.347" v="151" actId="21"/>
          <ac:spMkLst>
            <pc:docMk/>
            <pc:sldMk cId="906864783" sldId="371"/>
            <ac:spMk id="9" creationId="{0110B70B-BF37-30E8-73E0-5A7DE402A5C9}"/>
          </ac:spMkLst>
        </pc:spChg>
        <pc:picChg chg="add del mod ord">
          <ac:chgData name="Zhao, Hairong" userId="836876fe-804d-4bd9-9d0e-c259ce8ab2ed" providerId="ADAL" clId="{C4DDED11-127B-4388-A555-61F3FA12DF46}" dt="2023-02-02T01:51:26.347" v="151" actId="21"/>
          <ac:picMkLst>
            <pc:docMk/>
            <pc:sldMk cId="906864783" sldId="371"/>
            <ac:picMk id="7" creationId="{A9323CA8-AEA2-EB37-7602-C3E6C20F8FAB}"/>
          </ac:picMkLst>
        </pc:picChg>
      </pc:sldChg>
      <pc:sldChg chg="delSp modSp add mod modAnim">
        <pc:chgData name="Zhao, Hairong" userId="836876fe-804d-4bd9-9d0e-c259ce8ab2ed" providerId="ADAL" clId="{C4DDED11-127B-4388-A555-61F3FA12DF46}" dt="2023-02-02T02:06:07.426" v="268" actId="478"/>
        <pc:sldMkLst>
          <pc:docMk/>
          <pc:sldMk cId="3395572887" sldId="372"/>
        </pc:sldMkLst>
        <pc:spChg chg="mod">
          <ac:chgData name="Zhao, Hairong" userId="836876fe-804d-4bd9-9d0e-c259ce8ab2ed" providerId="ADAL" clId="{C4DDED11-127B-4388-A555-61F3FA12DF46}" dt="2023-02-02T02:05:03.509" v="266" actId="14"/>
          <ac:spMkLst>
            <pc:docMk/>
            <pc:sldMk cId="3395572887" sldId="372"/>
            <ac:spMk id="17413" creationId="{00000000-0000-0000-0000-000000000000}"/>
          </ac:spMkLst>
        </pc:spChg>
        <pc:spChg chg="mod">
          <ac:chgData name="Zhao, Hairong" userId="836876fe-804d-4bd9-9d0e-c259ce8ab2ed" providerId="ADAL" clId="{C4DDED11-127B-4388-A555-61F3FA12DF46}" dt="2023-02-02T02:05:09.296" v="267" actId="1076"/>
          <ac:spMkLst>
            <pc:docMk/>
            <pc:sldMk cId="3395572887" sldId="372"/>
            <ac:spMk id="17414" creationId="{00000000-0000-0000-0000-000000000000}"/>
          </ac:spMkLst>
        </pc:spChg>
        <pc:picChg chg="del">
          <ac:chgData name="Zhao, Hairong" userId="836876fe-804d-4bd9-9d0e-c259ce8ab2ed" providerId="ADAL" clId="{C4DDED11-127B-4388-A555-61F3FA12DF46}" dt="2023-02-02T02:06:07.426" v="268" actId="478"/>
          <ac:picMkLst>
            <pc:docMk/>
            <pc:sldMk cId="3395572887" sldId="372"/>
            <ac:picMk id="3" creationId="{6B83ADFE-5FDA-40DC-A610-DF2115B05EB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70304-33BE-FA4D-B18D-EF9C18124D6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C4508-56F2-BA4E-B367-EB593014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F85E-E76A-6445-88F2-7350ED1EC42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8B7B-955D-7F48-A507-490204F63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570D058B-BD19-48B3-9629-5D9CA0E07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256EE6FA-5836-46FB-A091-3E5F7148785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C1C11A6-6532-403E-90AB-C09B971913F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372C70D-55BF-4894-8511-D45B18291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828899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4724C9-43D2-7940-9E8E-1D42CAD559B2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44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B72C6-970E-FF4E-80B3-C61C09615CDD}" type="slidenum">
              <a:rPr lang="en-US"/>
              <a:pPr/>
              <a:t>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6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B72C6-970E-FF4E-80B3-C61C09615CDD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7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A4189B-9F11-1A46-B849-B0379EC46D17}" type="slidenum">
              <a:rPr lang="en-US"/>
              <a:pPr/>
              <a:t>5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7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A96D8E-4ACE-824B-A8F9-D113F0470837}" type="slidenum">
              <a:rPr lang="en-US"/>
              <a:pPr/>
              <a:t>6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3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65F87F-68E0-F848-AB8A-5A411335D2CB}" type="slidenum">
              <a:rPr lang="en-US"/>
              <a:pPr/>
              <a:t>7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3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9EA02-01C3-184C-BD29-4D94E6A37A62}" type="slidenum">
              <a:rPr lang="en-US"/>
              <a:pPr/>
              <a:t>9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7FA322-080E-DC4D-95A7-F6F850EB25A9}" type="slidenum">
              <a:rPr lang="en-US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4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E70BCB9-22F5-45F8-BD72-BCC9635AD9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67A54465-DBA8-44E5-8C05-EC46F3A6246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F6CDACE-C315-4B05-A9C5-ABD8A39D264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23B5F4E-1F66-4A1C-923C-185A18DDC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7423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7EC1-15CD-6747-B431-CBDC039A6AE7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9C1-35FF-5A4A-9791-8826D6DFEB70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2D4D-EBA6-AF48-A27F-A79B7723EBAA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70D-F17B-FE47-BB53-B6D44BF9C53A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9DA4-7EC9-A043-A9CD-01BA5340669E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36F-22ED-AB4C-B8A5-56ED1203711F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63F-6378-BC48-A0CD-D1408356513A}" type="datetime1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D6FE-642D-E74F-AE21-815CA8AB17CE}" type="datetime1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197-1B5F-7542-8054-EB7737F9C725}" type="datetime1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B5F6-481D-9245-846C-6CD14B90AD8B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77F-F462-B542-A838-3359EDE1F970}" type="datetime1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7429-2A11-5B44-A372-564CFF341D06}" type="datetime1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7076" y="17725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sz="4400" dirty="0"/>
              <a:t>onstruct Scanners</a:t>
            </a:r>
            <a:r>
              <a:rPr lang="en-US" sz="4000" dirty="0"/>
              <a:t> </a:t>
            </a:r>
            <a:r>
              <a:rPr lang="en-US" dirty="0"/>
              <a:t>	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78146" y="1527950"/>
            <a:ext cx="5519417" cy="817878"/>
            <a:chOff x="584200" y="1422399"/>
            <a:chExt cx="5519417" cy="817878"/>
          </a:xfrm>
        </p:grpSpPr>
        <p:sp>
          <p:nvSpPr>
            <p:cNvPr id="3" name="Rounded Rectangle 2"/>
            <p:cNvSpPr/>
            <p:nvPr/>
          </p:nvSpPr>
          <p:spPr>
            <a:xfrm>
              <a:off x="13335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Front End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448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Optimizer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3561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Back End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317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430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543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204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622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16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4200" y="1523561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74073"/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54317" y="1515722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</p:grpSp>
      <p:sp>
        <p:nvSpPr>
          <p:cNvPr id="125960" name="Down Arrow 125959"/>
          <p:cNvSpPr/>
          <p:nvPr/>
        </p:nvSpPr>
        <p:spPr>
          <a:xfrm>
            <a:off x="1770876" y="2449390"/>
            <a:ext cx="685423" cy="5940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3380509" y="3197653"/>
            <a:ext cx="8412422" cy="234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Last Lecture:</a:t>
            </a: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highlight>
                  <a:srgbClr val="FFFF00"/>
                </a:highlight>
              </a:rPr>
              <a:t>Today:</a:t>
            </a:r>
            <a:r>
              <a:rPr lang="en-US" sz="1800" b="1" dirty="0"/>
              <a:t>       </a:t>
            </a:r>
            <a:r>
              <a:rPr lang="en-US" sz="1800" dirty="0"/>
              <a:t>minimized DFA -&gt; </a:t>
            </a:r>
            <a:r>
              <a:rPr lang="en-US" sz="1800" dirty="0">
                <a:solidFill>
                  <a:srgbClr val="FF0000"/>
                </a:solidFill>
              </a:rPr>
              <a:t>Scanner</a:t>
            </a:r>
          </a:p>
          <a:p>
            <a:pPr>
              <a:buFontTx/>
              <a:buNone/>
            </a:pPr>
            <a:endParaRPr lang="en-US" sz="18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9506F8-6B4B-424F-AD3F-7555C4DB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03" y="3234962"/>
            <a:ext cx="1267002" cy="143847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4889989" y="3229421"/>
            <a:ext cx="559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NFA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5481056" y="3389846"/>
            <a:ext cx="2220488" cy="39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955" name="Rectangle 125954"/>
          <p:cNvSpPr/>
          <p:nvPr/>
        </p:nvSpPr>
        <p:spPr>
          <a:xfrm>
            <a:off x="5437028" y="3515131"/>
            <a:ext cx="232737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a typeface="ヒラギノ角ゴ Pro W3" charset="0"/>
                <a:cs typeface="ヒラギノ角ゴ Pro W3" charset="0"/>
                <a:sym typeface="Symbol" charset="0"/>
              </a:rPr>
              <a:t>Brzozowski’s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algorithm                 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7764398" y="3197653"/>
            <a:ext cx="157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minimized DFA</a:t>
            </a:r>
          </a:p>
        </p:txBody>
      </p:sp>
    </p:spTree>
    <p:extLst>
      <p:ext uri="{BB962C8B-B14F-4D97-AF65-F5344CB8AC3E}">
        <p14:creationId xmlns:p14="http://schemas.microsoft.com/office/powerpoint/2010/main" val="11118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9927"/>
            <a:ext cx="10515600" cy="806925"/>
          </a:xfrm>
        </p:spPr>
        <p:txBody>
          <a:bodyPr/>
          <a:lstStyle/>
          <a:p>
            <a:pPr eaLnBrk="1" hangingPunct="1"/>
            <a:r>
              <a:rPr lang="en-US" dirty="0"/>
              <a:t>Table-Driven Scanners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0758"/>
            <a:ext cx="9525000" cy="4525963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2000" b="1" dirty="0">
                <a:solidFill>
                  <a:srgbClr val="074073"/>
                </a:solidFill>
              </a:rPr>
              <a:t>Handling a Stream of Words</a:t>
            </a:r>
            <a:endParaRPr lang="en-US" b="1" dirty="0">
              <a:solidFill>
                <a:srgbClr val="074073"/>
              </a:solidFill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607869" y="1476649"/>
            <a:ext cx="3373437" cy="413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       // recognize words</a:t>
            </a:r>
          </a:p>
          <a:p>
            <a:r>
              <a:rPr lang="en-US" i="1" dirty="0">
                <a:latin typeface="Calibri"/>
              </a:rPr>
              <a:t>state </a:t>
            </a:r>
            <a:r>
              <a:rPr lang="en-US" i="1" dirty="0">
                <a:latin typeface="Calibri"/>
                <a:sym typeface="Symbol" charset="2"/>
              </a:rPr>
              <a:t></a:t>
            </a:r>
            <a:r>
              <a:rPr lang="en-US" i="1" dirty="0">
                <a:latin typeface="Calibri"/>
              </a:rPr>
              <a:t> s</a:t>
            </a:r>
            <a:r>
              <a:rPr lang="en-US" i="1" baseline="-25000" dirty="0">
                <a:latin typeface="Calibri"/>
              </a:rPr>
              <a:t>0</a:t>
            </a:r>
            <a:endParaRPr lang="en-US" i="1" dirty="0">
              <a:latin typeface="Calibri"/>
            </a:endParaRPr>
          </a:p>
          <a:p>
            <a:r>
              <a:rPr lang="en-US" i="1" dirty="0">
                <a:latin typeface="Calibri"/>
              </a:rPr>
              <a:t>lexeme </a:t>
            </a:r>
            <a:r>
              <a:rPr lang="en-US" i="1" dirty="0">
                <a:latin typeface="Calibri"/>
                <a:sym typeface="Symbol" charset="2"/>
              </a:rPr>
              <a:t> “”</a:t>
            </a:r>
          </a:p>
          <a:p>
            <a:r>
              <a:rPr lang="en-US" i="1" dirty="0">
                <a:latin typeface="Calibri"/>
                <a:sym typeface="Symbol" charset="2"/>
              </a:rPr>
              <a:t>clear stack</a:t>
            </a:r>
          </a:p>
          <a:p>
            <a:r>
              <a:rPr lang="en-US" i="1" dirty="0">
                <a:latin typeface="Calibri"/>
                <a:sym typeface="Symbol" charset="2"/>
              </a:rPr>
              <a:t>push (</a:t>
            </a:r>
            <a:r>
              <a:rPr lang="en-US" i="1" u="sng" dirty="0">
                <a:latin typeface="Calibri"/>
                <a:sym typeface="Symbol" charset="2"/>
              </a:rPr>
              <a:t>bad</a:t>
            </a:r>
            <a:r>
              <a:rPr lang="en-US" i="1" dirty="0">
                <a:latin typeface="Calibri"/>
                <a:sym typeface="Symbol" charset="2"/>
              </a:rPr>
              <a:t>)</a:t>
            </a:r>
            <a:endParaRPr lang="en-US" i="1" dirty="0">
              <a:latin typeface="Calibri"/>
            </a:endParaRPr>
          </a:p>
          <a:p>
            <a:pPr>
              <a:spcBef>
                <a:spcPct val="30000"/>
              </a:spcBef>
            </a:pPr>
            <a:r>
              <a:rPr lang="en-US" i="1" dirty="0">
                <a:latin typeface="Calibri"/>
              </a:rPr>
              <a:t>while (state </a:t>
            </a:r>
            <a:r>
              <a:rPr lang="en-US" i="1" dirty="0">
                <a:latin typeface="Calibri"/>
                <a:sym typeface="Symbol" charset="2"/>
              </a:rPr>
              <a:t></a:t>
            </a:r>
            <a:r>
              <a:rPr lang="en-US" i="1" dirty="0">
                <a:latin typeface="Calibri"/>
              </a:rPr>
              <a:t> s</a:t>
            </a:r>
            <a:r>
              <a:rPr lang="en-US" i="1" u="sng" baseline="-25000" dirty="0">
                <a:latin typeface="Calibri"/>
              </a:rPr>
              <a:t>e</a:t>
            </a:r>
            <a:r>
              <a:rPr lang="en-US" i="1" dirty="0">
                <a:latin typeface="Calibri"/>
              </a:rPr>
              <a:t>) do</a:t>
            </a:r>
          </a:p>
          <a:p>
            <a:r>
              <a:rPr lang="en-US" i="1" dirty="0">
                <a:latin typeface="Calibri"/>
              </a:rPr>
              <a:t>   </a:t>
            </a:r>
            <a:r>
              <a:rPr lang="en-US" i="1" dirty="0">
                <a:sym typeface="Symbol" charset="2"/>
              </a:rPr>
              <a:t>if state ∈ S</a:t>
            </a:r>
            <a:r>
              <a:rPr lang="en-US" i="1" baseline="-25000" dirty="0">
                <a:sym typeface="Symbol" charset="2"/>
              </a:rPr>
              <a:t>A</a:t>
            </a:r>
          </a:p>
          <a:p>
            <a:r>
              <a:rPr lang="en-US" i="1" baseline="-25000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       then clear stack</a:t>
            </a:r>
          </a:p>
          <a:p>
            <a:r>
              <a:rPr lang="en-US" i="1" dirty="0">
                <a:sym typeface="Symbol" charset="2"/>
              </a:rPr>
              <a:t>   push (state)</a:t>
            </a:r>
          </a:p>
          <a:p>
            <a:r>
              <a:rPr lang="en-US" i="1" dirty="0">
                <a:latin typeface="Calibri"/>
              </a:rPr>
              <a:t>   char </a:t>
            </a:r>
            <a:r>
              <a:rPr lang="en-US" i="1" dirty="0">
                <a:latin typeface="Calibri"/>
                <a:sym typeface="Symbol" charset="2"/>
              </a:rPr>
              <a:t> </a:t>
            </a:r>
            <a:r>
              <a:rPr lang="en-US" i="1" dirty="0" err="1">
                <a:latin typeface="Calibri"/>
                <a:sym typeface="Symbol" charset="2"/>
              </a:rPr>
              <a:t>NextChar</a:t>
            </a:r>
            <a:r>
              <a:rPr lang="en-US" i="1" dirty="0">
                <a:latin typeface="Calibri"/>
                <a:sym typeface="Symbol" charset="2"/>
              </a:rPr>
              <a:t>( )	</a:t>
            </a:r>
          </a:p>
          <a:p>
            <a:r>
              <a:rPr lang="en-US" i="1" dirty="0">
                <a:latin typeface="Calibri"/>
              </a:rPr>
              <a:t>   lexeme </a:t>
            </a:r>
            <a:r>
              <a:rPr lang="en-US" i="1" dirty="0">
                <a:latin typeface="Calibri"/>
                <a:sym typeface="Symbol" charset="2"/>
              </a:rPr>
              <a:t> lexeme + char</a:t>
            </a:r>
          </a:p>
          <a:p>
            <a:r>
              <a:rPr lang="en-US" i="1" dirty="0">
                <a:latin typeface="Calibri"/>
                <a:sym typeface="Symbol" charset="2"/>
              </a:rPr>
              <a:t>   cat  </a:t>
            </a:r>
            <a:r>
              <a:rPr lang="en-US" i="1" dirty="0" err="1" smtClean="0">
                <a:latin typeface="Calibri"/>
                <a:sym typeface="Symbol" charset="2"/>
              </a:rPr>
              <a:t>CharCat</a:t>
            </a:r>
            <a:r>
              <a:rPr lang="en-US" i="1" dirty="0" smtClean="0">
                <a:latin typeface="Calibri"/>
                <a:sym typeface="Symbol" charset="2"/>
              </a:rPr>
              <a:t> (</a:t>
            </a:r>
            <a:r>
              <a:rPr lang="en-US" i="1" dirty="0">
                <a:latin typeface="Calibri"/>
                <a:sym typeface="Symbol" charset="2"/>
              </a:rPr>
              <a:t>char)	</a:t>
            </a:r>
          </a:p>
          <a:p>
            <a:r>
              <a:rPr lang="en-US" i="1" dirty="0">
                <a:latin typeface="Calibri"/>
              </a:rPr>
              <a:t>   state </a:t>
            </a:r>
            <a:r>
              <a:rPr lang="en-US" i="1" dirty="0">
                <a:latin typeface="Calibri"/>
                <a:sym typeface="Symbol" charset="2"/>
              </a:rPr>
              <a:t></a:t>
            </a:r>
            <a:r>
              <a:rPr lang="en-US" i="1" dirty="0">
                <a:latin typeface="Calibri"/>
              </a:rPr>
              <a:t> </a:t>
            </a:r>
            <a:r>
              <a:rPr lang="en-US" i="1" dirty="0">
                <a:latin typeface="Calibri"/>
                <a:sym typeface="Symbol" charset="2"/>
              </a:rPr>
              <a:t> </a:t>
            </a:r>
            <a:r>
              <a:rPr lang="en-US" i="1" dirty="0">
                <a:latin typeface="Calibri"/>
              </a:rPr>
              <a:t>(</a:t>
            </a:r>
            <a:r>
              <a:rPr lang="en-US" i="1" dirty="0" err="1">
                <a:latin typeface="Calibri"/>
              </a:rPr>
              <a:t>state,cat</a:t>
            </a:r>
            <a:r>
              <a:rPr lang="en-US" i="1" dirty="0">
                <a:latin typeface="Calibri"/>
              </a:rPr>
              <a:t>)</a:t>
            </a:r>
          </a:p>
          <a:p>
            <a:pPr>
              <a:spcBef>
                <a:spcPct val="30000"/>
              </a:spcBef>
            </a:pPr>
            <a:r>
              <a:rPr lang="en-US" i="1" dirty="0">
                <a:latin typeface="Calibri"/>
              </a:rPr>
              <a:t> end while;</a:t>
            </a:r>
            <a:endParaRPr lang="en-US" i="1" dirty="0">
              <a:latin typeface="Calibri"/>
              <a:sym typeface="Symbol" charset="2"/>
            </a:endParaRP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5193301" y="1335486"/>
            <a:ext cx="5929449" cy="322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/>
              </a:rPr>
              <a:t>// clean up final </a:t>
            </a:r>
            <a:r>
              <a:rPr lang="en-US" i="1" dirty="0" smtClean="0">
                <a:solidFill>
                  <a:srgbClr val="000000"/>
                </a:solidFill>
                <a:latin typeface="Calibri"/>
              </a:rPr>
              <a:t>state</a:t>
            </a:r>
          </a:p>
          <a:p>
            <a:r>
              <a:rPr lang="en-US" i="1" dirty="0">
                <a:solidFill>
                  <a:srgbClr val="000000"/>
                </a:solidFill>
              </a:rPr>
              <a:t>state ← pop()</a:t>
            </a:r>
          </a:p>
          <a:p>
            <a:r>
              <a:rPr lang="en-US" i="1" dirty="0" smtClean="0">
                <a:solidFill>
                  <a:srgbClr val="000000"/>
                </a:solidFill>
                <a:latin typeface="Calibri"/>
              </a:rPr>
              <a:t>while </a:t>
            </a:r>
            <a:r>
              <a:rPr lang="en-US" i="1" dirty="0">
                <a:solidFill>
                  <a:srgbClr val="000000"/>
                </a:solidFill>
                <a:latin typeface="Calibri"/>
              </a:rPr>
              <a:t>(state ∉ S</a:t>
            </a:r>
            <a:r>
              <a:rPr lang="en-US" i="1" baseline="-25000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i="1" dirty="0">
                <a:solidFill>
                  <a:srgbClr val="000000"/>
                </a:solidFill>
                <a:latin typeface="Calibri"/>
              </a:rPr>
              <a:t> and state ≠ </a:t>
            </a:r>
            <a:r>
              <a:rPr lang="en-US" i="1" u="sng" dirty="0">
                <a:solidFill>
                  <a:srgbClr val="000000"/>
                </a:solidFill>
                <a:latin typeface="Calibri"/>
              </a:rPr>
              <a:t>bad</a:t>
            </a:r>
            <a:r>
              <a:rPr lang="en-US" i="1" dirty="0">
                <a:solidFill>
                  <a:srgbClr val="000000"/>
                </a:solidFill>
                <a:latin typeface="Calibri"/>
              </a:rPr>
              <a:t>) do</a:t>
            </a:r>
          </a:p>
          <a:p>
            <a:r>
              <a:rPr lang="en-US" i="1" dirty="0" smtClean="0">
                <a:solidFill>
                  <a:srgbClr val="000000"/>
                </a:solidFill>
                <a:latin typeface="Calibri"/>
              </a:rPr>
              <a:t>    truncate </a:t>
            </a:r>
            <a:r>
              <a:rPr lang="en-US" i="1" dirty="0">
                <a:solidFill>
                  <a:srgbClr val="000000"/>
                </a:solidFill>
                <a:latin typeface="Calibri"/>
              </a:rPr>
              <a:t>lexeme</a:t>
            </a:r>
          </a:p>
          <a:p>
            <a:r>
              <a:rPr lang="en-US" i="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i="1" dirty="0" err="1" smtClean="0">
                <a:solidFill>
                  <a:srgbClr val="000000"/>
                </a:solidFill>
                <a:latin typeface="Calibri"/>
              </a:rPr>
              <a:t>RollBack</a:t>
            </a:r>
            <a:r>
              <a:rPr lang="en-US" i="1" dirty="0" smtClean="0">
                <a:solidFill>
                  <a:srgbClr val="000000"/>
                </a:solidFill>
                <a:latin typeface="Calibri"/>
              </a:rPr>
              <a:t>()  //</a:t>
            </a:r>
            <a:r>
              <a:rPr lang="en-US" dirty="0"/>
              <a:t>moves the input stream back by one </a:t>
            </a:r>
            <a:r>
              <a:rPr lang="en-US" dirty="0" smtClean="0"/>
              <a:t>character  </a:t>
            </a:r>
          </a:p>
          <a:p>
            <a:r>
              <a:rPr lang="en-US" i="1" dirty="0" smtClean="0">
                <a:solidFill>
                  <a:srgbClr val="000000"/>
                </a:solidFill>
              </a:rPr>
              <a:t>    </a:t>
            </a:r>
            <a:r>
              <a:rPr lang="en-US" i="1" dirty="0">
                <a:solidFill>
                  <a:srgbClr val="000000"/>
                </a:solidFill>
              </a:rPr>
              <a:t>state ← pop()</a:t>
            </a:r>
            <a:endParaRPr lang="en-US" i="1" dirty="0">
              <a:solidFill>
                <a:srgbClr val="000000"/>
              </a:solidFill>
              <a:latin typeface="Calibri"/>
            </a:endParaRPr>
          </a:p>
          <a:p>
            <a:r>
              <a:rPr lang="en-US" i="1" dirty="0" smtClean="0">
                <a:solidFill>
                  <a:srgbClr val="000000"/>
                </a:solidFill>
                <a:latin typeface="Calibri"/>
              </a:rPr>
              <a:t>end </a:t>
            </a:r>
            <a:r>
              <a:rPr lang="en-US" i="1" dirty="0">
                <a:solidFill>
                  <a:srgbClr val="000000"/>
                </a:solidFill>
                <a:latin typeface="Calibri"/>
              </a:rPr>
              <a:t>while;</a:t>
            </a:r>
          </a:p>
          <a:p>
            <a:pPr>
              <a:spcBef>
                <a:spcPct val="30000"/>
              </a:spcBef>
            </a:pPr>
            <a:r>
              <a:rPr lang="en-US" i="1" dirty="0">
                <a:solidFill>
                  <a:srgbClr val="000000"/>
                </a:solidFill>
                <a:latin typeface="Calibri"/>
              </a:rPr>
              <a:t>// report the results</a:t>
            </a:r>
          </a:p>
          <a:p>
            <a:r>
              <a:rPr lang="en-US" i="1" dirty="0">
                <a:solidFill>
                  <a:srgbClr val="000000"/>
                </a:solidFill>
                <a:latin typeface="Calibri"/>
              </a:rPr>
              <a:t>if (state ∈ S</a:t>
            </a:r>
            <a:r>
              <a:rPr lang="en-US" i="1" baseline="-25000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US" i="1" dirty="0">
                <a:solidFill>
                  <a:srgbClr val="000000"/>
                </a:solidFill>
                <a:latin typeface="Calibri"/>
              </a:rPr>
              <a:t>) </a:t>
            </a:r>
          </a:p>
          <a:p>
            <a:r>
              <a:rPr lang="en-US" i="1" dirty="0">
                <a:solidFill>
                  <a:srgbClr val="000000"/>
                </a:solidFill>
                <a:latin typeface="Calibri"/>
              </a:rPr>
              <a:t>    then return &lt;</a:t>
            </a:r>
            <a:r>
              <a:rPr lang="en-US" i="1" dirty="0" err="1">
                <a:solidFill>
                  <a:srgbClr val="000000"/>
                </a:solidFill>
                <a:latin typeface="Calibri"/>
              </a:rPr>
              <a:t>PoS</a:t>
            </a:r>
            <a:r>
              <a:rPr lang="en-US" i="1" dirty="0">
                <a:solidFill>
                  <a:srgbClr val="000000"/>
                </a:solidFill>
                <a:latin typeface="Calibri"/>
              </a:rPr>
              <a:t>(state),</a:t>
            </a:r>
            <a:r>
              <a:rPr lang="en-US" sz="900" i="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alibri"/>
              </a:rPr>
              <a:t>lexeme&gt;</a:t>
            </a:r>
          </a:p>
          <a:p>
            <a:r>
              <a:rPr lang="en-US" i="1" dirty="0">
                <a:solidFill>
                  <a:srgbClr val="000000"/>
                </a:solidFill>
                <a:latin typeface="Calibri"/>
              </a:rPr>
              <a:t>else  return </a:t>
            </a:r>
            <a:r>
              <a:rPr lang="en-US" i="1" u="sng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invalid </a:t>
            </a:r>
          </a:p>
        </p:txBody>
      </p:sp>
      <p:grpSp>
        <p:nvGrpSpPr>
          <p:cNvPr id="27656" name="Group 18"/>
          <p:cNvGrpSpPr>
            <a:grpSpLocks/>
          </p:cNvGrpSpPr>
          <p:nvPr/>
        </p:nvGrpSpPr>
        <p:grpSpPr bwMode="auto">
          <a:xfrm>
            <a:off x="6116502" y="3776496"/>
            <a:ext cx="3124200" cy="1646238"/>
            <a:chOff x="3456" y="2440"/>
            <a:chExt cx="1968" cy="1037"/>
          </a:xfrm>
        </p:grpSpPr>
        <p:sp>
          <p:nvSpPr>
            <p:cNvPr id="27664" name="Freeform 13"/>
            <p:cNvSpPr>
              <a:spLocks/>
            </p:cNvSpPr>
            <p:nvPr/>
          </p:nvSpPr>
          <p:spPr bwMode="auto">
            <a:xfrm>
              <a:off x="4392" y="2440"/>
              <a:ext cx="1032" cy="920"/>
            </a:xfrm>
            <a:custGeom>
              <a:avLst/>
              <a:gdLst>
                <a:gd name="T0" fmla="*/ 864 w 1032"/>
                <a:gd name="T1" fmla="*/ 920 h 920"/>
                <a:gd name="T2" fmla="*/ 1008 w 1032"/>
                <a:gd name="T3" fmla="*/ 824 h 920"/>
                <a:gd name="T4" fmla="*/ 1008 w 1032"/>
                <a:gd name="T5" fmla="*/ 632 h 920"/>
                <a:gd name="T6" fmla="*/ 912 w 1032"/>
                <a:gd name="T7" fmla="*/ 152 h 920"/>
                <a:gd name="T8" fmla="*/ 432 w 1032"/>
                <a:gd name="T9" fmla="*/ 8 h 920"/>
                <a:gd name="T10" fmla="*/ 0 w 1032"/>
                <a:gd name="T11" fmla="*/ 104 h 9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2"/>
                <a:gd name="T19" fmla="*/ 0 h 920"/>
                <a:gd name="T20" fmla="*/ 1032 w 1032"/>
                <a:gd name="T21" fmla="*/ 920 h 9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2" h="920">
                  <a:moveTo>
                    <a:pt x="864" y="920"/>
                  </a:moveTo>
                  <a:cubicBezTo>
                    <a:pt x="924" y="896"/>
                    <a:pt x="984" y="872"/>
                    <a:pt x="1008" y="824"/>
                  </a:cubicBezTo>
                  <a:cubicBezTo>
                    <a:pt x="1032" y="776"/>
                    <a:pt x="1024" y="744"/>
                    <a:pt x="1008" y="632"/>
                  </a:cubicBezTo>
                  <a:cubicBezTo>
                    <a:pt x="992" y="520"/>
                    <a:pt x="1008" y="256"/>
                    <a:pt x="912" y="152"/>
                  </a:cubicBezTo>
                  <a:cubicBezTo>
                    <a:pt x="816" y="48"/>
                    <a:pt x="584" y="16"/>
                    <a:pt x="432" y="8"/>
                  </a:cubicBezTo>
                  <a:cubicBezTo>
                    <a:pt x="280" y="0"/>
                    <a:pt x="140" y="52"/>
                    <a:pt x="0" y="104"/>
                  </a:cubicBezTo>
                </a:path>
              </a:pathLst>
            </a:custGeom>
            <a:noFill/>
            <a:ln w="19050" cmpd="sng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3C75"/>
                </a:solidFill>
                <a:latin typeface="Calibri"/>
              </a:endParaRPr>
            </a:p>
          </p:txBody>
        </p:sp>
        <p:sp>
          <p:nvSpPr>
            <p:cNvPr id="27662" name="Text Box 10"/>
            <p:cNvSpPr txBox="1">
              <a:spLocks noChangeArrowheads="1"/>
            </p:cNvSpPr>
            <p:nvPr/>
          </p:nvSpPr>
          <p:spPr bwMode="auto">
            <a:xfrm>
              <a:off x="3456" y="3264"/>
              <a:ext cx="1824" cy="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 i="1" dirty="0" err="1">
                  <a:solidFill>
                    <a:srgbClr val="003C75"/>
                  </a:solidFill>
                  <a:latin typeface="Calibri"/>
                </a:rPr>
                <a:t>PoS</a:t>
              </a:r>
              <a:r>
                <a:rPr lang="en-US" sz="1600" i="1" dirty="0">
                  <a:solidFill>
                    <a:srgbClr val="003C75"/>
                  </a:solidFill>
                  <a:latin typeface="Calibri"/>
                </a:rPr>
                <a:t>: state </a:t>
              </a:r>
              <a:r>
                <a:rPr lang="en-US" sz="1600" i="1" dirty="0">
                  <a:solidFill>
                    <a:srgbClr val="003C75"/>
                  </a:solidFill>
                  <a:latin typeface="Calibri"/>
                  <a:sym typeface="Symbol" charset="2"/>
                </a:rPr>
                <a:t> part of speech</a:t>
              </a:r>
              <a:endParaRPr lang="en-US" sz="1600" i="1" dirty="0">
                <a:solidFill>
                  <a:srgbClr val="003C75"/>
                </a:solidFill>
                <a:latin typeface="Calibri"/>
              </a:endParaRPr>
            </a:p>
          </p:txBody>
        </p:sp>
      </p:grpSp>
      <p:grpSp>
        <p:nvGrpSpPr>
          <p:cNvPr id="27657" name="Group 18"/>
          <p:cNvGrpSpPr>
            <a:grpSpLocks/>
          </p:cNvGrpSpPr>
          <p:nvPr/>
        </p:nvGrpSpPr>
        <p:grpSpPr bwMode="auto">
          <a:xfrm>
            <a:off x="4973502" y="2772501"/>
            <a:ext cx="4533900" cy="3302576"/>
            <a:chOff x="4343400" y="2997200"/>
            <a:chExt cx="4533900" cy="3302576"/>
          </a:xfrm>
        </p:grpSpPr>
        <p:sp>
          <p:nvSpPr>
            <p:cNvPr id="27659" name="Text Box 7"/>
            <p:cNvSpPr txBox="1">
              <a:spLocks noChangeArrowheads="1"/>
            </p:cNvSpPr>
            <p:nvPr/>
          </p:nvSpPr>
          <p:spPr bwMode="auto">
            <a:xfrm>
              <a:off x="4343400" y="5715000"/>
              <a:ext cx="4064000" cy="584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 dirty="0">
                  <a:solidFill>
                    <a:srgbClr val="003C75"/>
                  </a:solidFill>
                  <a:latin typeface="Calibri"/>
                </a:rPr>
                <a:t>Need a clever buffering scheme, such as </a:t>
              </a:r>
              <a:r>
                <a:rPr lang="en-US" sz="1600" i="1" dirty="0">
                  <a:solidFill>
                    <a:srgbClr val="003C75"/>
                  </a:solidFill>
                  <a:latin typeface="Calibri"/>
                </a:rPr>
                <a:t>double buffering </a:t>
              </a:r>
              <a:r>
                <a:rPr lang="en-US" sz="1600" dirty="0">
                  <a:solidFill>
                    <a:srgbClr val="003C75"/>
                  </a:solidFill>
                  <a:latin typeface="Calibri"/>
                </a:rPr>
                <a:t>to support roll back</a:t>
              </a:r>
            </a:p>
          </p:txBody>
        </p:sp>
        <p:sp>
          <p:nvSpPr>
            <p:cNvPr id="27661" name="Freeform 16"/>
            <p:cNvSpPr>
              <a:spLocks noChangeArrowheads="1"/>
            </p:cNvSpPr>
            <p:nvPr/>
          </p:nvSpPr>
          <p:spPr bwMode="auto">
            <a:xfrm>
              <a:off x="8382000" y="2997200"/>
              <a:ext cx="495300" cy="2929467"/>
            </a:xfrm>
            <a:custGeom>
              <a:avLst/>
              <a:gdLst>
                <a:gd name="T0" fmla="*/ 59267 w 495300"/>
                <a:gd name="T1" fmla="*/ 2929467 h 2929467"/>
                <a:gd name="T2" fmla="*/ 330200 w 495300"/>
                <a:gd name="T3" fmla="*/ 2743200 h 2929467"/>
                <a:gd name="T4" fmla="*/ 431800 w 495300"/>
                <a:gd name="T5" fmla="*/ 2243667 h 2929467"/>
                <a:gd name="T6" fmla="*/ 423333 w 495300"/>
                <a:gd name="T7" fmla="*/ 482600 h 2929467"/>
                <a:gd name="T8" fmla="*/ 0 w 495300"/>
                <a:gd name="T9" fmla="*/ 0 h 2929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5300"/>
                <a:gd name="T16" fmla="*/ 0 h 2929467"/>
                <a:gd name="T17" fmla="*/ 495300 w 495300"/>
                <a:gd name="T18" fmla="*/ 2929467 h 29294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5300" h="2929467">
                  <a:moveTo>
                    <a:pt x="59267" y="2929467"/>
                  </a:moveTo>
                  <a:cubicBezTo>
                    <a:pt x="163689" y="2893483"/>
                    <a:pt x="268111" y="2857500"/>
                    <a:pt x="330200" y="2743200"/>
                  </a:cubicBezTo>
                  <a:cubicBezTo>
                    <a:pt x="392289" y="2628900"/>
                    <a:pt x="416278" y="2620434"/>
                    <a:pt x="431800" y="2243667"/>
                  </a:cubicBezTo>
                  <a:cubicBezTo>
                    <a:pt x="447322" y="1866900"/>
                    <a:pt x="495300" y="856544"/>
                    <a:pt x="423333" y="482600"/>
                  </a:cubicBezTo>
                  <a:cubicBezTo>
                    <a:pt x="351366" y="108656"/>
                    <a:pt x="0" y="0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bg1">
                  <a:lumMod val="50000"/>
                </a:schemeClr>
              </a:solidFill>
              <a:round/>
              <a:headEnd/>
              <a:tailEnd type="stealth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3C75"/>
                </a:solidFill>
                <a:latin typeface="Calibri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12419" y="3429000"/>
            <a:ext cx="2741883" cy="2734847"/>
            <a:chOff x="382317" y="3526005"/>
            <a:chExt cx="2741883" cy="2734847"/>
          </a:xfrm>
        </p:grpSpPr>
        <p:sp>
          <p:nvSpPr>
            <p:cNvPr id="4" name="Freeform 3"/>
            <p:cNvSpPr/>
            <p:nvPr/>
          </p:nvSpPr>
          <p:spPr>
            <a:xfrm>
              <a:off x="382317" y="3526005"/>
              <a:ext cx="765582" cy="2492179"/>
            </a:xfrm>
            <a:custGeom>
              <a:avLst/>
              <a:gdLst>
                <a:gd name="connsiteX0" fmla="*/ 365464 w 745290"/>
                <a:gd name="connsiteY0" fmla="*/ 1709306 h 1709306"/>
                <a:gd name="connsiteX1" fmla="*/ 33117 w 745290"/>
                <a:gd name="connsiteY1" fmla="*/ 1329460 h 1709306"/>
                <a:gd name="connsiteX2" fmla="*/ 92465 w 745290"/>
                <a:gd name="connsiteY2" fmla="*/ 284884 h 1709306"/>
                <a:gd name="connsiteX3" fmla="*/ 745290 w 745290"/>
                <a:gd name="connsiteY3" fmla="*/ 0 h 1709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290" h="1709306">
                  <a:moveTo>
                    <a:pt x="365464" y="1709306"/>
                  </a:moveTo>
                  <a:cubicBezTo>
                    <a:pt x="222040" y="1638085"/>
                    <a:pt x="78617" y="1566864"/>
                    <a:pt x="33117" y="1329460"/>
                  </a:cubicBezTo>
                  <a:cubicBezTo>
                    <a:pt x="-12383" y="1092056"/>
                    <a:pt x="-26231" y="506461"/>
                    <a:pt x="92465" y="284884"/>
                  </a:cubicBezTo>
                  <a:cubicBezTo>
                    <a:pt x="211161" y="63307"/>
                    <a:pt x="745290" y="0"/>
                    <a:pt x="745290" y="0"/>
                  </a:cubicBezTo>
                </a:path>
              </a:pathLst>
            </a:custGeom>
            <a:ln w="12700" cmpd="sng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62000" y="5737632"/>
              <a:ext cx="2362200" cy="5232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003C75"/>
                  </a:solidFill>
                  <a:latin typeface="Calibri"/>
                </a:rPr>
                <a:t>S</a:t>
              </a:r>
              <a:r>
                <a:rPr lang="en-US" sz="1400" i="1" baseline="-25000" dirty="0">
                  <a:solidFill>
                    <a:srgbClr val="003C75"/>
                  </a:solidFill>
                  <a:latin typeface="Calibri"/>
                </a:rPr>
                <a:t>A</a:t>
              </a:r>
              <a:r>
                <a:rPr lang="en-US" sz="1400" dirty="0">
                  <a:solidFill>
                    <a:srgbClr val="003C75"/>
                  </a:solidFill>
                  <a:latin typeface="Calibri"/>
                </a:rPr>
                <a:t> is the set of accepting (e.g., final) states) </a:t>
              </a:r>
              <a:r>
                <a:rPr lang="en-US" sz="1400" i="1" dirty="0"/>
                <a:t>s</a:t>
              </a:r>
              <a:r>
                <a:rPr lang="en-US" sz="1400" i="1" u="sng" baseline="-25000" dirty="0"/>
                <a:t>e </a:t>
              </a:r>
              <a:r>
                <a:rPr lang="en-US" sz="1400" i="1" u="sng" dirty="0"/>
                <a:t> is error state</a:t>
              </a:r>
              <a:endParaRPr lang="en-US" sz="1400" dirty="0">
                <a:solidFill>
                  <a:srgbClr val="003C75"/>
                </a:solidFill>
                <a:latin typeface="Calibri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3318" y="1492180"/>
            <a:ext cx="136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LetterGothic-Slant_167"/>
              </a:rPr>
              <a:t>NextWord</a:t>
            </a:r>
            <a:r>
              <a:rPr lang="en-US" dirty="0">
                <a:latin typeface="LetterGothic-Slant_167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816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276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Avoiding Excess Rollback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060142" y="151148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</a:t>
            </a:r>
            <a:r>
              <a:rPr lang="en-US" sz="1800" b="1" dirty="0" err="1"/>
              <a:t>RE</a:t>
            </a:r>
            <a:r>
              <a:rPr lang="en-US" dirty="0" err="1"/>
              <a:t>s</a:t>
            </a:r>
            <a:r>
              <a:rPr lang="en-US" dirty="0"/>
              <a:t> can produce quadratic rollback</a:t>
            </a:r>
          </a:p>
          <a:p>
            <a:pPr lvl="1"/>
            <a:r>
              <a:rPr lang="en-US" dirty="0"/>
              <a:t>Consider </a:t>
            </a:r>
            <a:r>
              <a:rPr lang="en-US" i="1" dirty="0" err="1"/>
              <a:t>ab</a:t>
            </a:r>
            <a:r>
              <a:rPr lang="en-US" i="1" dirty="0"/>
              <a:t> | (</a:t>
            </a:r>
            <a:r>
              <a:rPr lang="en-US" i="1" dirty="0" err="1"/>
              <a:t>ab</a:t>
            </a:r>
            <a:r>
              <a:rPr lang="en-US" i="1" dirty="0"/>
              <a:t>)* </a:t>
            </a:r>
            <a:r>
              <a:rPr lang="en-US" i="1" dirty="0" err="1"/>
              <a:t>c</a:t>
            </a:r>
            <a:r>
              <a:rPr lang="en-US" dirty="0"/>
              <a:t>  and its </a:t>
            </a:r>
            <a:r>
              <a:rPr lang="en-US" sz="1600" b="1" dirty="0"/>
              <a:t>DFA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Input “</a:t>
            </a:r>
            <a:r>
              <a:rPr lang="en-US" dirty="0" err="1">
                <a:solidFill>
                  <a:srgbClr val="00B050"/>
                </a:solidFill>
              </a:rPr>
              <a:t>ababababc</a:t>
            </a:r>
            <a:r>
              <a:rPr lang="en-US" dirty="0" smtClean="0"/>
              <a:t>”</a:t>
            </a:r>
            <a:endParaRPr lang="en-US" dirty="0"/>
          </a:p>
          <a:p>
            <a:pPr lvl="2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, 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4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4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baseline="-25000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Input “</a:t>
            </a:r>
            <a:r>
              <a:rPr lang="en-US" dirty="0" err="1">
                <a:solidFill>
                  <a:srgbClr val="FF0000"/>
                </a:solidFill>
              </a:rPr>
              <a:t>abababab</a:t>
            </a:r>
            <a:r>
              <a:rPr lang="en-US" dirty="0"/>
              <a:t>”, , several </a:t>
            </a:r>
            <a:r>
              <a:rPr lang="en-US" dirty="0" err="1"/>
              <a:t>lexems</a:t>
            </a:r>
            <a:r>
              <a:rPr lang="en-US" dirty="0"/>
              <a:t> of “ab” </a:t>
            </a:r>
          </a:p>
          <a:p>
            <a:pPr lvl="2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, 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4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4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4</a:t>
            </a:r>
            <a:r>
              <a:rPr lang="en-US" dirty="0"/>
              <a:t>, rollback 6 characters</a:t>
            </a:r>
          </a:p>
          <a:p>
            <a:pPr lvl="2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, 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baseline="-25000" dirty="0">
                <a:solidFill>
                  <a:srgbClr val="FF0000"/>
                </a:solidFill>
              </a:rPr>
              <a:t>2, </a:t>
            </a:r>
            <a:r>
              <a:rPr lang="en-US" dirty="0"/>
              <a:t>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4</a:t>
            </a:r>
            <a:r>
              <a:rPr lang="en-US" dirty="0"/>
              <a:t>, 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4</a:t>
            </a:r>
            <a:r>
              <a:rPr lang="en-US" dirty="0"/>
              <a:t>, rollback 4 characters</a:t>
            </a:r>
          </a:p>
          <a:p>
            <a:pPr lvl="2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,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2, </a:t>
            </a:r>
            <a:r>
              <a:rPr lang="en-US" dirty="0"/>
              <a:t>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4</a:t>
            </a:r>
            <a:r>
              <a:rPr lang="en-US" dirty="0"/>
              <a:t>, rollback 2 characters</a:t>
            </a:r>
          </a:p>
          <a:p>
            <a:pPr lvl="2"/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,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This behavior is preventable</a:t>
            </a:r>
          </a:p>
          <a:p>
            <a:pPr lvl="1"/>
            <a:r>
              <a:rPr lang="en-US" dirty="0"/>
              <a:t>Have the scanner remember paths that fail on particular inputs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191500" y="1284462"/>
            <a:ext cx="2057400" cy="2060575"/>
            <a:chOff x="6400800" y="1292225"/>
            <a:chExt cx="2057400" cy="2060575"/>
          </a:xfrm>
        </p:grpSpPr>
        <p:sp>
          <p:nvSpPr>
            <p:cNvPr id="29719" name="TextBox 28"/>
            <p:cNvSpPr txBox="1">
              <a:spLocks noChangeArrowheads="1"/>
            </p:cNvSpPr>
            <p:nvPr/>
          </p:nvSpPr>
          <p:spPr bwMode="auto">
            <a:xfrm>
              <a:off x="7848600" y="1461575"/>
              <a:ext cx="304800" cy="307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 u="sng" dirty="0">
                  <a:latin typeface="Calibri"/>
                </a:rPr>
                <a:t>a</a:t>
              </a:r>
            </a:p>
          </p:txBody>
        </p:sp>
        <p:sp>
          <p:nvSpPr>
            <p:cNvPr id="29706" name="Oval 7"/>
            <p:cNvSpPr>
              <a:spLocks noChangeArrowheads="1"/>
            </p:cNvSpPr>
            <p:nvPr/>
          </p:nvSpPr>
          <p:spPr bwMode="auto">
            <a:xfrm>
              <a:off x="7704667" y="1292225"/>
              <a:ext cx="309563" cy="2826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0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29707" name="Oval 7"/>
            <p:cNvSpPr>
              <a:spLocks noChangeArrowheads="1"/>
            </p:cNvSpPr>
            <p:nvPr/>
          </p:nvSpPr>
          <p:spPr bwMode="auto">
            <a:xfrm>
              <a:off x="7704667" y="1847903"/>
              <a:ext cx="309563" cy="2826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29708" name="Oval 7"/>
            <p:cNvSpPr>
              <a:spLocks noChangeArrowheads="1"/>
            </p:cNvSpPr>
            <p:nvPr/>
          </p:nvSpPr>
          <p:spPr bwMode="auto">
            <a:xfrm>
              <a:off x="7704667" y="2403582"/>
              <a:ext cx="309563" cy="2826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2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29709" name="Oval 8"/>
            <p:cNvSpPr>
              <a:spLocks noChangeArrowheads="1"/>
            </p:cNvSpPr>
            <p:nvPr/>
          </p:nvSpPr>
          <p:spPr bwMode="auto">
            <a:xfrm>
              <a:off x="7713199" y="2993623"/>
              <a:ext cx="309563" cy="2826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5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29710" name="Oval 9"/>
            <p:cNvSpPr>
              <a:spLocks noChangeArrowheads="1"/>
            </p:cNvSpPr>
            <p:nvPr/>
          </p:nvSpPr>
          <p:spPr bwMode="auto">
            <a:xfrm>
              <a:off x="7018867" y="2403582"/>
              <a:ext cx="309563" cy="2826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3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29711" name="Oval 10"/>
            <p:cNvSpPr>
              <a:spLocks noChangeArrowheads="1"/>
            </p:cNvSpPr>
            <p:nvPr/>
          </p:nvSpPr>
          <p:spPr bwMode="auto">
            <a:xfrm>
              <a:off x="7018867" y="2991013"/>
              <a:ext cx="309563" cy="28260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4</a:t>
              </a:r>
              <a:endParaRPr lang="en-US" sz="1600" dirty="0">
                <a:latin typeface="Calibri"/>
              </a:endParaRPr>
            </a:p>
          </p:txBody>
        </p:sp>
        <p:cxnSp>
          <p:nvCxnSpPr>
            <p:cNvPr id="29712" name="Straight Arrow Connector 12"/>
            <p:cNvCxnSpPr>
              <a:cxnSpLocks noChangeShapeType="1"/>
              <a:stCxn id="29706" idx="4"/>
              <a:endCxn id="29707" idx="0"/>
            </p:cNvCxnSpPr>
            <p:nvPr/>
          </p:nvCxnSpPr>
          <p:spPr bwMode="auto">
            <a:xfrm rot="5400000">
              <a:off x="7722911" y="1711365"/>
              <a:ext cx="273076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13" name="Straight Arrow Connector 14"/>
            <p:cNvCxnSpPr>
              <a:cxnSpLocks noChangeShapeType="1"/>
              <a:stCxn id="29707" idx="4"/>
              <a:endCxn id="29708" idx="0"/>
            </p:cNvCxnSpPr>
            <p:nvPr/>
          </p:nvCxnSpPr>
          <p:spPr bwMode="auto">
            <a:xfrm rot="5400000">
              <a:off x="7722911" y="2267044"/>
              <a:ext cx="273076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14" name="Straight Arrow Connector 16"/>
            <p:cNvCxnSpPr>
              <a:cxnSpLocks noChangeShapeType="1"/>
              <a:stCxn id="29708" idx="4"/>
              <a:endCxn id="29709" idx="0"/>
            </p:cNvCxnSpPr>
            <p:nvPr/>
          </p:nvCxnSpPr>
          <p:spPr bwMode="auto">
            <a:xfrm rot="16200000" flipH="1">
              <a:off x="7709995" y="2835638"/>
              <a:ext cx="307440" cy="85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15" name="Straight Arrow Connector 18"/>
            <p:cNvCxnSpPr>
              <a:cxnSpLocks noChangeShapeType="1"/>
              <a:stCxn id="29708" idx="2"/>
              <a:endCxn id="29710" idx="6"/>
            </p:cNvCxnSpPr>
            <p:nvPr/>
          </p:nvCxnSpPr>
          <p:spPr bwMode="auto">
            <a:xfrm rot="10800000">
              <a:off x="7328431" y="2544883"/>
              <a:ext cx="37623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16" name="Straight Arrow Connector 22"/>
            <p:cNvCxnSpPr>
              <a:cxnSpLocks noChangeShapeType="1"/>
              <a:stCxn id="29710" idx="5"/>
              <a:endCxn id="29711" idx="7"/>
            </p:cNvCxnSpPr>
            <p:nvPr/>
          </p:nvCxnSpPr>
          <p:spPr bwMode="auto">
            <a:xfrm rot="5400000">
              <a:off x="7089295" y="2838599"/>
              <a:ext cx="387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17" name="Straight Arrow Connector 24"/>
            <p:cNvCxnSpPr>
              <a:cxnSpLocks noChangeShapeType="1"/>
              <a:stCxn id="29711" idx="1"/>
              <a:endCxn id="29710" idx="3"/>
            </p:cNvCxnSpPr>
            <p:nvPr/>
          </p:nvCxnSpPr>
          <p:spPr bwMode="auto">
            <a:xfrm rot="5400000" flipH="1" flipV="1">
              <a:off x="6870400" y="2838599"/>
              <a:ext cx="387601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18" name="Straight Arrow Connector 26"/>
            <p:cNvCxnSpPr>
              <a:cxnSpLocks noChangeShapeType="1"/>
              <a:stCxn id="29711" idx="6"/>
              <a:endCxn id="29709" idx="2"/>
            </p:cNvCxnSpPr>
            <p:nvPr/>
          </p:nvCxnSpPr>
          <p:spPr bwMode="auto">
            <a:xfrm>
              <a:off x="7328430" y="3132315"/>
              <a:ext cx="384769" cy="26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20" name="TextBox 29"/>
            <p:cNvSpPr txBox="1">
              <a:spLocks noChangeArrowheads="1"/>
            </p:cNvSpPr>
            <p:nvPr/>
          </p:nvSpPr>
          <p:spPr bwMode="auto">
            <a:xfrm>
              <a:off x="7848600" y="2071234"/>
              <a:ext cx="304800" cy="307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 u="sng" dirty="0">
                  <a:latin typeface="Calibri"/>
                </a:rPr>
                <a:t>b</a:t>
              </a:r>
            </a:p>
          </p:txBody>
        </p:sp>
        <p:sp>
          <p:nvSpPr>
            <p:cNvPr id="29721" name="TextBox 30"/>
            <p:cNvSpPr txBox="1">
              <a:spLocks noChangeArrowheads="1"/>
            </p:cNvSpPr>
            <p:nvPr/>
          </p:nvSpPr>
          <p:spPr bwMode="auto">
            <a:xfrm>
              <a:off x="7848600" y="2630089"/>
              <a:ext cx="304800" cy="307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 u="sng" dirty="0" err="1">
                  <a:latin typeface="Calibri"/>
                </a:rPr>
                <a:t>c</a:t>
              </a:r>
              <a:endParaRPr lang="en-US" sz="1400" u="sng" dirty="0">
                <a:latin typeface="Calibri"/>
              </a:endParaRPr>
            </a:p>
          </p:txBody>
        </p:sp>
        <p:sp>
          <p:nvSpPr>
            <p:cNvPr id="29722" name="TextBox 31"/>
            <p:cNvSpPr txBox="1">
              <a:spLocks noChangeArrowheads="1"/>
            </p:cNvSpPr>
            <p:nvPr/>
          </p:nvSpPr>
          <p:spPr bwMode="auto">
            <a:xfrm>
              <a:off x="7425265" y="2246075"/>
              <a:ext cx="304800" cy="307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 u="sng" dirty="0">
                  <a:latin typeface="Calibri"/>
                </a:rPr>
                <a:t>a</a:t>
              </a:r>
            </a:p>
          </p:txBody>
        </p:sp>
        <p:sp>
          <p:nvSpPr>
            <p:cNvPr id="29723" name="TextBox 32"/>
            <p:cNvSpPr txBox="1">
              <a:spLocks noChangeArrowheads="1"/>
            </p:cNvSpPr>
            <p:nvPr/>
          </p:nvSpPr>
          <p:spPr bwMode="auto">
            <a:xfrm>
              <a:off x="6807201" y="2630089"/>
              <a:ext cx="304800" cy="307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 u="sng" dirty="0">
                  <a:latin typeface="Calibri"/>
                </a:rPr>
                <a:t>a</a:t>
              </a:r>
            </a:p>
          </p:txBody>
        </p:sp>
        <p:sp>
          <p:nvSpPr>
            <p:cNvPr id="29724" name="TextBox 33"/>
            <p:cNvSpPr txBox="1">
              <a:spLocks noChangeArrowheads="1"/>
            </p:cNvSpPr>
            <p:nvPr/>
          </p:nvSpPr>
          <p:spPr bwMode="auto">
            <a:xfrm>
              <a:off x="7374466" y="3044993"/>
              <a:ext cx="304800" cy="307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 u="sng" dirty="0">
                  <a:latin typeface="Calibri"/>
                </a:rPr>
                <a:t>c</a:t>
              </a:r>
            </a:p>
          </p:txBody>
        </p:sp>
        <p:sp>
          <p:nvSpPr>
            <p:cNvPr id="29725" name="TextBox 34"/>
            <p:cNvSpPr txBox="1">
              <a:spLocks noChangeArrowheads="1"/>
            </p:cNvSpPr>
            <p:nvPr/>
          </p:nvSpPr>
          <p:spPr bwMode="auto">
            <a:xfrm>
              <a:off x="7222069" y="2630089"/>
              <a:ext cx="304800" cy="307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 u="sng" dirty="0">
                  <a:latin typeface="Calibri"/>
                </a:rPr>
                <a:t>b</a:t>
              </a:r>
            </a:p>
          </p:txBody>
        </p:sp>
        <p:sp>
          <p:nvSpPr>
            <p:cNvPr id="29726" name="TextBox 37"/>
            <p:cNvSpPr txBox="1">
              <a:spLocks noChangeArrowheads="1"/>
            </p:cNvSpPr>
            <p:nvPr/>
          </p:nvSpPr>
          <p:spPr bwMode="auto">
            <a:xfrm>
              <a:off x="6400800" y="1295202"/>
              <a:ext cx="1143000" cy="52327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 b="1" dirty="0">
                  <a:solidFill>
                    <a:srgbClr val="003C75"/>
                  </a:solidFill>
                  <a:latin typeface="Calibri"/>
                </a:rPr>
                <a:t>DFA</a:t>
              </a:r>
              <a:r>
                <a:rPr lang="en-US" sz="1400" dirty="0">
                  <a:solidFill>
                    <a:srgbClr val="003C75"/>
                  </a:solidFill>
                  <a:latin typeface="Calibri"/>
                </a:rPr>
                <a:t> for </a:t>
              </a:r>
            </a:p>
            <a:p>
              <a:r>
                <a:rPr lang="en-US" sz="1400" dirty="0" err="1">
                  <a:solidFill>
                    <a:srgbClr val="003C75"/>
                  </a:solidFill>
                  <a:latin typeface="Calibri"/>
                </a:rPr>
                <a:t>ab</a:t>
              </a:r>
              <a:r>
                <a:rPr lang="en-US" sz="1400" dirty="0">
                  <a:solidFill>
                    <a:srgbClr val="003C75"/>
                  </a:solidFill>
                  <a:latin typeface="Calibri"/>
                </a:rPr>
                <a:t> | (</a:t>
              </a:r>
              <a:r>
                <a:rPr lang="en-US" sz="1400" dirty="0" err="1">
                  <a:solidFill>
                    <a:srgbClr val="003C75"/>
                  </a:solidFill>
                  <a:latin typeface="Calibri"/>
                </a:rPr>
                <a:t>ab</a:t>
              </a:r>
              <a:r>
                <a:rPr lang="en-US" sz="1400" dirty="0">
                  <a:solidFill>
                    <a:srgbClr val="003C75"/>
                  </a:solidFill>
                  <a:latin typeface="Calibri"/>
                </a:rPr>
                <a:t>)* c</a:t>
              </a:r>
            </a:p>
          </p:txBody>
        </p:sp>
        <p:sp>
          <p:nvSpPr>
            <p:cNvPr id="29727" name="Oval 39"/>
            <p:cNvSpPr>
              <a:spLocks noChangeArrowheads="1"/>
            </p:cNvSpPr>
            <p:nvPr/>
          </p:nvSpPr>
          <p:spPr bwMode="auto">
            <a:xfrm>
              <a:off x="7675693" y="2959384"/>
              <a:ext cx="384574" cy="351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Calibri"/>
              </a:endParaRPr>
            </a:p>
          </p:txBody>
        </p:sp>
        <p:sp>
          <p:nvSpPr>
            <p:cNvPr id="29728" name="Oval 40"/>
            <p:cNvSpPr>
              <a:spLocks noChangeArrowheads="1"/>
            </p:cNvSpPr>
            <p:nvPr/>
          </p:nvSpPr>
          <p:spPr bwMode="auto">
            <a:xfrm>
              <a:off x="7662335" y="2370573"/>
              <a:ext cx="384574" cy="3510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b">
              <a:prstTxWarp prst="textNoShape">
                <a:avLst/>
              </a:prstTxWarp>
            </a:bodyPr>
            <a:lstStyle/>
            <a:p>
              <a:pPr algn="ctr"/>
              <a:endParaRPr lang="en-US" sz="1600" dirty="0">
                <a:latin typeface="Calibri"/>
              </a:endParaRPr>
            </a:p>
          </p:txBody>
        </p:sp>
        <p:sp>
          <p:nvSpPr>
            <p:cNvPr id="37" name="TextBox 30"/>
            <p:cNvSpPr txBox="1">
              <a:spLocks noChangeArrowheads="1"/>
            </p:cNvSpPr>
            <p:nvPr/>
          </p:nvSpPr>
          <p:spPr bwMode="auto">
            <a:xfrm>
              <a:off x="8153400" y="1524000"/>
              <a:ext cx="304800" cy="3078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 u="sng" dirty="0" err="1">
                  <a:latin typeface="Calibri"/>
                </a:rPr>
                <a:t>c</a:t>
              </a:r>
              <a:endParaRPr lang="en-US" sz="1400" u="sng" dirty="0">
                <a:latin typeface="Calibri"/>
              </a:endParaRPr>
            </a:p>
          </p:txBody>
        </p:sp>
      </p:grpSp>
      <p:grpSp>
        <p:nvGrpSpPr>
          <p:cNvPr id="29703" name="Group 44"/>
          <p:cNvGrpSpPr>
            <a:grpSpLocks/>
          </p:cNvGrpSpPr>
          <p:nvPr/>
        </p:nvGrpSpPr>
        <p:grpSpPr bwMode="auto">
          <a:xfrm>
            <a:off x="838200" y="3687150"/>
            <a:ext cx="990600" cy="990600"/>
            <a:chOff x="228600" y="2971800"/>
            <a:chExt cx="990600" cy="990600"/>
          </a:xfrm>
        </p:grpSpPr>
        <p:sp>
          <p:nvSpPr>
            <p:cNvPr id="29704" name="Left Brace 42"/>
            <p:cNvSpPr>
              <a:spLocks/>
            </p:cNvSpPr>
            <p:nvPr/>
          </p:nvSpPr>
          <p:spPr bwMode="auto">
            <a:xfrm>
              <a:off x="990600" y="2971800"/>
              <a:ext cx="228600" cy="990600"/>
            </a:xfrm>
            <a:prstGeom prst="leftBrace">
              <a:avLst>
                <a:gd name="adj1" fmla="val 30554"/>
                <a:gd name="adj2" fmla="val 50000"/>
              </a:avLst>
            </a:prstGeom>
            <a:noFill/>
            <a:ln w="19050">
              <a:solidFill>
                <a:srgbClr val="003C75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9705" name="TextBox 43"/>
            <p:cNvSpPr txBox="1">
              <a:spLocks noChangeArrowheads="1"/>
            </p:cNvSpPr>
            <p:nvPr/>
          </p:nvSpPr>
          <p:spPr bwMode="auto">
            <a:xfrm>
              <a:off x="228600" y="3159781"/>
              <a:ext cx="914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rgbClr val="003C75"/>
                  </a:solidFill>
                  <a:latin typeface="Calibri"/>
                </a:rPr>
                <a:t>Not too pretty</a:t>
              </a:r>
            </a:p>
          </p:txBody>
        </p:sp>
      </p:grpSp>
      <p:cxnSp>
        <p:nvCxnSpPr>
          <p:cNvPr id="35" name="Curved Connector 34"/>
          <p:cNvCxnSpPr>
            <a:stCxn id="29706" idx="6"/>
            <a:endCxn id="29727" idx="6"/>
          </p:cNvCxnSpPr>
          <p:nvPr/>
        </p:nvCxnSpPr>
        <p:spPr bwMode="auto">
          <a:xfrm>
            <a:off x="9804931" y="1425762"/>
            <a:ext cx="46037" cy="1701398"/>
          </a:xfrm>
          <a:prstGeom prst="curvedConnector3">
            <a:avLst>
              <a:gd name="adj1" fmla="val 596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11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6EB1CA-0586-489D-B681-4E49120B90FA}"/>
              </a:ext>
            </a:extLst>
          </p:cNvPr>
          <p:cNvCxnSpPr>
            <a:cxnSpLocks/>
          </p:cNvCxnSpPr>
          <p:nvPr/>
        </p:nvCxnSpPr>
        <p:spPr>
          <a:xfrm>
            <a:off x="9638744" y="934415"/>
            <a:ext cx="19936" cy="34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8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0C1A2693-35C9-4A14-BD92-E624F5782D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159631" y="6272469"/>
            <a:ext cx="3860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B658A85D-C2D6-4636-973E-3D074B5E9588}" type="slidenum">
              <a:rPr lang="en-US" altLang="en-US"/>
              <a:pPr/>
              <a:t>12</a:t>
            </a:fld>
            <a:endParaRPr lang="en-US" altLang="en-US" dirty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B7BC44E-8798-451F-B1E9-9C18824B5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1953" y="457200"/>
            <a:ext cx="9818703" cy="53340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30000"/>
              </a:spcBef>
            </a:pPr>
            <a:r>
              <a:rPr lang="en-US" altLang="en-US" dirty="0">
                <a:sym typeface="Symbol" panose="05050102010706020507" pitchFamily="18" charset="2"/>
              </a:rPr>
              <a:t>Direct-Coded Scanners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64B3B91-E332-4BEE-87F9-0A308D51F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1954" y="1196975"/>
            <a:ext cx="6672364" cy="49530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  <a:sym typeface="Symbol" panose="05050102010706020507" pitchFamily="18" charset="2"/>
              </a:rPr>
              <a:t>Table-driven scanners make heavy use of indexing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Each lookup in </a:t>
            </a:r>
            <a:r>
              <a:rPr lang="en-US" altLang="en-US" dirty="0" err="1">
                <a:sym typeface="Symbol" panose="05050102010706020507" pitchFamily="18" charset="2"/>
              </a:rPr>
              <a:t>CharCat</a:t>
            </a:r>
            <a:r>
              <a:rPr lang="en-US" altLang="en-US" dirty="0">
                <a:sym typeface="Symbol" panose="05050102010706020507" pitchFamily="18" charset="2"/>
              </a:rPr>
              <a:t> or  involves an address calculation and a memory operation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Fair amount of overhead work per character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Avoid the table lookups and the scanner will run faster</a:t>
            </a:r>
          </a:p>
          <a:p>
            <a:pPr eaLnBrk="1" hangingPunct="1">
              <a:lnSpc>
                <a:spcPct val="12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  <a:sym typeface="Symbol" panose="05050102010706020507" pitchFamily="18" charset="2"/>
              </a:rPr>
              <a:t>Alternative strategy: direct coding</a:t>
            </a: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Encode state in the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program counter</a:t>
            </a:r>
            <a:endParaRPr lang="en-US" altLang="en-US" sz="1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Each state is a separate piece of code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Do transition tests locally and directly branch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Generate ugly, spaghetti-like code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More efficient than table driven strategy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Fewer memory operations, might have more branches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FB5EC1C6-67C7-4073-AD1D-067E69326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510" y="1418429"/>
            <a:ext cx="3589337" cy="1474788"/>
          </a:xfrm>
          <a:prstGeom prst="rect">
            <a:avLst/>
          </a:prstGeom>
          <a:noFill/>
          <a:ln w="9525">
            <a:solidFill>
              <a:srgbClr val="B025A6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state </a:t>
            </a:r>
            <a:r>
              <a:rPr lang="en-US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 s</a:t>
            </a:r>
            <a:r>
              <a:rPr lang="en-US" i="1" baseline="-25000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0 ;</a:t>
            </a:r>
          </a:p>
          <a:p>
            <a:pPr eaLnBrk="0" hangingPunct="0">
              <a:defRPr/>
            </a:pPr>
            <a:r>
              <a:rPr lang="en-US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while (state </a:t>
            </a:r>
            <a:r>
              <a:rPr lang="en-US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</a:t>
            </a:r>
            <a:r>
              <a:rPr lang="en-US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i="1" u="sng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exit</a:t>
            </a:r>
            <a:r>
              <a:rPr lang="en-US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) do</a:t>
            </a:r>
          </a:p>
          <a:p>
            <a:pPr eaLnBrk="0" hangingPunct="0">
              <a:defRPr/>
            </a:pPr>
            <a:r>
              <a:rPr lang="en-US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   char </a:t>
            </a:r>
            <a:r>
              <a:rPr lang="en-US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 NextChar( )</a:t>
            </a:r>
            <a:endParaRPr lang="en-US" i="1" dirty="0">
              <a:solidFill>
                <a:srgbClr val="B025A6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defRPr/>
            </a:pPr>
            <a:r>
              <a:rPr lang="en-US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   cat </a:t>
            </a:r>
            <a:r>
              <a:rPr lang="en-US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 CharCat(char</a:t>
            </a:r>
            <a:r>
              <a:rPr lang="en-US" sz="900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)</a:t>
            </a:r>
            <a:endParaRPr lang="en-US" i="1" dirty="0">
              <a:solidFill>
                <a:srgbClr val="B025A6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defRPr/>
            </a:pPr>
            <a:r>
              <a:rPr lang="en-US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   state </a:t>
            </a:r>
            <a:r>
              <a:rPr lang="en-US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</a:t>
            </a:r>
            <a:r>
              <a:rPr lang="en-US" i="1" dirty="0">
                <a:solidFill>
                  <a:srgbClr val="B025A6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(state,cat);</a:t>
            </a:r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CDAF6F13-B3BE-47DB-A78D-DA264D5EA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1779589"/>
            <a:ext cx="184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US" altLang="en-US" sz="1600" i="1">
              <a:solidFill>
                <a:srgbClr val="FF0000"/>
              </a:solidFill>
              <a:latin typeface="Times New Roman MT Extra Bold"/>
            </a:endParaRPr>
          </a:p>
          <a:p>
            <a:endParaRPr lang="en-US" altLang="en-US" sz="1600" i="1">
              <a:solidFill>
                <a:srgbClr val="FF0000"/>
              </a:solidFill>
              <a:latin typeface="Times New Roman MT Extra Bold"/>
            </a:endParaRPr>
          </a:p>
        </p:txBody>
      </p:sp>
      <p:grpSp>
        <p:nvGrpSpPr>
          <p:cNvPr id="33801" name="Group 12">
            <a:extLst>
              <a:ext uri="{FF2B5EF4-FFF2-40B4-BE49-F238E27FC236}">
                <a16:creationId xmlns:a16="http://schemas.microsoft.com/office/drawing/2014/main" id="{EE01500C-0132-4966-BB6E-1028045D2D52}"/>
              </a:ext>
            </a:extLst>
          </p:cNvPr>
          <p:cNvGrpSpPr>
            <a:grpSpLocks/>
          </p:cNvGrpSpPr>
          <p:nvPr/>
        </p:nvGrpSpPr>
        <p:grpSpPr bwMode="auto">
          <a:xfrm>
            <a:off x="5717114" y="3412609"/>
            <a:ext cx="3016251" cy="1762126"/>
            <a:chOff x="3743" y="2112"/>
            <a:chExt cx="1900" cy="1110"/>
          </a:xfrm>
        </p:grpSpPr>
        <p:sp>
          <p:nvSpPr>
            <p:cNvPr id="33802" name="Text Box 9">
              <a:extLst>
                <a:ext uri="{FF2B5EF4-FFF2-40B4-BE49-F238E27FC236}">
                  <a16:creationId xmlns:a16="http://schemas.microsoft.com/office/drawing/2014/main" id="{26A01807-2D54-4374-984E-0E23E1215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112"/>
              <a:ext cx="1448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 dirty="0">
                  <a:solidFill>
                    <a:srgbClr val="FF0065"/>
                  </a:solidFill>
                </a:rPr>
                <a:t>Code locality as opposed to random access in </a:t>
              </a:r>
              <a:r>
                <a:rPr lang="en-US" altLang="en-US" i="1" dirty="0">
                  <a:solidFill>
                    <a:srgbClr val="FF0065"/>
                  </a:solidFill>
                  <a:sym typeface="Symbol" panose="05050102010706020507" pitchFamily="18" charset="2"/>
                </a:rPr>
                <a:t></a:t>
              </a:r>
            </a:p>
          </p:txBody>
        </p:sp>
        <p:sp>
          <p:nvSpPr>
            <p:cNvPr id="33803" name="Line 10">
              <a:extLst>
                <a:ext uri="{FF2B5EF4-FFF2-40B4-BE49-F238E27FC236}">
                  <a16:creationId xmlns:a16="http://schemas.microsoft.com/office/drawing/2014/main" id="{1EFC164F-0092-47D9-9F98-DF8843FED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112"/>
              <a:ext cx="0" cy="570"/>
            </a:xfrm>
            <a:prstGeom prst="line">
              <a:avLst/>
            </a:prstGeom>
            <a:noFill/>
            <a:ln w="19050">
              <a:solidFill>
                <a:srgbClr val="FF006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Freeform 11">
              <a:extLst>
                <a:ext uri="{FF2B5EF4-FFF2-40B4-BE49-F238E27FC236}">
                  <a16:creationId xmlns:a16="http://schemas.microsoft.com/office/drawing/2014/main" id="{36F29CBB-36DC-4D45-A52E-8351423D7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" y="2478"/>
              <a:ext cx="839" cy="744"/>
            </a:xfrm>
            <a:custGeom>
              <a:avLst/>
              <a:gdLst>
                <a:gd name="T0" fmla="*/ 443 w 839"/>
                <a:gd name="T1" fmla="*/ 0 h 744"/>
                <a:gd name="T2" fmla="*/ 277 w 839"/>
                <a:gd name="T3" fmla="*/ 158 h 744"/>
                <a:gd name="T4" fmla="*/ 356 w 839"/>
                <a:gd name="T5" fmla="*/ 380 h 744"/>
                <a:gd name="T6" fmla="*/ 760 w 839"/>
                <a:gd name="T7" fmla="*/ 427 h 744"/>
                <a:gd name="T8" fmla="*/ 712 w 839"/>
                <a:gd name="T9" fmla="*/ 673 h 744"/>
                <a:gd name="T10" fmla="*/ 0 w 839"/>
                <a:gd name="T11" fmla="*/ 744 h 7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9"/>
                <a:gd name="T19" fmla="*/ 0 h 744"/>
                <a:gd name="T20" fmla="*/ 839 w 839"/>
                <a:gd name="T21" fmla="*/ 744 h 7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9" h="744">
                  <a:moveTo>
                    <a:pt x="443" y="0"/>
                  </a:moveTo>
                  <a:cubicBezTo>
                    <a:pt x="367" y="47"/>
                    <a:pt x="291" y="95"/>
                    <a:pt x="277" y="158"/>
                  </a:cubicBezTo>
                  <a:cubicBezTo>
                    <a:pt x="263" y="221"/>
                    <a:pt x="276" y="335"/>
                    <a:pt x="356" y="380"/>
                  </a:cubicBezTo>
                  <a:cubicBezTo>
                    <a:pt x="436" y="425"/>
                    <a:pt x="701" y="378"/>
                    <a:pt x="760" y="427"/>
                  </a:cubicBezTo>
                  <a:cubicBezTo>
                    <a:pt x="819" y="476"/>
                    <a:pt x="839" y="620"/>
                    <a:pt x="712" y="673"/>
                  </a:cubicBezTo>
                  <a:cubicBezTo>
                    <a:pt x="585" y="726"/>
                    <a:pt x="292" y="735"/>
                    <a:pt x="0" y="744"/>
                  </a:cubicBezTo>
                </a:path>
              </a:pathLst>
            </a:custGeom>
            <a:noFill/>
            <a:ln w="12700">
              <a:solidFill>
                <a:srgbClr val="FF006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 dirty="0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CF8852-5572-4603-9166-2373100D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2528" y="6272469"/>
            <a:ext cx="3860800" cy="365125"/>
          </a:xfrm>
        </p:spPr>
        <p:txBody>
          <a:bodyPr/>
          <a:lstStyle/>
          <a:p>
            <a:r>
              <a:rPr lang="en-US" dirty="0"/>
              <a:t>Engineering a Compiler</a:t>
            </a:r>
          </a:p>
        </p:txBody>
      </p:sp>
    </p:spTree>
    <p:extLst>
      <p:ext uri="{BB962C8B-B14F-4D97-AF65-F5344CB8AC3E}">
        <p14:creationId xmlns:p14="http://schemas.microsoft.com/office/powerpoint/2010/main" val="30675341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2577405B-EC3E-4783-A424-31E205E29C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347F0314-17BD-434A-AEB5-5F55AF7127E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BA4E67E-7F64-4D7B-BD72-C6ED78E5B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1112"/>
            <a:ext cx="10515600" cy="1149554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Building Faster Scanners from the DFA</a:t>
            </a: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9A7122B-6FA7-4CE1-8A6A-87A74F249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956920"/>
            <a:ext cx="10515600" cy="4351338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  <a:sym typeface="Symbol" panose="05050102010706020507" pitchFamily="18" charset="2"/>
              </a:rPr>
              <a:t>A direct-coded recognizer for  </a:t>
            </a:r>
            <a:r>
              <a:rPr lang="en-US" altLang="en-US" u="sng" dirty="0">
                <a:solidFill>
                  <a:srgbClr val="003C75"/>
                </a:solidFill>
                <a:sym typeface="Symbol" panose="05050102010706020507" pitchFamily="18" charset="2"/>
              </a:rPr>
              <a:t>r</a:t>
            </a:r>
            <a:r>
              <a:rPr lang="en-US" altLang="en-US" dirty="0">
                <a:solidFill>
                  <a:srgbClr val="003C75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>
                <a:solidFill>
                  <a:srgbClr val="003C75"/>
                </a:solidFill>
                <a:sym typeface="Symbol" panose="05050102010706020507" pitchFamily="18" charset="2"/>
              </a:rPr>
              <a:t>[0…9]</a:t>
            </a:r>
            <a:r>
              <a:rPr lang="en-US" altLang="en-US" i="1" baseline="30000" dirty="0">
                <a:solidFill>
                  <a:srgbClr val="003C75"/>
                </a:solidFill>
                <a:sym typeface="Symbol" panose="05050102010706020507" pitchFamily="18" charset="2"/>
              </a:rPr>
              <a:t>+</a:t>
            </a:r>
          </a:p>
        </p:txBody>
      </p:sp>
      <p:sp>
        <p:nvSpPr>
          <p:cNvPr id="37895" name="Text Box 6">
            <a:extLst>
              <a:ext uri="{FF2B5EF4-FFF2-40B4-BE49-F238E27FC236}">
                <a16:creationId xmlns:a16="http://schemas.microsoft.com/office/drawing/2014/main" id="{26D94F40-C087-4B86-A5FD-56D01BF27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075" y="4064642"/>
            <a:ext cx="3433281" cy="16019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en-US" dirty="0"/>
              <a:t>Fewer (complex) memory operations</a:t>
            </a:r>
          </a:p>
          <a:p>
            <a:pPr>
              <a:spcBef>
                <a:spcPct val="15000"/>
              </a:spcBef>
            </a:pPr>
            <a:r>
              <a:rPr lang="en-US" altLang="en-US" dirty="0"/>
              <a:t>No character classifier</a:t>
            </a:r>
          </a:p>
          <a:p>
            <a:pPr>
              <a:spcBef>
                <a:spcPct val="15000"/>
              </a:spcBef>
            </a:pPr>
            <a:r>
              <a:rPr lang="en-US" altLang="en-US" dirty="0"/>
              <a:t>Use multiple strategies for </a:t>
            </a:r>
          </a:p>
          <a:p>
            <a:pPr>
              <a:spcBef>
                <a:spcPct val="15000"/>
              </a:spcBef>
            </a:pPr>
            <a:r>
              <a:rPr lang="en-US" altLang="en-US" dirty="0"/>
              <a:t>     test &amp; branch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4DF904-4E55-4C2F-818E-6E92E60F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61000" y="6454214"/>
            <a:ext cx="4114800" cy="365125"/>
          </a:xfrm>
        </p:spPr>
        <p:txBody>
          <a:bodyPr/>
          <a:lstStyle/>
          <a:p>
            <a:r>
              <a:rPr lang="en-US" dirty="0"/>
              <a:t>Engineering a Compiler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3431AA-F128-4DBB-A2D3-BC50C804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154" y="1188776"/>
            <a:ext cx="2562583" cy="12479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C18B2B-B9D9-4AEC-A682-E057EE91C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58" y="1379805"/>
            <a:ext cx="3343742" cy="5439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A613A9-C00C-4263-B82A-DD6573A08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156" y="1522038"/>
            <a:ext cx="3886742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747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What About Hand-Coded Scanners?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Times" charset="0"/>
              <a:buNone/>
            </a:pPr>
            <a:r>
              <a:rPr lang="en-US" b="1" dirty="0">
                <a:solidFill>
                  <a:srgbClr val="003C75"/>
                </a:solidFill>
              </a:rPr>
              <a:t>Many modern compilers use hand-coded scanners</a:t>
            </a:r>
            <a:endParaRPr lang="en-US" b="1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Starting from a </a:t>
            </a:r>
            <a:r>
              <a:rPr lang="en-US" sz="1800" b="1" dirty="0"/>
              <a:t>DFA</a:t>
            </a:r>
            <a:r>
              <a:rPr lang="en-US" dirty="0"/>
              <a:t> simplifies design &amp; understanding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There are things you can do that don’t fit well into tool-based scanner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compiler writer can use buffered </a:t>
            </a:r>
            <a:r>
              <a:rPr lang="en-US" dirty="0" smtClean="0"/>
              <a:t>i/o, where </a:t>
            </a:r>
            <a:r>
              <a:rPr lang="en-US" dirty="0"/>
              <a:t>each read operation returns a longer string of characters, or buffer</a:t>
            </a:r>
            <a:r>
              <a:rPr lang="en-US" dirty="0" smtClean="0"/>
              <a:t>,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computing </a:t>
            </a:r>
            <a:r>
              <a:rPr lang="en-US" dirty="0"/>
              <a:t>the value of an </a:t>
            </a:r>
            <a:r>
              <a:rPr lang="en-US" dirty="0" smtClean="0"/>
              <a:t>integer</a:t>
            </a: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alternative </a:t>
            </a:r>
            <a:r>
              <a:rPr lang="en-US" sz="2800" dirty="0"/>
              <a:t>strategy of Handling Keywords: having the DFA classify them as identifiers and testing each identifier to determine whether or not it is a </a:t>
            </a:r>
            <a:r>
              <a:rPr lang="en-US" sz="2800" dirty="0" smtClean="0"/>
              <a:t>keyword</a:t>
            </a:r>
            <a:endParaRPr lang="en-US" dirty="0">
              <a:solidFill>
                <a:srgbClr val="074073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2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>
                <a:sym typeface="Symbol" charset="2"/>
              </a:rPr>
              <a:t>Building Scanners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b="1" dirty="0">
                <a:solidFill>
                  <a:srgbClr val="003C75"/>
                </a:solidFill>
                <a:sym typeface="Symbol" charset="2"/>
              </a:rPr>
              <a:t>The point</a:t>
            </a:r>
          </a:p>
          <a:p>
            <a:pPr eaLnBrk="1" hangingPunct="1"/>
            <a:r>
              <a:rPr lang="en-US" dirty="0">
                <a:sym typeface="Symbol" charset="2"/>
              </a:rPr>
              <a:t>All this technology lets us automate scanner construction</a:t>
            </a:r>
          </a:p>
          <a:p>
            <a:pPr eaLnBrk="1" hangingPunct="1"/>
            <a:r>
              <a:rPr lang="en-US" dirty="0">
                <a:sym typeface="Symbol" charset="2"/>
              </a:rPr>
              <a:t>Implementer writes down the regular expressions</a:t>
            </a:r>
          </a:p>
          <a:p>
            <a:pPr eaLnBrk="1" hangingPunct="1"/>
            <a:r>
              <a:rPr lang="en-US" dirty="0">
                <a:sym typeface="Symbol" charset="2"/>
              </a:rPr>
              <a:t>Scanner generator builds NFA, DFA, minimal DFA, and then writes out the (table-driven or direct-coded) code</a:t>
            </a:r>
          </a:p>
          <a:p>
            <a:pPr eaLnBrk="1" hangingPunct="1"/>
            <a:r>
              <a:rPr lang="en-US" dirty="0">
                <a:sym typeface="Symbol" charset="2"/>
              </a:rPr>
              <a:t>This reliably produces fast, robust scanners</a:t>
            </a:r>
          </a:p>
          <a:p>
            <a:pPr>
              <a:spcBef>
                <a:spcPts val="1800"/>
              </a:spcBef>
              <a:buNone/>
            </a:pPr>
            <a:r>
              <a:rPr lang="en-US" b="1" dirty="0">
                <a:solidFill>
                  <a:srgbClr val="074073"/>
                </a:solidFill>
                <a:sym typeface="Symbol" charset="2"/>
              </a:rPr>
              <a:t>Of course, not everything fits into a regular language …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600" b="1" i="1" dirty="0">
                <a:solidFill>
                  <a:srgbClr val="074073"/>
                </a:solidFill>
                <a:sym typeface="Symbol" charset="2"/>
              </a:rPr>
              <a:t>⇒ which leads to parsing …</a:t>
            </a:r>
            <a:endParaRPr lang="en-US" b="1" i="1" dirty="0">
              <a:solidFill>
                <a:srgbClr val="074073"/>
              </a:solidFill>
              <a:sym typeface="Symbol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95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CC57-D09E-4D72-BB65-31CC20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2033-06D0-4E36-9D17-055C9AA26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Project1 – scanner implementation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9508C-A852-4647-B387-E88B005B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25F33-4561-40B4-99C9-24D16F01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72E3C7-7A20-5AF6-8C0A-08745ED2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latin typeface="Times-Roman"/>
              </a:rPr>
              <a:t>Converting a </a:t>
            </a:r>
            <a:r>
              <a:rPr lang="en-US" sz="4400" b="0" i="0" u="none" strike="noStrike" baseline="0" dirty="0">
                <a:latin typeface="Times-RomanSC"/>
              </a:rPr>
              <a:t>DFA </a:t>
            </a:r>
            <a:br>
              <a:rPr lang="en-US" sz="4400" b="0" i="0" u="none" strike="noStrike" baseline="0" dirty="0">
                <a:latin typeface="Times-RomanSC"/>
              </a:rPr>
            </a:br>
            <a:r>
              <a:rPr lang="en-US" sz="4400" b="0" i="0" u="none" strike="noStrike" baseline="0" dirty="0">
                <a:latin typeface="Times-Roman"/>
              </a:rPr>
              <a:t>into Executable Code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2A5D77-3C31-AFBC-F1E3-1FDFE5DF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latin typeface="Times-Roman"/>
              </a:rPr>
              <a:t>T</a:t>
            </a:r>
            <a:r>
              <a:rPr lang="en-US" sz="3200" b="0" i="0" u="none" strike="noStrike" baseline="0" dirty="0">
                <a:latin typeface="Times-Roman"/>
              </a:rPr>
              <a:t>hree implementation strategies: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0" i="0" u="none" strike="noStrike" baseline="0" dirty="0">
                <a:latin typeface="Times-Roman"/>
              </a:rPr>
              <a:t>a table-driven scanner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0" i="0" u="none" strike="noStrike" baseline="0" dirty="0">
                <a:latin typeface="Times-Roman"/>
              </a:rPr>
              <a:t>a direct-coded scanner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b="0" i="0" u="none" strike="noStrike" baseline="0" dirty="0">
                <a:latin typeface="Times-Roman"/>
              </a:rPr>
              <a:t>hand-coded scanner.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latin typeface="Times-Roman"/>
              </a:rPr>
              <a:t>All of these scanners operate in the same manner, by simulating the DFA.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latin typeface="Times-Roman"/>
              </a:rPr>
              <a:t>They all have the same asymptotic complexity—constant cost per character, plus the cost of roll back.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latin typeface="Times-Roman"/>
              </a:rPr>
              <a:t>They differ in the details of their constant costs per character but not the asymptotic complexity of scanning.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57A4E2-62FA-6FC6-E1ED-2BE0998D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8F66F0-C8D6-2AE9-7872-399C75FD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7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0564"/>
            <a:ext cx="8229600" cy="857485"/>
          </a:xfrm>
        </p:spPr>
        <p:txBody>
          <a:bodyPr/>
          <a:lstStyle/>
          <a:p>
            <a:pPr eaLnBrk="1" hangingPunct="1"/>
            <a:r>
              <a:rPr lang="en-US" dirty="0"/>
              <a:t>Table-Driven Scanners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742" y="1038049"/>
            <a:ext cx="10762657" cy="55008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table-driven approach uses a </a:t>
            </a:r>
            <a:r>
              <a:rPr lang="en-US" dirty="0">
                <a:solidFill>
                  <a:srgbClr val="FF0000"/>
                </a:solidFill>
              </a:rPr>
              <a:t>skeleton</a:t>
            </a:r>
            <a:r>
              <a:rPr lang="en-US" dirty="0"/>
              <a:t> scanner for control and a set of generated </a:t>
            </a:r>
            <a:r>
              <a:rPr lang="en-US" dirty="0">
                <a:solidFill>
                  <a:srgbClr val="FF0000"/>
                </a:solidFill>
              </a:rPr>
              <a:t>tables</a:t>
            </a:r>
            <a:r>
              <a:rPr lang="en-US" dirty="0"/>
              <a:t> that encode language-specific knowledge.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Tables: transition table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                  …</a:t>
            </a:r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8991600" y="4381500"/>
            <a:ext cx="774700" cy="4191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9639300" y="4025900"/>
            <a:ext cx="774700" cy="4191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Engineering a Compiler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</a:t>
            </a:fld>
            <a:endParaRPr lang="en-US"/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D9942A84-46BE-9776-1B62-CBC3DBC9F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642" y="2115673"/>
            <a:ext cx="6423658" cy="2052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89509F-CFB9-4FBA-0978-4483C6C0FB7C}"/>
              </a:ext>
            </a:extLst>
          </p:cNvPr>
          <p:cNvSpPr txBox="1"/>
          <p:nvPr/>
        </p:nvSpPr>
        <p:spPr>
          <a:xfrm>
            <a:off x="4986020" y="4196834"/>
            <a:ext cx="4488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yriad-Light-Condensed"/>
              </a:rPr>
              <a:t>Generating a Table-Driven Scanner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45CBCA-8499-69F6-A124-E9517F131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629" y="4745699"/>
            <a:ext cx="5104371" cy="18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132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0564"/>
            <a:ext cx="8229600" cy="857485"/>
          </a:xfrm>
        </p:spPr>
        <p:txBody>
          <a:bodyPr/>
          <a:lstStyle/>
          <a:p>
            <a:pPr eaLnBrk="1" hangingPunct="1"/>
            <a:r>
              <a:rPr lang="en-US" dirty="0"/>
              <a:t>Table-Driven Scanners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742" y="1038049"/>
            <a:ext cx="10762657" cy="55008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simplified skeleton </a:t>
            </a:r>
          </a:p>
          <a:p>
            <a:pPr>
              <a:lnSpc>
                <a:spcPct val="120000"/>
              </a:lnSpc>
              <a:spcBef>
                <a:spcPts val="11400"/>
              </a:spcBef>
            </a:pPr>
            <a:r>
              <a:rPr lang="en-US" dirty="0"/>
              <a:t>In practice, the skeleton is more complex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Character classification for table compression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Forming a string from the characters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Recording the “lexeme”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Recognizing sub-expressions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Practice is to combine all the REs into one DFA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Must recognize individual words without hitting </a:t>
            </a:r>
            <a:r>
              <a:rPr lang="en-US" sz="1400" dirty="0"/>
              <a:t>EOF</a:t>
            </a:r>
            <a:endParaRPr lang="en-US" dirty="0"/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1647103" y="1535211"/>
            <a:ext cx="876689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NextWord</a:t>
            </a:r>
            <a:r>
              <a:rPr lang="en-US" dirty="0"/>
              <a:t>()</a:t>
            </a:r>
          </a:p>
          <a:p>
            <a:pPr indent="517525"/>
            <a:r>
              <a:rPr lang="en-US" i="1" dirty="0">
                <a:solidFill>
                  <a:srgbClr val="074073"/>
                </a:solidFill>
                <a:latin typeface="Calibri"/>
              </a:rPr>
              <a:t>state </a:t>
            </a:r>
            <a:r>
              <a:rPr lang="en-US" i="1" dirty="0">
                <a:solidFill>
                  <a:srgbClr val="074073"/>
                </a:solidFill>
                <a:latin typeface="Calibri"/>
                <a:sym typeface="Symbol" charset="2"/>
              </a:rPr>
              <a:t></a:t>
            </a:r>
            <a:r>
              <a:rPr lang="en-US" i="1" dirty="0">
                <a:solidFill>
                  <a:srgbClr val="074073"/>
                </a:solidFill>
                <a:latin typeface="Calibri"/>
              </a:rPr>
              <a:t> s</a:t>
            </a:r>
            <a:r>
              <a:rPr lang="en-US" i="1" baseline="-25000" dirty="0">
                <a:solidFill>
                  <a:srgbClr val="074073"/>
                </a:solidFill>
                <a:latin typeface="Calibri"/>
              </a:rPr>
              <a:t>0 ;</a:t>
            </a:r>
          </a:p>
          <a:p>
            <a:pPr indent="517525"/>
            <a:r>
              <a:rPr lang="en-US" i="1" dirty="0">
                <a:solidFill>
                  <a:srgbClr val="074073"/>
                </a:solidFill>
                <a:latin typeface="Calibri"/>
              </a:rPr>
              <a:t>while (state </a:t>
            </a:r>
            <a:r>
              <a:rPr lang="en-US" i="1" dirty="0">
                <a:solidFill>
                  <a:srgbClr val="074073"/>
                </a:solidFill>
                <a:latin typeface="Calibri"/>
                <a:sym typeface="Symbol" charset="2"/>
              </a:rPr>
              <a:t></a:t>
            </a:r>
            <a:r>
              <a:rPr lang="en-US" i="1" dirty="0">
                <a:solidFill>
                  <a:srgbClr val="074073"/>
                </a:solidFill>
                <a:latin typeface="Calibri"/>
              </a:rPr>
              <a:t> </a:t>
            </a:r>
            <a:r>
              <a:rPr lang="en-US" i="1" u="sng" dirty="0">
                <a:solidFill>
                  <a:srgbClr val="074073"/>
                </a:solidFill>
                <a:latin typeface="Calibri"/>
              </a:rPr>
              <a:t>exit</a:t>
            </a:r>
            <a:r>
              <a:rPr lang="en-US" i="1" dirty="0">
                <a:solidFill>
                  <a:srgbClr val="074073"/>
                </a:solidFill>
                <a:latin typeface="Calibri"/>
              </a:rPr>
              <a:t>) do</a:t>
            </a:r>
          </a:p>
          <a:p>
            <a:pPr indent="517525"/>
            <a:r>
              <a:rPr lang="en-US" i="1" dirty="0">
                <a:solidFill>
                  <a:srgbClr val="074073"/>
                </a:solidFill>
                <a:latin typeface="Calibri"/>
              </a:rPr>
              <a:t>   char </a:t>
            </a:r>
            <a:r>
              <a:rPr lang="en-US" i="1" dirty="0">
                <a:solidFill>
                  <a:srgbClr val="074073"/>
                </a:solidFill>
                <a:latin typeface="Calibri"/>
                <a:sym typeface="Symbol" charset="2"/>
              </a:rPr>
              <a:t> </a:t>
            </a:r>
            <a:r>
              <a:rPr lang="en-US" i="1" dirty="0" err="1">
                <a:solidFill>
                  <a:srgbClr val="074073"/>
                </a:solidFill>
                <a:latin typeface="Calibri"/>
                <a:sym typeface="Symbol" charset="2"/>
              </a:rPr>
              <a:t>NextChar</a:t>
            </a:r>
            <a:r>
              <a:rPr lang="en-US" i="1" dirty="0">
                <a:solidFill>
                  <a:srgbClr val="074073"/>
                </a:solidFill>
                <a:latin typeface="Calibri"/>
                <a:sym typeface="Symbol" charset="2"/>
              </a:rPr>
              <a:t>( )		        // read next character </a:t>
            </a:r>
            <a:r>
              <a:rPr lang="en-US" i="1" dirty="0">
                <a:solidFill>
                  <a:srgbClr val="074073"/>
                </a:solidFill>
                <a:latin typeface="Calibri"/>
              </a:rPr>
              <a:t>in the input stream</a:t>
            </a:r>
          </a:p>
          <a:p>
            <a:pPr indent="517525"/>
            <a:r>
              <a:rPr lang="en-US" i="1" dirty="0">
                <a:solidFill>
                  <a:srgbClr val="074073"/>
                </a:solidFill>
                <a:latin typeface="Calibri"/>
              </a:rPr>
              <a:t>   state </a:t>
            </a:r>
            <a:r>
              <a:rPr lang="en-US" i="1" dirty="0">
                <a:solidFill>
                  <a:srgbClr val="074073"/>
                </a:solidFill>
                <a:latin typeface="Calibri"/>
                <a:sym typeface="Symbol" charset="2"/>
              </a:rPr>
              <a:t></a:t>
            </a:r>
            <a:r>
              <a:rPr lang="en-US" i="1" dirty="0">
                <a:solidFill>
                  <a:srgbClr val="074073"/>
                </a:solidFill>
                <a:latin typeface="Calibri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alibri"/>
                <a:sym typeface="Symbol" charset="2"/>
              </a:rPr>
              <a:t> </a:t>
            </a:r>
            <a:r>
              <a:rPr lang="en-US" i="1" dirty="0">
                <a:solidFill>
                  <a:srgbClr val="074073"/>
                </a:solidFill>
                <a:latin typeface="Calibri"/>
              </a:rPr>
              <a:t>(</a:t>
            </a:r>
            <a:r>
              <a:rPr lang="en-US" i="1" dirty="0" err="1">
                <a:solidFill>
                  <a:srgbClr val="074073"/>
                </a:solidFill>
                <a:latin typeface="Calibri"/>
              </a:rPr>
              <a:t>state,char</a:t>
            </a:r>
            <a:r>
              <a:rPr lang="en-US" i="1" dirty="0">
                <a:solidFill>
                  <a:srgbClr val="074073"/>
                </a:solidFill>
                <a:latin typeface="Calibri"/>
              </a:rPr>
              <a:t>);		// take the transition</a:t>
            </a:r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8991600" y="4381500"/>
            <a:ext cx="774700" cy="4191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9639300" y="4025900"/>
            <a:ext cx="774700" cy="4191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Engineering a Compiler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728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/>
      <p:bldP spid="174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Table-Driven Scanners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709" y="1384189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b="1" dirty="0">
                <a:solidFill>
                  <a:schemeClr val="tx2"/>
                </a:solidFill>
              </a:rPr>
              <a:t>Character Classification</a:t>
            </a:r>
          </a:p>
          <a:p>
            <a:pPr eaLnBrk="1" hangingPunct="1"/>
            <a:r>
              <a:rPr lang="en-US" dirty="0"/>
              <a:t>Group together characters by their actions in the </a:t>
            </a:r>
            <a:r>
              <a:rPr lang="en-US" sz="1800" b="1" dirty="0"/>
              <a:t>DFA</a:t>
            </a:r>
          </a:p>
          <a:p>
            <a:pPr lvl="1" eaLnBrk="1" hangingPunct="1"/>
            <a:r>
              <a:rPr lang="en-US" dirty="0"/>
              <a:t>Combine identical columns in the transition table, </a:t>
            </a:r>
            <a:r>
              <a:rPr lang="en-US" sz="2000" dirty="0">
                <a:sym typeface="Symbol" charset="2"/>
              </a:rPr>
              <a:t></a:t>
            </a:r>
            <a:endParaRPr lang="en-US" dirty="0"/>
          </a:p>
          <a:p>
            <a:pPr lvl="1" eaLnBrk="1" hangingPunct="1"/>
            <a:r>
              <a:rPr lang="en-US" dirty="0"/>
              <a:t>Indexing</a:t>
            </a:r>
            <a:r>
              <a:rPr lang="en-US" sz="2000" dirty="0"/>
              <a:t> </a:t>
            </a:r>
            <a:r>
              <a:rPr lang="en-US" sz="2000" dirty="0">
                <a:sym typeface="Symbol" charset="2"/>
              </a:rPr>
              <a:t> by a character’s class shrinks the table</a:t>
            </a:r>
            <a:endParaRPr lang="en-US" dirty="0">
              <a:sym typeface="Symbol" charset="2"/>
            </a:endParaRP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1208767" y="4161484"/>
            <a:ext cx="737069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Calibri"/>
              </a:rPr>
              <a:t>state 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</a:t>
            </a:r>
            <a:r>
              <a:rPr lang="en-US" i="1" dirty="0">
                <a:solidFill>
                  <a:schemeClr val="tx2"/>
                </a:solidFill>
                <a:latin typeface="Calibri"/>
              </a:rPr>
              <a:t> s</a:t>
            </a:r>
            <a:r>
              <a:rPr lang="en-US" i="1" baseline="-25000" dirty="0">
                <a:solidFill>
                  <a:schemeClr val="tx2"/>
                </a:solidFill>
                <a:latin typeface="Calibri"/>
              </a:rPr>
              <a:t>0 ;</a:t>
            </a:r>
          </a:p>
          <a:p>
            <a:r>
              <a:rPr lang="en-US" i="1" dirty="0">
                <a:solidFill>
                  <a:schemeClr val="tx2"/>
                </a:solidFill>
                <a:latin typeface="Calibri"/>
              </a:rPr>
              <a:t>while (state 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</a:t>
            </a:r>
            <a:r>
              <a:rPr lang="en-US" i="1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i="1" u="sng" dirty="0">
                <a:solidFill>
                  <a:schemeClr val="tx2"/>
                </a:solidFill>
                <a:latin typeface="Calibri"/>
              </a:rPr>
              <a:t>exit</a:t>
            </a:r>
            <a:r>
              <a:rPr lang="en-US" i="1" dirty="0">
                <a:solidFill>
                  <a:schemeClr val="tx2"/>
                </a:solidFill>
                <a:latin typeface="Calibri"/>
              </a:rPr>
              <a:t>) do</a:t>
            </a:r>
          </a:p>
          <a:p>
            <a:r>
              <a:rPr lang="en-US" i="1" dirty="0">
                <a:solidFill>
                  <a:schemeClr val="tx2"/>
                </a:solidFill>
                <a:latin typeface="Calibri"/>
              </a:rPr>
              <a:t>   char 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 </a:t>
            </a:r>
            <a:r>
              <a:rPr lang="en-US" i="1" dirty="0" err="1">
                <a:solidFill>
                  <a:schemeClr val="tx2"/>
                </a:solidFill>
                <a:latin typeface="Calibri"/>
                <a:sym typeface="Symbol" charset="2"/>
              </a:rPr>
              <a:t>NextChar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( )	// read next character</a:t>
            </a:r>
          </a:p>
          <a:p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   cat  </a:t>
            </a:r>
            <a:r>
              <a:rPr lang="en-US" i="1" dirty="0" err="1" smtClean="0">
                <a:solidFill>
                  <a:srgbClr val="FF0000"/>
                </a:solidFill>
                <a:latin typeface="Calibri"/>
                <a:sym typeface="Symbol" charset="2"/>
              </a:rPr>
              <a:t>CharCat</a:t>
            </a:r>
            <a:r>
              <a:rPr lang="en-US" i="1" dirty="0" smtClean="0">
                <a:solidFill>
                  <a:srgbClr val="FF0000"/>
                </a:solidFill>
                <a:latin typeface="Calibri"/>
                <a:sym typeface="Symbol" charset="2"/>
              </a:rPr>
              <a:t> </a:t>
            </a:r>
            <a:r>
              <a:rPr lang="en-US" i="1" dirty="0" smtClean="0">
                <a:solidFill>
                  <a:schemeClr val="tx2"/>
                </a:solidFill>
                <a:latin typeface="Calibri"/>
                <a:sym typeface="Symbol" charset="2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char)	// classify character, 0~9 are digit category</a:t>
            </a:r>
            <a:endParaRPr lang="en-US" i="1" dirty="0">
              <a:solidFill>
                <a:schemeClr val="tx2"/>
              </a:solidFill>
              <a:latin typeface="Calibri"/>
            </a:endParaRPr>
          </a:p>
          <a:p>
            <a:r>
              <a:rPr lang="en-US" i="1" dirty="0">
                <a:solidFill>
                  <a:schemeClr val="tx2"/>
                </a:solidFill>
                <a:latin typeface="Calibri"/>
              </a:rPr>
              <a:t>   state 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</a:t>
            </a:r>
            <a:r>
              <a:rPr lang="en-US" i="1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Calibri"/>
                <a:sym typeface="Symbol" charset="2"/>
              </a:rPr>
              <a:t>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Calibri"/>
              </a:rPr>
              <a:t>(state, </a:t>
            </a:r>
            <a:r>
              <a:rPr lang="en-US" i="1" dirty="0">
                <a:solidFill>
                  <a:srgbClr val="FF0000"/>
                </a:solidFill>
                <a:latin typeface="Calibri"/>
              </a:rPr>
              <a:t>cat</a:t>
            </a:r>
            <a:r>
              <a:rPr lang="en-US" i="1" dirty="0">
                <a:solidFill>
                  <a:schemeClr val="tx2"/>
                </a:solidFill>
                <a:latin typeface="Calibri"/>
              </a:rPr>
              <a:t>)	// take the transition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C27DE9-63CE-45B5-B29D-2C636E125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362" y="4573392"/>
            <a:ext cx="3038899" cy="1400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AC575E-1355-4CBD-ACB9-40B7FEF8E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1585" y="-37130"/>
            <a:ext cx="2562583" cy="124794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089654" y="2515705"/>
            <a:ext cx="3048425" cy="2057687"/>
            <a:chOff x="9089654" y="2515705"/>
            <a:chExt cx="3048425" cy="20576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EFF09D9-A117-4785-8D6D-3267C043A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89654" y="2515705"/>
              <a:ext cx="3048425" cy="205768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9894562" y="3361136"/>
              <a:ext cx="224287" cy="86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0541709" y="3574992"/>
              <a:ext cx="224287" cy="86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0541708" y="3859350"/>
              <a:ext cx="224287" cy="86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8013530" y="1240196"/>
            <a:ext cx="4210638" cy="1286054"/>
            <a:chOff x="8013530" y="1240196"/>
            <a:chExt cx="4210638" cy="12860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AF3641E-38B4-4E6E-AD27-1F33D552D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13530" y="1240196"/>
              <a:ext cx="4210638" cy="1286054"/>
            </a:xfrm>
            <a:prstGeom prst="rect">
              <a:avLst/>
            </a:prstGeom>
          </p:spPr>
        </p:pic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10466296" y="2016505"/>
              <a:ext cx="375114" cy="164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858463" y="3712090"/>
            <a:ext cx="1279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NextWord</a:t>
            </a:r>
            <a:r>
              <a:rPr lang="en-US" dirty="0"/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9640" y="5795762"/>
            <a:ext cx="7385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3200"/>
              </a:spcBef>
            </a:pPr>
            <a:r>
              <a:rPr lang="en-US" dirty="0">
                <a:sym typeface="Symbol" charset="2"/>
              </a:rPr>
              <a:t>Idea works well in </a:t>
            </a:r>
            <a:r>
              <a:rPr lang="en-US" b="1" dirty="0">
                <a:sym typeface="Symbol" charset="2"/>
              </a:rPr>
              <a:t>ASCII</a:t>
            </a:r>
            <a:r>
              <a:rPr lang="en-US" dirty="0">
                <a:sym typeface="Symbol" charset="2"/>
              </a:rPr>
              <a:t> (or </a:t>
            </a:r>
            <a:r>
              <a:rPr lang="en-US" b="1" dirty="0">
                <a:sym typeface="Symbol" charset="2"/>
              </a:rPr>
              <a:t>EBCDIC</a:t>
            </a:r>
            <a:r>
              <a:rPr lang="en-US" dirty="0" smtClean="0">
                <a:sym typeface="Symbol" charset="2"/>
              </a:rPr>
              <a:t>): compact</a:t>
            </a:r>
            <a:r>
              <a:rPr lang="en-US" dirty="0">
                <a:sym typeface="Symbol" charset="2"/>
              </a:rPr>
              <a:t>, </a:t>
            </a:r>
            <a:r>
              <a:rPr lang="en-US" dirty="0" smtClean="0">
                <a:sym typeface="Symbol" charset="2"/>
              </a:rPr>
              <a:t>limited </a:t>
            </a:r>
            <a:r>
              <a:rPr lang="en-US" dirty="0">
                <a:sym typeface="Symbol" charset="2"/>
              </a:rPr>
              <a:t>range of </a:t>
            </a:r>
            <a:r>
              <a:rPr lang="en-US" dirty="0" smtClean="0">
                <a:sym typeface="Symbol" charset="2"/>
              </a:rPr>
              <a:t>values. </a:t>
            </a:r>
            <a:r>
              <a:rPr lang="en-US" dirty="0">
                <a:sym typeface="Symbol" charset="2"/>
              </a:rPr>
              <a:t>Not clear how it extends to larger character sets (</a:t>
            </a:r>
            <a:r>
              <a:rPr lang="en-US" sz="1200" dirty="0" err="1">
                <a:sym typeface="Symbol" charset="2"/>
              </a:rPr>
              <a:t>unicode</a:t>
            </a:r>
            <a:r>
              <a:rPr lang="en-US" dirty="0" smtClean="0">
                <a:sym typeface="Symbol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556132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uiExpand="1" build="p"/>
      <p:bldP spid="19462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Table-Driven Scanners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280" y="1461641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</a:rPr>
              <a:t>Forming a String with the Lexeme</a:t>
            </a:r>
          </a:p>
          <a:p>
            <a:pPr eaLnBrk="1" hangingPunct="1"/>
            <a:r>
              <a:rPr lang="en-US" sz="2400" dirty="0">
                <a:sym typeface="Symbol" charset="2"/>
              </a:rPr>
              <a:t>Scanner produces syntactic category </a:t>
            </a:r>
            <a:r>
              <a:rPr lang="en-US" sz="2400" dirty="0">
                <a:solidFill>
                  <a:srgbClr val="074073"/>
                </a:solidFill>
                <a:sym typeface="Symbol" charset="2"/>
              </a:rPr>
              <a:t>(</a:t>
            </a:r>
            <a:r>
              <a:rPr lang="en-US" sz="2400" i="1" dirty="0">
                <a:solidFill>
                  <a:srgbClr val="074073"/>
                </a:solidFill>
                <a:sym typeface="Symbol" charset="2"/>
              </a:rPr>
              <a:t>part of speech</a:t>
            </a:r>
            <a:r>
              <a:rPr lang="en-US" sz="2400" dirty="0">
                <a:solidFill>
                  <a:srgbClr val="074073"/>
                </a:solidFill>
                <a:sym typeface="Symbol" charset="2"/>
              </a:rPr>
              <a:t>), </a:t>
            </a:r>
            <a:r>
              <a:rPr lang="en-US" sz="2400" dirty="0">
                <a:sym typeface="Symbol" charset="2"/>
              </a:rPr>
              <a:t>most applications want the lexeme (word), too</a:t>
            </a:r>
          </a:p>
          <a:p>
            <a:pPr lvl="1" eaLnBrk="1" hangingPunct="1"/>
            <a:r>
              <a:rPr lang="en-US" sz="2400" dirty="0">
                <a:sym typeface="Symbol" charset="2"/>
              </a:rPr>
              <a:t>This problem is trivial: </a:t>
            </a:r>
            <a:r>
              <a:rPr lang="en-US" altLang="en-US" sz="2400" dirty="0">
                <a:sym typeface="Symbol" panose="05050102010706020507" pitchFamily="18" charset="2"/>
              </a:rPr>
              <a:t>Save the characters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488222" y="3772427"/>
            <a:ext cx="751789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Calibri"/>
              </a:rPr>
              <a:t>state 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</a:t>
            </a:r>
            <a:r>
              <a:rPr lang="en-US" i="1" dirty="0">
                <a:solidFill>
                  <a:schemeClr val="tx2"/>
                </a:solidFill>
                <a:latin typeface="Calibri"/>
              </a:rPr>
              <a:t> s</a:t>
            </a:r>
            <a:r>
              <a:rPr lang="en-US" i="1" baseline="-25000" dirty="0">
                <a:solidFill>
                  <a:schemeClr val="tx2"/>
                </a:solidFill>
                <a:latin typeface="Calibri"/>
              </a:rPr>
              <a:t>0</a:t>
            </a:r>
          </a:p>
          <a:p>
            <a:r>
              <a:rPr lang="en-US" i="1" dirty="0">
                <a:solidFill>
                  <a:schemeClr val="tx2"/>
                </a:solidFill>
                <a:latin typeface="Calibri"/>
              </a:rPr>
              <a:t>lexeme 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 empty string</a:t>
            </a:r>
            <a:endParaRPr lang="en-US" i="1" baseline="-25000" dirty="0">
              <a:solidFill>
                <a:schemeClr val="tx2"/>
              </a:solidFill>
              <a:latin typeface="Calibri"/>
            </a:endParaRPr>
          </a:p>
          <a:p>
            <a:r>
              <a:rPr lang="en-US" i="1" dirty="0">
                <a:solidFill>
                  <a:schemeClr val="tx2"/>
                </a:solidFill>
                <a:latin typeface="Calibri"/>
              </a:rPr>
              <a:t>while (state 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</a:t>
            </a:r>
            <a:r>
              <a:rPr lang="en-US" i="1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i="1" u="sng" dirty="0">
                <a:solidFill>
                  <a:schemeClr val="tx2"/>
                </a:solidFill>
                <a:latin typeface="Calibri"/>
              </a:rPr>
              <a:t>exit</a:t>
            </a:r>
            <a:r>
              <a:rPr lang="en-US" i="1" dirty="0">
                <a:solidFill>
                  <a:schemeClr val="tx2"/>
                </a:solidFill>
                <a:latin typeface="Calibri"/>
              </a:rPr>
              <a:t>) do</a:t>
            </a:r>
          </a:p>
          <a:p>
            <a:r>
              <a:rPr lang="en-US" i="1" dirty="0">
                <a:solidFill>
                  <a:schemeClr val="tx2"/>
                </a:solidFill>
                <a:latin typeface="Calibri"/>
              </a:rPr>
              <a:t>   char 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 </a:t>
            </a:r>
            <a:r>
              <a:rPr lang="en-US" i="1" dirty="0" err="1">
                <a:solidFill>
                  <a:schemeClr val="tx2"/>
                </a:solidFill>
                <a:latin typeface="Calibri"/>
                <a:sym typeface="Symbol" charset="2"/>
              </a:rPr>
              <a:t>NextChar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( )		// read next character</a:t>
            </a:r>
          </a:p>
          <a:p>
            <a:r>
              <a:rPr lang="en-US" i="1" dirty="0">
                <a:solidFill>
                  <a:schemeClr val="tx2"/>
                </a:solidFill>
                <a:latin typeface="Calibri"/>
              </a:rPr>
              <a:t>   lexeme 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 lexeme </a:t>
            </a:r>
            <a:r>
              <a:rPr lang="en-US" dirty="0">
                <a:solidFill>
                  <a:schemeClr val="tx2"/>
                </a:solidFill>
                <a:latin typeface="Calibri"/>
                <a:sym typeface="Symbol" charset="2"/>
              </a:rPr>
              <a:t>||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 char	// concatenate onto lexeme</a:t>
            </a:r>
          </a:p>
          <a:p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   cat  </a:t>
            </a:r>
            <a:r>
              <a:rPr lang="en-US" i="1" dirty="0" err="1">
                <a:solidFill>
                  <a:schemeClr val="tx2"/>
                </a:solidFill>
                <a:latin typeface="Calibri"/>
                <a:sym typeface="Symbol" charset="2"/>
              </a:rPr>
              <a:t>CharCat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(char)		// classify character</a:t>
            </a:r>
            <a:endParaRPr lang="en-US" i="1" dirty="0">
              <a:solidFill>
                <a:schemeClr val="tx2"/>
              </a:solidFill>
              <a:latin typeface="Calibri"/>
            </a:endParaRPr>
          </a:p>
          <a:p>
            <a:r>
              <a:rPr lang="en-US" i="1" dirty="0">
                <a:solidFill>
                  <a:schemeClr val="tx2"/>
                </a:solidFill>
                <a:latin typeface="Calibri"/>
              </a:rPr>
              <a:t>   state 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</a:t>
            </a:r>
            <a:r>
              <a:rPr lang="en-US" i="1" dirty="0">
                <a:solidFill>
                  <a:schemeClr val="tx2"/>
                </a:solidFill>
                <a:latin typeface="Calibri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Calibri"/>
                <a:sym typeface="Symbol" charset="2"/>
              </a:rPr>
              <a:t> </a:t>
            </a:r>
            <a:r>
              <a:rPr lang="en-US" i="1" dirty="0">
                <a:solidFill>
                  <a:schemeClr val="tx2"/>
                </a:solidFill>
                <a:latin typeface="Calibri"/>
              </a:rPr>
              <a:t>(</a:t>
            </a:r>
            <a:r>
              <a:rPr lang="en-US" i="1" dirty="0" err="1">
                <a:solidFill>
                  <a:schemeClr val="tx2"/>
                </a:solidFill>
                <a:latin typeface="Calibri"/>
              </a:rPr>
              <a:t>state,cat</a:t>
            </a:r>
            <a:r>
              <a:rPr lang="en-US" i="1" dirty="0">
                <a:solidFill>
                  <a:schemeClr val="tx2"/>
                </a:solidFill>
                <a:latin typeface="Calibri"/>
              </a:rPr>
              <a:t>)		// take the transition</a:t>
            </a:r>
          </a:p>
          <a:p>
            <a:endParaRPr lang="en-US" i="1" dirty="0">
              <a:solidFill>
                <a:schemeClr val="tx2"/>
              </a:solidFill>
              <a:latin typeface="Calibri"/>
            </a:endParaRPr>
          </a:p>
          <a:p>
            <a:r>
              <a:rPr lang="en-US" i="1" dirty="0">
                <a:solidFill>
                  <a:srgbClr val="FF0000"/>
                </a:solidFill>
                <a:latin typeface="Calibri"/>
              </a:rPr>
              <a:t>Choose syntactic category based on the final state 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 </a:t>
            </a:r>
            <a:r>
              <a:rPr lang="en-US" dirty="0">
                <a:solidFill>
                  <a:schemeClr val="tx2"/>
                </a:solidFill>
                <a:latin typeface="Calibri"/>
              </a:rPr>
              <a:t>		</a:t>
            </a:r>
            <a:endParaRPr lang="en-US" sz="1400" i="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61599" y="3359092"/>
            <a:ext cx="1279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NextWord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543606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uiExpand="1" build="p"/>
      <p:bldP spid="21510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Table-Driven Scanners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691" y="1399699"/>
            <a:ext cx="10972800" cy="4525963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b="1" dirty="0">
                <a:solidFill>
                  <a:schemeClr val="tx2"/>
                </a:solidFill>
              </a:rPr>
              <a:t>Choosing a Category from an Ambiguous RE</a:t>
            </a:r>
          </a:p>
          <a:p>
            <a:pPr eaLnBrk="1" hangingPunct="1"/>
            <a:r>
              <a:rPr lang="en-US" sz="2800" dirty="0"/>
              <a:t>We want one DFA, so we combine all the REs into one</a:t>
            </a:r>
          </a:p>
          <a:p>
            <a:pPr lvl="1" eaLnBrk="1" hangingPunct="1"/>
            <a:r>
              <a:rPr lang="en-US" dirty="0"/>
              <a:t>Some strings may fit </a:t>
            </a:r>
            <a:r>
              <a:rPr lang="en-US" sz="1600" b="1" dirty="0"/>
              <a:t>RE</a:t>
            </a:r>
            <a:r>
              <a:rPr lang="en-US" dirty="0"/>
              <a:t> for more than 1 syntactic category</a:t>
            </a:r>
          </a:p>
          <a:p>
            <a:pPr lvl="2" eaLnBrk="1" hangingPunct="1"/>
            <a:r>
              <a:rPr lang="en-US" dirty="0"/>
              <a:t>Keywords versus general identifiers</a:t>
            </a:r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dirty="0">
                <a:cs typeface="Calibri"/>
              </a:rPr>
              <a:t>[a-z]([a-z]|[0-9])*</a:t>
            </a:r>
            <a:r>
              <a:rPr lang="en-US" dirty="0"/>
              <a:t>  </a:t>
            </a:r>
            <a:r>
              <a:rPr lang="en-US" dirty="0" err="1"/>
              <a:t>vs</a:t>
            </a:r>
            <a:r>
              <a:rPr lang="en-US" dirty="0"/>
              <a:t>  </a:t>
            </a:r>
            <a:r>
              <a:rPr lang="en-US" dirty="0">
                <a:cs typeface="Calibri"/>
              </a:rPr>
              <a:t>for|</a:t>
            </a:r>
            <a:r>
              <a:rPr lang="en-US" sz="800" dirty="0">
                <a:cs typeface="Calibri"/>
              </a:rPr>
              <a:t> </a:t>
            </a:r>
            <a:r>
              <a:rPr lang="en-US" dirty="0">
                <a:cs typeface="Calibri"/>
              </a:rPr>
              <a:t>while</a:t>
            </a:r>
          </a:p>
          <a:p>
            <a:pPr lvl="2" eaLnBrk="1" hangingPunct="1"/>
            <a:r>
              <a:rPr lang="en-US" dirty="0"/>
              <a:t>Would like to encode all of these distinctions into the </a:t>
            </a:r>
            <a:r>
              <a:rPr lang="en-US" sz="1400" b="1" dirty="0"/>
              <a:t>RE</a:t>
            </a:r>
            <a:r>
              <a:rPr lang="en-US" dirty="0"/>
              <a:t> </a:t>
            </a:r>
            <a:r>
              <a:rPr lang="en-US" sz="1400" dirty="0"/>
              <a:t>&amp;</a:t>
            </a:r>
            <a:r>
              <a:rPr lang="en-US" dirty="0"/>
              <a:t> recognize them in a single </a:t>
            </a:r>
            <a:r>
              <a:rPr lang="en-US" sz="1400" b="1" dirty="0"/>
              <a:t>DFA</a:t>
            </a:r>
            <a:endParaRPr lang="en-US" b="1" dirty="0"/>
          </a:p>
          <a:p>
            <a:pPr lvl="1" eaLnBrk="1" hangingPunct="1"/>
            <a:r>
              <a:rPr lang="en-US" dirty="0"/>
              <a:t>Scanner must choose a category for ambiguous final states</a:t>
            </a:r>
          </a:p>
          <a:p>
            <a:pPr lvl="2" eaLnBrk="1" hangingPunct="1"/>
            <a:r>
              <a:rPr lang="en-US" dirty="0"/>
              <a:t>Classic answer: specify priority by order of </a:t>
            </a:r>
            <a:r>
              <a:rPr lang="en-US" sz="1400" b="1" dirty="0"/>
              <a:t>RE</a:t>
            </a:r>
            <a:r>
              <a:rPr lang="en-US" dirty="0"/>
              <a:t>s      </a:t>
            </a:r>
            <a:r>
              <a:rPr lang="en-US" dirty="0">
                <a:solidFill>
                  <a:srgbClr val="074073"/>
                </a:solidFill>
              </a:rPr>
              <a:t>(</a:t>
            </a:r>
            <a:r>
              <a:rPr lang="en-US" i="1" dirty="0">
                <a:solidFill>
                  <a:srgbClr val="074073"/>
                </a:solidFill>
              </a:rPr>
              <a:t>return 1</a:t>
            </a:r>
            <a:r>
              <a:rPr lang="en-US" i="1" baseline="30000" dirty="0">
                <a:solidFill>
                  <a:srgbClr val="074073"/>
                </a:solidFill>
              </a:rPr>
              <a:t>st</a:t>
            </a:r>
            <a:r>
              <a:rPr lang="en-US" i="1" dirty="0">
                <a:solidFill>
                  <a:srgbClr val="074073"/>
                </a:solidFill>
              </a:rPr>
              <a:t> one</a:t>
            </a:r>
            <a:r>
              <a:rPr lang="en-US" dirty="0">
                <a:solidFill>
                  <a:srgbClr val="074073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2016" y="3287862"/>
            <a:ext cx="3657600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3C75"/>
                </a:solidFill>
                <a:latin typeface="Calibri"/>
                <a:cs typeface="Calibri"/>
              </a:rPr>
              <a:t>[a-z]</a:t>
            </a:r>
            <a:r>
              <a:rPr lang="en-US" sz="1400" dirty="0">
                <a:solidFill>
                  <a:srgbClr val="003C75"/>
                </a:solidFill>
                <a:latin typeface="Calibri"/>
              </a:rPr>
              <a:t> </a:t>
            </a:r>
            <a:r>
              <a:rPr lang="en-US" sz="1200" dirty="0">
                <a:solidFill>
                  <a:srgbClr val="003C75"/>
                </a:solidFill>
                <a:latin typeface="Calibri"/>
              </a:rPr>
              <a:t>is a </a:t>
            </a:r>
            <a:r>
              <a:rPr lang="en-US" sz="1200" dirty="0" err="1">
                <a:solidFill>
                  <a:srgbClr val="003C75"/>
                </a:solidFill>
                <a:latin typeface="Calibri"/>
              </a:rPr>
              <a:t>lex</a:t>
            </a:r>
            <a:r>
              <a:rPr lang="en-US" sz="1200" dirty="0">
                <a:solidFill>
                  <a:srgbClr val="003C75"/>
                </a:solidFill>
                <a:latin typeface="Calibri"/>
              </a:rPr>
              <a:t> notation for the letters ‘</a:t>
            </a:r>
            <a:r>
              <a:rPr lang="en-US" sz="1400" dirty="0">
                <a:solidFill>
                  <a:srgbClr val="003C75"/>
                </a:solidFill>
                <a:latin typeface="Calibri"/>
                <a:cs typeface="Calibri"/>
              </a:rPr>
              <a:t>a’</a:t>
            </a:r>
            <a:r>
              <a:rPr lang="en-US" sz="1200" dirty="0">
                <a:solidFill>
                  <a:srgbClr val="003C75"/>
                </a:solidFill>
                <a:latin typeface="Calibri"/>
              </a:rPr>
              <a:t> through ‘</a:t>
            </a:r>
            <a:r>
              <a:rPr lang="en-US" sz="1400" dirty="0">
                <a:solidFill>
                  <a:srgbClr val="003C75"/>
                </a:solidFill>
                <a:latin typeface="Calibri"/>
                <a:cs typeface="Calibri"/>
              </a:rPr>
              <a:t>z’</a:t>
            </a:r>
            <a:r>
              <a:rPr lang="en-US" sz="1200" dirty="0">
                <a:solidFill>
                  <a:srgbClr val="003C75"/>
                </a:solidFill>
                <a:latin typeface="Calibri"/>
              </a:rPr>
              <a:t> in ASCII collating sequence order.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6733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Folded into the 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The regular expression</a:t>
            </a:r>
          </a:p>
          <a:p>
            <a:pPr marL="0" indent="0">
              <a:spcBef>
                <a:spcPts val="900"/>
              </a:spcBef>
              <a:spcAft>
                <a:spcPts val="300"/>
              </a:spcAft>
              <a:buNone/>
            </a:pPr>
            <a:r>
              <a:rPr lang="en-US" dirty="0"/>
              <a:t>	</a:t>
            </a:r>
            <a:r>
              <a:rPr lang="en-US" sz="1600" dirty="0">
                <a:cs typeface="Calibri"/>
              </a:rPr>
              <a:t>for</a:t>
            </a:r>
            <a:r>
              <a:rPr lang="en-US" sz="100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|</a:t>
            </a:r>
            <a:r>
              <a:rPr lang="en-US" sz="100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while</a:t>
            </a:r>
            <a:r>
              <a:rPr lang="en-US" sz="100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|</a:t>
            </a:r>
            <a:r>
              <a:rPr lang="en-US" sz="100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([a-z]</a:t>
            </a:r>
            <a:r>
              <a:rPr lang="en-US" sz="100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([a-z]</a:t>
            </a:r>
            <a:r>
              <a:rPr lang="en-US" sz="100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|</a:t>
            </a:r>
            <a:r>
              <a:rPr lang="en-US" sz="1000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[0-9])*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cs typeface="Calibri"/>
              </a:rPr>
              <a:t>leads to a </a:t>
            </a:r>
            <a:r>
              <a:rPr lang="en-US" sz="1800" b="1" dirty="0">
                <a:cs typeface="Calibri"/>
              </a:rPr>
              <a:t>DFA</a:t>
            </a:r>
            <a:r>
              <a:rPr lang="en-US" dirty="0">
                <a:cs typeface="Calibri"/>
              </a:rPr>
              <a:t> such as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1350346" y="3584422"/>
            <a:ext cx="8001000" cy="2541742"/>
            <a:chOff x="914400" y="2487458"/>
            <a:chExt cx="8001000" cy="2541742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 bwMode="auto">
            <a:xfrm>
              <a:off x="914400" y="3478057"/>
              <a:ext cx="560543" cy="56054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latin typeface="Calibri"/>
                  <a:ea typeface="ヒラギノ角ゴ Pro W3" charset="-128"/>
                  <a:cs typeface="ヒラギノ角ゴ Pro W3" charset="-128"/>
                </a:rPr>
                <a:t>s</a:t>
              </a:r>
              <a:r>
                <a:rPr lang="en-US" sz="1400" i="1" baseline="-25000" dirty="0">
                  <a:latin typeface="Calibri"/>
                  <a:ea typeface="ヒラギノ角ゴ Pro W3" charset="-128"/>
                  <a:cs typeface="ヒラギノ角ゴ Pro W3" charset="-128"/>
                </a:rPr>
                <a:t>0</a:t>
              </a:r>
              <a:endParaRPr lang="en-US" sz="1400" i="1" dirty="0">
                <a:latin typeface="Calibri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 bwMode="auto">
            <a:xfrm>
              <a:off x="3352800" y="3505200"/>
              <a:ext cx="560543" cy="56054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latin typeface="Calibri"/>
                </a:rPr>
                <a:t>s</a:t>
              </a:r>
              <a:r>
                <a:rPr lang="en-US" sz="1400" i="1" baseline="-25000" dirty="0">
                  <a:latin typeface="Calibri"/>
                </a:rPr>
                <a:t>10</a:t>
              </a:r>
              <a:endParaRPr lang="en-US" sz="1400" i="1" dirty="0">
                <a:latin typeface="Calibri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 bwMode="auto">
            <a:xfrm>
              <a:off x="3352800" y="4468657"/>
              <a:ext cx="560543" cy="56054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latin typeface="Calibri"/>
                  <a:ea typeface="ヒラギノ角ゴ Pro W3" charset="-128"/>
                  <a:cs typeface="ヒラギノ角ゴ Pro W3" charset="-128"/>
                </a:rPr>
                <a:t>s</a:t>
              </a:r>
              <a:r>
                <a:rPr lang="en-US" sz="1400" i="1" baseline="-25000" dirty="0">
                  <a:latin typeface="Calibri"/>
                </a:rPr>
                <a:t>6</a:t>
              </a:r>
              <a:endParaRPr lang="en-US" sz="1400" i="1" dirty="0">
                <a:latin typeface="Calibri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 bwMode="auto">
            <a:xfrm>
              <a:off x="4572000" y="4468657"/>
              <a:ext cx="560543" cy="56054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latin typeface="Calibri"/>
                  <a:ea typeface="ヒラギノ角ゴ Pro W3" charset="-128"/>
                  <a:cs typeface="ヒラギノ角ゴ Pro W3" charset="-128"/>
                </a:rPr>
                <a:t>s</a:t>
              </a:r>
              <a:r>
                <a:rPr lang="en-US" sz="1400" i="1" baseline="-25000" dirty="0">
                  <a:latin typeface="Calibri"/>
                </a:rPr>
                <a:t>7</a:t>
              </a:r>
              <a:endParaRPr lang="en-US" sz="1400" i="1" dirty="0">
                <a:latin typeface="Calibri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 bwMode="auto">
            <a:xfrm>
              <a:off x="5791200" y="4468657"/>
              <a:ext cx="560543" cy="56054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latin typeface="Calibri"/>
                  <a:ea typeface="ヒラギノ角ゴ Pro W3" charset="-128"/>
                  <a:cs typeface="ヒラギノ角ゴ Pro W3" charset="-128"/>
                </a:rPr>
                <a:t>s</a:t>
              </a:r>
              <a:r>
                <a:rPr lang="en-US" sz="1400" i="1" baseline="-25000" dirty="0">
                  <a:latin typeface="Calibri"/>
                </a:rPr>
                <a:t>8</a:t>
              </a:r>
              <a:endParaRPr lang="en-US" sz="1400" i="1" dirty="0">
                <a:latin typeface="Calibri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 bwMode="auto">
            <a:xfrm>
              <a:off x="7010400" y="4468657"/>
              <a:ext cx="560543" cy="56054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latin typeface="Calibri"/>
                  <a:ea typeface="ヒラギノ角ゴ Pro W3" charset="-128"/>
                  <a:cs typeface="ヒラギノ角ゴ Pro W3" charset="-128"/>
                </a:rPr>
                <a:t>s</a:t>
              </a:r>
              <a:r>
                <a:rPr lang="en-US" sz="1400" i="1" baseline="-25000" dirty="0">
                  <a:latin typeface="Calibri"/>
                </a:rPr>
                <a:t>9</a:t>
              </a:r>
              <a:endParaRPr lang="en-US" sz="1400" i="1" dirty="0">
                <a:latin typeface="Calibri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 bwMode="auto">
            <a:xfrm>
              <a:off x="2133600" y="4468657"/>
              <a:ext cx="560543" cy="56054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latin typeface="Calibri"/>
                  <a:ea typeface="ヒラギノ角ゴ Pro W3" charset="-128"/>
                  <a:cs typeface="ヒラギノ角ゴ Pro W3" charset="-128"/>
                </a:rPr>
                <a:t>s</a:t>
              </a:r>
              <a:r>
                <a:rPr lang="en-US" sz="1400" i="1" baseline="-25000" dirty="0">
                  <a:latin typeface="Calibri"/>
                </a:rPr>
                <a:t>5</a:t>
              </a:r>
              <a:endParaRPr lang="en-US" sz="1400" i="1" dirty="0">
                <a:latin typeface="Calibri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 bwMode="auto">
            <a:xfrm>
              <a:off x="2133600" y="2533463"/>
              <a:ext cx="560543" cy="56054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latin typeface="Calibri"/>
                  <a:ea typeface="ヒラギノ角ゴ Pro W3" charset="-128"/>
                  <a:cs typeface="ヒラギノ角ゴ Pro W3" charset="-128"/>
                </a:rPr>
                <a:t>s</a:t>
              </a:r>
              <a:r>
                <a:rPr lang="en-US" sz="1400" i="1" baseline="-25000" dirty="0">
                  <a:latin typeface="Calibri"/>
                </a:rPr>
                <a:t>2</a:t>
              </a:r>
              <a:endParaRPr lang="en-US" sz="1400" i="1" dirty="0">
                <a:latin typeface="Calibri"/>
                <a:ea typeface="ヒラギノ角ゴ Pro W3" charset="-128"/>
                <a:cs typeface="ヒラギノ角ゴ Pro W3" charset="-128"/>
              </a:endParaRPr>
            </a:p>
          </p:txBody>
        </p:sp>
        <p:cxnSp>
          <p:nvCxnSpPr>
            <p:cNvPr id="16" name="Straight Arrow Connector 15"/>
            <p:cNvCxnSpPr>
              <a:stCxn id="7" idx="7"/>
              <a:endCxn id="14" idx="3"/>
            </p:cNvCxnSpPr>
            <p:nvPr/>
          </p:nvCxnSpPr>
          <p:spPr bwMode="auto">
            <a:xfrm flipV="1">
              <a:off x="1392853" y="3011916"/>
              <a:ext cx="822837" cy="54823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7" idx="6"/>
              <a:endCxn id="8" idx="2"/>
            </p:cNvCxnSpPr>
            <p:nvPr/>
          </p:nvCxnSpPr>
          <p:spPr bwMode="auto">
            <a:xfrm>
              <a:off x="1474943" y="3758329"/>
              <a:ext cx="1877857" cy="271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7" idx="5"/>
              <a:endCxn id="13" idx="1"/>
            </p:cNvCxnSpPr>
            <p:nvPr/>
          </p:nvCxnSpPr>
          <p:spPr bwMode="auto">
            <a:xfrm>
              <a:off x="1392853" y="3956510"/>
              <a:ext cx="822837" cy="5942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13" idx="6"/>
              <a:endCxn id="9" idx="2"/>
            </p:cNvCxnSpPr>
            <p:nvPr/>
          </p:nvCxnSpPr>
          <p:spPr bwMode="auto">
            <a:xfrm>
              <a:off x="2694143" y="4748929"/>
              <a:ext cx="6586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9" idx="6"/>
              <a:endCxn id="10" idx="2"/>
            </p:cNvCxnSpPr>
            <p:nvPr/>
          </p:nvCxnSpPr>
          <p:spPr bwMode="auto">
            <a:xfrm>
              <a:off x="3913343" y="4748929"/>
              <a:ext cx="6586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>
              <a:stCxn id="10" idx="6"/>
              <a:endCxn id="11" idx="2"/>
            </p:cNvCxnSpPr>
            <p:nvPr/>
          </p:nvCxnSpPr>
          <p:spPr bwMode="auto">
            <a:xfrm>
              <a:off x="5132543" y="4748929"/>
              <a:ext cx="6586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11" idx="6"/>
              <a:endCxn id="12" idx="2"/>
            </p:cNvCxnSpPr>
            <p:nvPr/>
          </p:nvCxnSpPr>
          <p:spPr bwMode="auto">
            <a:xfrm>
              <a:off x="6351743" y="4748929"/>
              <a:ext cx="6586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3352800" y="2533463"/>
              <a:ext cx="560543" cy="56054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latin typeface="Calibri"/>
                  <a:ea typeface="ヒラギノ角ゴ Pro W3" charset="-128"/>
                  <a:cs typeface="ヒラギノ角ゴ Pro W3" charset="-128"/>
                </a:rPr>
                <a:t>s</a:t>
              </a:r>
              <a:r>
                <a:rPr lang="en-US" sz="1400" i="1" baseline="-25000" dirty="0">
                  <a:latin typeface="Calibri"/>
                </a:rPr>
                <a:t>3</a:t>
              </a:r>
              <a:endParaRPr lang="en-US" sz="1400" i="1" dirty="0">
                <a:latin typeface="Calibri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4572000" y="2539416"/>
              <a:ext cx="560543" cy="56054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i="1" dirty="0">
                  <a:latin typeface="Calibri"/>
                  <a:ea typeface="ヒラギノ角ゴ Pro W3" charset="-128"/>
                  <a:cs typeface="ヒラギノ角ゴ Pro W3" charset="-128"/>
                </a:rPr>
                <a:t>s</a:t>
              </a:r>
              <a:r>
                <a:rPr lang="en-US" sz="1400" i="1" baseline="-25000" dirty="0">
                  <a:latin typeface="Calibri"/>
                </a:rPr>
                <a:t>4</a:t>
              </a:r>
              <a:endParaRPr lang="en-US" sz="1400" i="1" dirty="0">
                <a:latin typeface="Calibri"/>
                <a:ea typeface="ヒラギノ角ゴ Pro W3" charset="-128"/>
                <a:cs typeface="ヒラギノ角ゴ Pro W3" charset="-128"/>
              </a:endParaRPr>
            </a:p>
          </p:txBody>
        </p:sp>
        <p:cxnSp>
          <p:nvCxnSpPr>
            <p:cNvPr id="35" name="Straight Arrow Connector 34"/>
            <p:cNvCxnSpPr>
              <a:stCxn id="14" idx="6"/>
              <a:endCxn id="32" idx="2"/>
            </p:cNvCxnSpPr>
            <p:nvPr/>
          </p:nvCxnSpPr>
          <p:spPr bwMode="auto">
            <a:xfrm>
              <a:off x="2694143" y="2813735"/>
              <a:ext cx="6586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>
              <a:stCxn id="32" idx="6"/>
              <a:endCxn id="33" idx="2"/>
            </p:cNvCxnSpPr>
            <p:nvPr/>
          </p:nvCxnSpPr>
          <p:spPr bwMode="auto">
            <a:xfrm>
              <a:off x="3913343" y="2813735"/>
              <a:ext cx="658657" cy="59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1371600" y="3020858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/>
                  <a:cs typeface="Calibri"/>
                </a:rPr>
                <a:t>f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667001" y="2487458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/>
                  <a:cs typeface="Calibri"/>
                </a:rPr>
                <a:t>o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62401" y="2487458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/>
                  <a:cs typeface="Calibri"/>
                </a:rPr>
                <a:t>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71600" y="42672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/>
                  <a:cs typeface="Calibri"/>
                </a:rPr>
                <a:t>w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43200" y="44196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/>
                  <a:cs typeface="Calibri"/>
                </a:rPr>
                <a:t>h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62400" y="44196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alibri"/>
                  <a:cs typeface="Calibri"/>
                </a:rPr>
                <a:t>i</a:t>
              </a:r>
              <a:endParaRPr lang="en-US" sz="1400" dirty="0">
                <a:latin typeface="Calibri"/>
                <a:cs typeface="Calibri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81600" y="44196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alibri"/>
                  <a:cs typeface="Calibri"/>
                </a:rPr>
                <a:t>l</a:t>
              </a:r>
              <a:endParaRPr lang="en-US" sz="1400" dirty="0">
                <a:latin typeface="Calibri"/>
                <a:cs typeface="Calibri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00800" y="44196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Calibri"/>
                  <a:cs typeface="Calibri"/>
                </a:rPr>
                <a:t>e</a:t>
              </a:r>
              <a:endParaRPr lang="en-US" sz="1400" dirty="0">
                <a:latin typeface="Calibri"/>
                <a:cs typeface="Calibri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59730" y="3452740"/>
              <a:ext cx="213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[a-e]</a:t>
              </a:r>
              <a:r>
                <a:rPr lang="en-US" sz="800" dirty="0">
                  <a:latin typeface="Calibri"/>
                  <a:cs typeface="Calibri"/>
                </a:rPr>
                <a:t> </a:t>
              </a:r>
              <a:r>
                <a:rPr lang="en-US" sz="1200" dirty="0">
                  <a:latin typeface="Calibri"/>
                  <a:cs typeface="Calibri"/>
                </a:rPr>
                <a:t>|</a:t>
              </a:r>
              <a:r>
                <a:rPr lang="en-US" sz="800" dirty="0">
                  <a:latin typeface="Calibri"/>
                  <a:cs typeface="Calibri"/>
                </a:rPr>
                <a:t> </a:t>
              </a:r>
              <a:r>
                <a:rPr lang="en-US" sz="1200" dirty="0">
                  <a:latin typeface="Calibri"/>
                  <a:cs typeface="Calibri"/>
                </a:rPr>
                <a:t>[g-v]</a:t>
              </a:r>
              <a:r>
                <a:rPr lang="en-US" sz="800" dirty="0">
                  <a:latin typeface="Calibri"/>
                  <a:cs typeface="Calibri"/>
                </a:rPr>
                <a:t> </a:t>
              </a:r>
              <a:r>
                <a:rPr lang="en-US" sz="1200" dirty="0">
                  <a:latin typeface="Calibri"/>
                  <a:cs typeface="Calibri"/>
                </a:rPr>
                <a:t>|</a:t>
              </a:r>
              <a:r>
                <a:rPr lang="en-US" sz="800" dirty="0">
                  <a:latin typeface="Calibri"/>
                  <a:cs typeface="Calibri"/>
                </a:rPr>
                <a:t> </a:t>
              </a:r>
              <a:r>
                <a:rPr lang="en-US" sz="1200" dirty="0">
                  <a:latin typeface="Calibri"/>
                  <a:cs typeface="Calibri"/>
                </a:rPr>
                <a:t>[x-z]</a:t>
              </a: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4603859" y="2571275"/>
              <a:ext cx="496824" cy="4968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3384659" y="3537059"/>
              <a:ext cx="496824" cy="4968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7042259" y="4500516"/>
              <a:ext cx="496824" cy="49682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905080" y="3569342"/>
              <a:ext cx="463528" cy="376157"/>
            </a:xfrm>
            <a:custGeom>
              <a:avLst/>
              <a:gdLst>
                <a:gd name="connsiteX0" fmla="*/ 0 w 463528"/>
                <a:gd name="connsiteY0" fmla="*/ 335949 h 376157"/>
                <a:gd name="connsiteX1" fmla="*/ 427304 w 463528"/>
                <a:gd name="connsiteY1" fmla="*/ 347819 h 376157"/>
                <a:gd name="connsiteX2" fmla="*/ 391695 w 463528"/>
                <a:gd name="connsiteY2" fmla="*/ 15454 h 376157"/>
                <a:gd name="connsiteX3" fmla="*/ 0 w 463528"/>
                <a:gd name="connsiteY3" fmla="*/ 51065 h 376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528" h="376157">
                  <a:moveTo>
                    <a:pt x="0" y="335949"/>
                  </a:moveTo>
                  <a:cubicBezTo>
                    <a:pt x="181011" y="368592"/>
                    <a:pt x="362022" y="401235"/>
                    <a:pt x="427304" y="347819"/>
                  </a:cubicBezTo>
                  <a:cubicBezTo>
                    <a:pt x="492586" y="294403"/>
                    <a:pt x="462912" y="64913"/>
                    <a:pt x="391695" y="15454"/>
                  </a:cubicBezTo>
                  <a:cubicBezTo>
                    <a:pt x="320478" y="-34005"/>
                    <a:pt x="0" y="51065"/>
                    <a:pt x="0" y="51065"/>
                  </a:cubicBezTo>
                </a:path>
              </a:pathLst>
            </a:custGeom>
            <a:ln w="9525" cmpd="sng"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1000" y="3685401"/>
              <a:ext cx="1524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[a-z]</a:t>
              </a:r>
              <a:r>
                <a:rPr lang="en-US" sz="800" dirty="0">
                  <a:latin typeface="Calibri"/>
                  <a:cs typeface="Calibri"/>
                </a:rPr>
                <a:t> </a:t>
              </a:r>
              <a:r>
                <a:rPr lang="en-US" sz="1200" dirty="0">
                  <a:latin typeface="Calibri"/>
                  <a:cs typeface="Calibri"/>
                </a:rPr>
                <a:t>|</a:t>
              </a:r>
              <a:r>
                <a:rPr lang="en-US" sz="800" dirty="0">
                  <a:latin typeface="Calibri"/>
                  <a:cs typeface="Calibri"/>
                </a:rPr>
                <a:t> </a:t>
              </a:r>
              <a:r>
                <a:rPr lang="en-US" sz="1200" dirty="0">
                  <a:latin typeface="Calibri"/>
                  <a:cs typeface="Calibri"/>
                </a:rPr>
                <a:t>[0-9]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3733800" y="3304399"/>
              <a:ext cx="3774268" cy="1191401"/>
            </a:xfrm>
            <a:custGeom>
              <a:avLst/>
              <a:gdLst>
                <a:gd name="connsiteX0" fmla="*/ 3430299 w 3540212"/>
                <a:gd name="connsiteY0" fmla="*/ 1191401 h 1191401"/>
                <a:gd name="connsiteX1" fmla="*/ 3370951 w 3540212"/>
                <a:gd name="connsiteY1" fmla="*/ 443579 h 1191401"/>
                <a:gd name="connsiteX2" fmla="*/ 1827910 w 3540212"/>
                <a:gd name="connsiteY2" fmla="*/ 4382 h 1191401"/>
                <a:gd name="connsiteX3" fmla="*/ 0 w 3540212"/>
                <a:gd name="connsiteY3" fmla="*/ 206175 h 11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212" h="1191401">
                  <a:moveTo>
                    <a:pt x="3430299" y="1191401"/>
                  </a:moveTo>
                  <a:cubicBezTo>
                    <a:pt x="3534157" y="916408"/>
                    <a:pt x="3638016" y="641415"/>
                    <a:pt x="3370951" y="443579"/>
                  </a:cubicBezTo>
                  <a:cubicBezTo>
                    <a:pt x="3103886" y="245742"/>
                    <a:pt x="2389735" y="43949"/>
                    <a:pt x="1827910" y="4382"/>
                  </a:cubicBezTo>
                  <a:cubicBezTo>
                    <a:pt x="1266085" y="-35185"/>
                    <a:pt x="0" y="206175"/>
                    <a:pt x="0" y="206175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467600" y="3810000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/>
                  <a:cs typeface="Calibri"/>
                </a:rPr>
                <a:t>[a-z]</a:t>
              </a:r>
              <a:r>
                <a:rPr lang="en-US" sz="800" dirty="0">
                  <a:latin typeface="Calibri"/>
                  <a:cs typeface="Calibri"/>
                </a:rPr>
                <a:t> </a:t>
              </a:r>
              <a:r>
                <a:rPr lang="en-US" sz="1200" dirty="0">
                  <a:latin typeface="Calibri"/>
                  <a:cs typeface="Calibri"/>
                </a:rPr>
                <a:t>|</a:t>
              </a:r>
              <a:r>
                <a:rPr lang="en-US" sz="800" dirty="0">
                  <a:latin typeface="Calibri"/>
                  <a:cs typeface="Calibri"/>
                </a:rPr>
                <a:t> </a:t>
              </a:r>
              <a:r>
                <a:rPr lang="en-US" sz="1200" dirty="0">
                  <a:latin typeface="Calibri"/>
                  <a:cs typeface="Calibri"/>
                </a:rPr>
                <a:t>[0-9]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643950" y="2788810"/>
              <a:ext cx="1863518" cy="665414"/>
            </a:xfrm>
            <a:custGeom>
              <a:avLst/>
              <a:gdLst>
                <a:gd name="connsiteX0" fmla="*/ 1507432 w 1863518"/>
                <a:gd name="connsiteY0" fmla="*/ 24424 h 665414"/>
                <a:gd name="connsiteX1" fmla="*/ 1768562 w 1863518"/>
                <a:gd name="connsiteY1" fmla="*/ 12554 h 665414"/>
                <a:gd name="connsiteX2" fmla="*/ 1863518 w 1863518"/>
                <a:gd name="connsiteY2" fmla="*/ 178737 h 665414"/>
                <a:gd name="connsiteX3" fmla="*/ 1768562 w 1863518"/>
                <a:gd name="connsiteY3" fmla="*/ 356789 h 665414"/>
                <a:gd name="connsiteX4" fmla="*/ 1436215 w 1863518"/>
                <a:gd name="connsiteY4" fmla="*/ 392400 h 665414"/>
                <a:gd name="connsiteX5" fmla="*/ 700303 w 1863518"/>
                <a:gd name="connsiteY5" fmla="*/ 309309 h 665414"/>
                <a:gd name="connsiteX6" fmla="*/ 237391 w 1863518"/>
                <a:gd name="connsiteY6" fmla="*/ 416140 h 665414"/>
                <a:gd name="connsiteX7" fmla="*/ 0 w 1863518"/>
                <a:gd name="connsiteY7" fmla="*/ 665414 h 66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3518" h="665414">
                  <a:moveTo>
                    <a:pt x="1507432" y="24424"/>
                  </a:moveTo>
                  <a:cubicBezTo>
                    <a:pt x="1608323" y="5629"/>
                    <a:pt x="1709214" y="-13165"/>
                    <a:pt x="1768562" y="12554"/>
                  </a:cubicBezTo>
                  <a:cubicBezTo>
                    <a:pt x="1827910" y="38273"/>
                    <a:pt x="1863518" y="121365"/>
                    <a:pt x="1863518" y="178737"/>
                  </a:cubicBezTo>
                  <a:cubicBezTo>
                    <a:pt x="1863518" y="236109"/>
                    <a:pt x="1839779" y="321178"/>
                    <a:pt x="1768562" y="356789"/>
                  </a:cubicBezTo>
                  <a:cubicBezTo>
                    <a:pt x="1697345" y="392400"/>
                    <a:pt x="1614258" y="400313"/>
                    <a:pt x="1436215" y="392400"/>
                  </a:cubicBezTo>
                  <a:cubicBezTo>
                    <a:pt x="1258172" y="384487"/>
                    <a:pt x="900107" y="305352"/>
                    <a:pt x="700303" y="309309"/>
                  </a:cubicBezTo>
                  <a:cubicBezTo>
                    <a:pt x="500499" y="313266"/>
                    <a:pt x="354108" y="356789"/>
                    <a:pt x="237391" y="416140"/>
                  </a:cubicBezTo>
                  <a:cubicBezTo>
                    <a:pt x="120674" y="475491"/>
                    <a:pt x="0" y="665414"/>
                    <a:pt x="0" y="665414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57800" y="2514600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/>
                  <a:cs typeface="Calibri"/>
                </a:rPr>
                <a:t>[a-z]</a:t>
              </a:r>
              <a:r>
                <a:rPr lang="en-US" sz="800" dirty="0">
                  <a:latin typeface="Calibri"/>
                  <a:cs typeface="Calibri"/>
                </a:rPr>
                <a:t> </a:t>
              </a:r>
              <a:r>
                <a:rPr lang="en-US" sz="1200" dirty="0">
                  <a:latin typeface="Calibri"/>
                  <a:cs typeface="Calibri"/>
                </a:rPr>
                <a:t>| [0-9]</a:t>
              </a: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9351346" y="4564296"/>
            <a:ext cx="2209800" cy="830997"/>
          </a:xfrm>
          <a:prstGeom prst="rect">
            <a:avLst/>
          </a:prstGeom>
          <a:solidFill>
            <a:srgbClr val="BFBFBF"/>
          </a:solidFill>
          <a:ln w="19050" cmpd="sng">
            <a:solidFill>
              <a:srgbClr val="7F7F7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3C75"/>
                </a:solidFill>
                <a:latin typeface="Calibri"/>
              </a:rPr>
              <a:t>s</a:t>
            </a:r>
            <a:r>
              <a:rPr lang="en-US" sz="1600" i="1" baseline="-25000" dirty="0">
                <a:solidFill>
                  <a:srgbClr val="003C75"/>
                </a:solidFill>
                <a:latin typeface="Calibri"/>
              </a:rPr>
              <a:t>4</a:t>
            </a:r>
            <a:r>
              <a:rPr lang="en-US" sz="1600" i="1" dirty="0">
                <a:solidFill>
                  <a:srgbClr val="003C75"/>
                </a:solidFill>
                <a:latin typeface="Calibri"/>
              </a:rPr>
              <a:t>   </a:t>
            </a:r>
            <a:r>
              <a:rPr lang="en-US" sz="1600" dirty="0">
                <a:solidFill>
                  <a:srgbClr val="003C75"/>
                </a:solidFill>
                <a:latin typeface="Calibri"/>
              </a:rPr>
              <a:t>⇒ “</a:t>
            </a:r>
            <a:r>
              <a:rPr lang="en-US" sz="1400" dirty="0">
                <a:solidFill>
                  <a:srgbClr val="003C75"/>
                </a:solidFill>
                <a:latin typeface="Calibri"/>
                <a:cs typeface="Calibri"/>
              </a:rPr>
              <a:t>for</a:t>
            </a:r>
            <a:r>
              <a:rPr lang="en-US" sz="1600" dirty="0">
                <a:solidFill>
                  <a:srgbClr val="003C75"/>
                </a:solidFill>
                <a:latin typeface="Calibri"/>
                <a:cs typeface="Calibri"/>
              </a:rPr>
              <a:t>”</a:t>
            </a:r>
          </a:p>
          <a:p>
            <a:r>
              <a:rPr lang="en-US" sz="1600" i="1" dirty="0">
                <a:solidFill>
                  <a:srgbClr val="003C75"/>
                </a:solidFill>
                <a:latin typeface="Calibri"/>
              </a:rPr>
              <a:t>s</a:t>
            </a:r>
            <a:r>
              <a:rPr lang="en-US" sz="1600" i="1" baseline="-25000" dirty="0">
                <a:solidFill>
                  <a:srgbClr val="003C75"/>
                </a:solidFill>
                <a:latin typeface="Calibri"/>
              </a:rPr>
              <a:t>9</a:t>
            </a:r>
            <a:r>
              <a:rPr lang="en-US" sz="1600" i="1" dirty="0">
                <a:solidFill>
                  <a:srgbClr val="003C75"/>
                </a:solidFill>
                <a:latin typeface="Calibri"/>
              </a:rPr>
              <a:t>   </a:t>
            </a:r>
            <a:r>
              <a:rPr lang="en-US" sz="1600" dirty="0">
                <a:solidFill>
                  <a:srgbClr val="003C75"/>
                </a:solidFill>
                <a:latin typeface="Calibri"/>
              </a:rPr>
              <a:t>⇒ “</a:t>
            </a:r>
            <a:r>
              <a:rPr lang="en-US" sz="1400" dirty="0">
                <a:solidFill>
                  <a:srgbClr val="003C75"/>
                </a:solidFill>
                <a:latin typeface="Calibri"/>
                <a:cs typeface="Calibri"/>
              </a:rPr>
              <a:t>while</a:t>
            </a:r>
            <a:r>
              <a:rPr lang="en-US" sz="1600" dirty="0">
                <a:solidFill>
                  <a:srgbClr val="003C75"/>
                </a:solidFill>
                <a:latin typeface="Calibri"/>
                <a:cs typeface="Calibri"/>
              </a:rPr>
              <a:t>”</a:t>
            </a:r>
          </a:p>
          <a:p>
            <a:r>
              <a:rPr lang="en-US" sz="1600" i="1" dirty="0">
                <a:solidFill>
                  <a:srgbClr val="003C75"/>
                </a:solidFill>
                <a:latin typeface="Calibri"/>
                <a:cs typeface="Calibri"/>
              </a:rPr>
              <a:t>s</a:t>
            </a:r>
            <a:r>
              <a:rPr lang="en-US" sz="1600" i="1" baseline="-25000" dirty="0">
                <a:solidFill>
                  <a:srgbClr val="003C75"/>
                </a:solidFill>
                <a:latin typeface="Calibri"/>
                <a:cs typeface="Calibri"/>
              </a:rPr>
              <a:t>10</a:t>
            </a:r>
            <a:r>
              <a:rPr lang="en-US" sz="1600" dirty="0">
                <a:solidFill>
                  <a:srgbClr val="003C75"/>
                </a:solidFill>
                <a:latin typeface="Calibri"/>
                <a:cs typeface="Calibri"/>
              </a:rPr>
              <a:t> </a:t>
            </a:r>
            <a:r>
              <a:rPr lang="en-US" sz="800" dirty="0">
                <a:solidFill>
                  <a:srgbClr val="003C75"/>
                </a:solidFill>
                <a:latin typeface="Calibri"/>
                <a:cs typeface="Calibri"/>
              </a:rPr>
              <a:t> </a:t>
            </a:r>
            <a:r>
              <a:rPr lang="en-US" sz="1600" dirty="0">
                <a:solidFill>
                  <a:srgbClr val="003C75"/>
                </a:solidFill>
                <a:latin typeface="Calibri"/>
                <a:cs typeface="Calibri"/>
              </a:rPr>
              <a:t>⇒ </a:t>
            </a:r>
            <a:r>
              <a:rPr lang="en-US" sz="1400" dirty="0">
                <a:solidFill>
                  <a:srgbClr val="003C75"/>
                </a:solidFill>
                <a:latin typeface="Calibri"/>
                <a:cs typeface="Calibri"/>
              </a:rPr>
              <a:t>general identifier</a:t>
            </a:r>
            <a:endParaRPr lang="en-US" sz="1400" dirty="0">
              <a:solidFill>
                <a:srgbClr val="003C75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7200" y="190500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</a:rPr>
              <a:t>Need transitions from for and while into </a:t>
            </a:r>
            <a:r>
              <a:rPr lang="en-US" i="1" dirty="0">
                <a:latin typeface="Calibri"/>
              </a:rPr>
              <a:t>s</a:t>
            </a:r>
            <a:r>
              <a:rPr lang="en-US" i="1" baseline="-25000" dirty="0">
                <a:latin typeface="Calibri"/>
              </a:rPr>
              <a:t>10</a:t>
            </a:r>
            <a:endParaRPr lang="en-US" i="1" dirty="0">
              <a:latin typeface="Calibri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Table-Driven Scanners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6440" y="1159827"/>
            <a:ext cx="10515600" cy="4538346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Times" charset="0"/>
              <a:buNone/>
            </a:pPr>
            <a:r>
              <a:rPr lang="en-US" sz="1800" b="1" dirty="0">
                <a:solidFill>
                  <a:schemeClr val="tx2"/>
                </a:solidFill>
              </a:rPr>
              <a:t>Scanning a Stream of Words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1800" dirty="0"/>
              <a:t>Real scanners do not look for 1 word per input stream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1800" dirty="0"/>
              <a:t>Want scanner to find all the words in the input stream, in order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Want scanner to return one word at a time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>
                <a:solidFill>
                  <a:srgbClr val="FF0000"/>
                </a:solidFill>
              </a:rPr>
              <a:t>Syntactic Solution: can insist on delimiters 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sz="1800" dirty="0"/>
              <a:t>Blank, tab, punctuation, …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sz="1800" dirty="0"/>
              <a:t>Do you want to force blanks everywhere? in expressions?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/>
              <a:t>Implementation solution, keep reading input until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sz="1800" dirty="0">
                <a:solidFill>
                  <a:srgbClr val="FF0000"/>
                </a:solidFill>
              </a:rPr>
              <a:t>Run into an error or EOF, back up to accepting state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1800" dirty="0"/>
              <a:t>Need the scanner to return </a:t>
            </a:r>
            <a:r>
              <a:rPr lang="en-US" sz="1800" i="1" dirty="0"/>
              <a:t>token</a:t>
            </a:r>
            <a:r>
              <a:rPr lang="en-US" sz="1800" dirty="0"/>
              <a:t>, not </a:t>
            </a:r>
            <a:r>
              <a:rPr lang="en-US" sz="1800" dirty="0" err="1"/>
              <a:t>boolean</a:t>
            </a:r>
            <a:endParaRPr lang="en-US" sz="1800" dirty="0"/>
          </a:p>
          <a:p>
            <a:pPr lvl="1" eaLnBrk="1" hangingPunct="1">
              <a:lnSpc>
                <a:spcPct val="120000"/>
              </a:lnSpc>
            </a:pPr>
            <a:r>
              <a:rPr lang="en-US" sz="1800" i="1" dirty="0"/>
              <a:t>Token</a:t>
            </a:r>
            <a:r>
              <a:rPr lang="en-US" sz="1800" dirty="0"/>
              <a:t> is &lt; </a:t>
            </a:r>
            <a:r>
              <a:rPr lang="en-US" sz="1800" i="1" dirty="0"/>
              <a:t>lexeme, Part of Speech </a:t>
            </a:r>
            <a:r>
              <a:rPr lang="en-US" sz="1800" dirty="0"/>
              <a:t>&gt; pair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1800" dirty="0">
                <a:solidFill>
                  <a:srgbClr val="FF0000"/>
                </a:solidFill>
              </a:rPr>
              <a:t>Use a map from </a:t>
            </a:r>
            <a:r>
              <a:rPr lang="en-US" sz="1800" b="1" dirty="0">
                <a:solidFill>
                  <a:srgbClr val="FF0000"/>
                </a:solidFill>
              </a:rPr>
              <a:t>DFA</a:t>
            </a:r>
            <a:r>
              <a:rPr lang="en-US" sz="1800" dirty="0">
                <a:solidFill>
                  <a:srgbClr val="FF0000"/>
                </a:solidFill>
              </a:rPr>
              <a:t>’s final state to Part of Speech (</a:t>
            </a:r>
            <a:r>
              <a:rPr lang="en-US" sz="1800" b="1" i="1" dirty="0" err="1">
                <a:solidFill>
                  <a:srgbClr val="FF0000"/>
                </a:solidFill>
              </a:rPr>
              <a:t>PoS</a:t>
            </a:r>
            <a:r>
              <a:rPr lang="en-US" sz="1800" i="1" dirty="0">
                <a:solidFill>
                  <a:srgbClr val="FF0000"/>
                </a:solidFill>
              </a:rPr>
              <a:t>)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sz="1800" i="1" dirty="0"/>
              <a:t>“for” ends in a final state that maps to </a:t>
            </a:r>
            <a:r>
              <a:rPr lang="en-US" sz="1800" i="1" u="sng" dirty="0"/>
              <a:t>fo</a:t>
            </a:r>
            <a:r>
              <a:rPr lang="en-US" sz="1800" i="1" dirty="0"/>
              <a:t>r while “ford” ends in a final state that maps to </a:t>
            </a:r>
            <a:r>
              <a:rPr lang="en-US" sz="1800" i="1" u="sng" dirty="0"/>
              <a:t>identifier</a:t>
            </a:r>
            <a:endParaRPr lang="en-US" sz="1800" u="sn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496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9538</TotalTime>
  <Words>1510</Words>
  <Application>Microsoft Office PowerPoint</Application>
  <PresentationFormat>Widescreen</PresentationFormat>
  <Paragraphs>272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LetterGothic-Slant_167</vt:lpstr>
      <vt:lpstr>Myriad-Light-Condensed</vt:lpstr>
      <vt:lpstr>Times New Roman MT Extra Bold</vt:lpstr>
      <vt:lpstr>Times-Roman</vt:lpstr>
      <vt:lpstr>Times-RomanSC</vt:lpstr>
      <vt:lpstr>ヒラギノ角ゴ Pro W3</vt:lpstr>
      <vt:lpstr>Arial</vt:lpstr>
      <vt:lpstr>Calibri</vt:lpstr>
      <vt:lpstr>Comic Sans MS</vt:lpstr>
      <vt:lpstr>Symbol</vt:lpstr>
      <vt:lpstr>Times</vt:lpstr>
      <vt:lpstr>Office Theme</vt:lpstr>
      <vt:lpstr>Construct Scanners  </vt:lpstr>
      <vt:lpstr>Converting a DFA  into Executable Code</vt:lpstr>
      <vt:lpstr>Table-Driven Scanners</vt:lpstr>
      <vt:lpstr>Table-Driven Scanners</vt:lpstr>
      <vt:lpstr>Table-Driven Scanners</vt:lpstr>
      <vt:lpstr>Table-Driven Scanners</vt:lpstr>
      <vt:lpstr>Table-Driven Scanners</vt:lpstr>
      <vt:lpstr>Keywords Folded into the RE</vt:lpstr>
      <vt:lpstr>Table-Driven Scanners</vt:lpstr>
      <vt:lpstr>Table-Driven Scanners</vt:lpstr>
      <vt:lpstr>Avoiding Excess Rollback</vt:lpstr>
      <vt:lpstr>Direct-Coded Scanners</vt:lpstr>
      <vt:lpstr>Building Faster Scanners from the DFA</vt:lpstr>
      <vt:lpstr>What About Hand-Coded Scanners?</vt:lpstr>
      <vt:lpstr>Building Scanners</vt:lpstr>
      <vt:lpstr>PowerPoint Presentation</vt:lpstr>
    </vt:vector>
  </TitlesOfParts>
  <Company>Myself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Shuhui Yang</dc:creator>
  <cp:lastModifiedBy>Hairong Zhao</cp:lastModifiedBy>
  <cp:revision>89</cp:revision>
  <dcterms:created xsi:type="dcterms:W3CDTF">2015-08-23T14:27:08Z</dcterms:created>
  <dcterms:modified xsi:type="dcterms:W3CDTF">2023-02-02T16:24:27Z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2023-01-19T12:43:08Z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7fd93902-6b29-4950-9736-c1b92d178aed</vt:lpwstr>
  </property>
  <property fmtid="{D5CDD505-2E9C-101B-9397-08002B2CF9AE}" pid="8" name="MSIP_Label_4044bd30-2ed7-4c9d-9d12-46200872a97b_ContentBits">
    <vt:lpwstr>0</vt:lpwstr>
  </property>
</Properties>
</file>