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107" d="100"/>
          <a:sy n="107" d="100"/>
        </p:scale>
        <p:origin x="750"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DF5835-7789-FD87-AC0E-20965F7E279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94D08B2-A938-35EB-75BC-C6737C47C9C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C938D23-A438-DECE-B975-073E402863E7}"/>
              </a:ext>
            </a:extLst>
          </p:cNvPr>
          <p:cNvSpPr>
            <a:spLocks noGrp="1"/>
          </p:cNvSpPr>
          <p:nvPr>
            <p:ph type="dt" sz="half" idx="10"/>
          </p:nvPr>
        </p:nvSpPr>
        <p:spPr/>
        <p:txBody>
          <a:bodyPr/>
          <a:lstStyle/>
          <a:p>
            <a:fld id="{86A8A0BE-6712-4D52-8981-5AEE3E4193C7}" type="datetimeFigureOut">
              <a:rPr lang="en-US" smtClean="0"/>
              <a:t>8/29/2024</a:t>
            </a:fld>
            <a:endParaRPr lang="en-US"/>
          </a:p>
        </p:txBody>
      </p:sp>
      <p:sp>
        <p:nvSpPr>
          <p:cNvPr id="5" name="Footer Placeholder 4">
            <a:extLst>
              <a:ext uri="{FF2B5EF4-FFF2-40B4-BE49-F238E27FC236}">
                <a16:creationId xmlns:a16="http://schemas.microsoft.com/office/drawing/2014/main" id="{DC34CD53-D151-CDEF-3B1B-9B3B880BF72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140A612-C431-1575-1D63-87FF06541197}"/>
              </a:ext>
            </a:extLst>
          </p:cNvPr>
          <p:cNvSpPr>
            <a:spLocks noGrp="1"/>
          </p:cNvSpPr>
          <p:nvPr>
            <p:ph type="sldNum" sz="quarter" idx="12"/>
          </p:nvPr>
        </p:nvSpPr>
        <p:spPr/>
        <p:txBody>
          <a:bodyPr/>
          <a:lstStyle/>
          <a:p>
            <a:fld id="{659AE645-29E2-4802-9CA8-AC06901280CF}" type="slidenum">
              <a:rPr lang="en-US" smtClean="0"/>
              <a:t>‹#›</a:t>
            </a:fld>
            <a:endParaRPr lang="en-US"/>
          </a:p>
        </p:txBody>
      </p:sp>
    </p:spTree>
    <p:extLst>
      <p:ext uri="{BB962C8B-B14F-4D97-AF65-F5344CB8AC3E}">
        <p14:creationId xmlns:p14="http://schemas.microsoft.com/office/powerpoint/2010/main" val="128708459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95B5AE-3C5A-A980-841D-95ADCA74E9C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B54252C-E214-DF5B-1716-7AE5C279498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EC6719-018B-21E8-3F12-C32B4224AEDD}"/>
              </a:ext>
            </a:extLst>
          </p:cNvPr>
          <p:cNvSpPr>
            <a:spLocks noGrp="1"/>
          </p:cNvSpPr>
          <p:nvPr>
            <p:ph type="dt" sz="half" idx="10"/>
          </p:nvPr>
        </p:nvSpPr>
        <p:spPr/>
        <p:txBody>
          <a:bodyPr/>
          <a:lstStyle/>
          <a:p>
            <a:fld id="{86A8A0BE-6712-4D52-8981-5AEE3E4193C7}" type="datetimeFigureOut">
              <a:rPr lang="en-US" smtClean="0"/>
              <a:t>8/29/2024</a:t>
            </a:fld>
            <a:endParaRPr lang="en-US"/>
          </a:p>
        </p:txBody>
      </p:sp>
      <p:sp>
        <p:nvSpPr>
          <p:cNvPr id="5" name="Footer Placeholder 4">
            <a:extLst>
              <a:ext uri="{FF2B5EF4-FFF2-40B4-BE49-F238E27FC236}">
                <a16:creationId xmlns:a16="http://schemas.microsoft.com/office/drawing/2014/main" id="{40EAC57B-3828-9C86-C144-BADE978F8E2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D7F6FD-77CF-3981-6462-4B9AEEC8B830}"/>
              </a:ext>
            </a:extLst>
          </p:cNvPr>
          <p:cNvSpPr>
            <a:spLocks noGrp="1"/>
          </p:cNvSpPr>
          <p:nvPr>
            <p:ph type="sldNum" sz="quarter" idx="12"/>
          </p:nvPr>
        </p:nvSpPr>
        <p:spPr/>
        <p:txBody>
          <a:bodyPr/>
          <a:lstStyle/>
          <a:p>
            <a:fld id="{659AE645-29E2-4802-9CA8-AC06901280CF}" type="slidenum">
              <a:rPr lang="en-US" smtClean="0"/>
              <a:t>‹#›</a:t>
            </a:fld>
            <a:endParaRPr lang="en-US"/>
          </a:p>
        </p:txBody>
      </p:sp>
    </p:spTree>
    <p:extLst>
      <p:ext uri="{BB962C8B-B14F-4D97-AF65-F5344CB8AC3E}">
        <p14:creationId xmlns:p14="http://schemas.microsoft.com/office/powerpoint/2010/main" val="1962940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A62883-E79D-AF68-116B-11755C8E78C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201EF0D-5433-516E-87CA-6649292C4CC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A3241B6-A473-37C6-4AFE-A63C1FD158B9}"/>
              </a:ext>
            </a:extLst>
          </p:cNvPr>
          <p:cNvSpPr>
            <a:spLocks noGrp="1"/>
          </p:cNvSpPr>
          <p:nvPr>
            <p:ph type="dt" sz="half" idx="10"/>
          </p:nvPr>
        </p:nvSpPr>
        <p:spPr/>
        <p:txBody>
          <a:bodyPr/>
          <a:lstStyle/>
          <a:p>
            <a:fld id="{86A8A0BE-6712-4D52-8981-5AEE3E4193C7}" type="datetimeFigureOut">
              <a:rPr lang="en-US" smtClean="0"/>
              <a:t>8/29/2024</a:t>
            </a:fld>
            <a:endParaRPr lang="en-US"/>
          </a:p>
        </p:txBody>
      </p:sp>
      <p:sp>
        <p:nvSpPr>
          <p:cNvPr id="5" name="Footer Placeholder 4">
            <a:extLst>
              <a:ext uri="{FF2B5EF4-FFF2-40B4-BE49-F238E27FC236}">
                <a16:creationId xmlns:a16="http://schemas.microsoft.com/office/drawing/2014/main" id="{1522C7A1-FB70-73CE-0534-E65C4D7E1E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1DF04D9-4963-ACB7-407E-807DD561F581}"/>
              </a:ext>
            </a:extLst>
          </p:cNvPr>
          <p:cNvSpPr>
            <a:spLocks noGrp="1"/>
          </p:cNvSpPr>
          <p:nvPr>
            <p:ph type="sldNum" sz="quarter" idx="12"/>
          </p:nvPr>
        </p:nvSpPr>
        <p:spPr/>
        <p:txBody>
          <a:bodyPr/>
          <a:lstStyle/>
          <a:p>
            <a:fld id="{659AE645-29E2-4802-9CA8-AC06901280CF}" type="slidenum">
              <a:rPr lang="en-US" smtClean="0"/>
              <a:t>‹#›</a:t>
            </a:fld>
            <a:endParaRPr lang="en-US"/>
          </a:p>
        </p:txBody>
      </p:sp>
    </p:spTree>
    <p:extLst>
      <p:ext uri="{BB962C8B-B14F-4D97-AF65-F5344CB8AC3E}">
        <p14:creationId xmlns:p14="http://schemas.microsoft.com/office/powerpoint/2010/main" val="26475248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4C8852-E1EB-F531-6A00-CF41D90DCED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0F267A9-927F-25B1-E795-FBECE328738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9860BAA-4937-DDF0-7BA9-35AB97A84037}"/>
              </a:ext>
            </a:extLst>
          </p:cNvPr>
          <p:cNvSpPr>
            <a:spLocks noGrp="1"/>
          </p:cNvSpPr>
          <p:nvPr>
            <p:ph type="dt" sz="half" idx="10"/>
          </p:nvPr>
        </p:nvSpPr>
        <p:spPr/>
        <p:txBody>
          <a:bodyPr/>
          <a:lstStyle/>
          <a:p>
            <a:fld id="{86A8A0BE-6712-4D52-8981-5AEE3E4193C7}" type="datetimeFigureOut">
              <a:rPr lang="en-US" smtClean="0"/>
              <a:t>8/29/2024</a:t>
            </a:fld>
            <a:endParaRPr lang="en-US"/>
          </a:p>
        </p:txBody>
      </p:sp>
      <p:sp>
        <p:nvSpPr>
          <p:cNvPr id="5" name="Footer Placeholder 4">
            <a:extLst>
              <a:ext uri="{FF2B5EF4-FFF2-40B4-BE49-F238E27FC236}">
                <a16:creationId xmlns:a16="http://schemas.microsoft.com/office/drawing/2014/main" id="{B82392E5-A3AE-59CB-BA63-FA3A48AA189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5093CCB-D2AD-F0B7-1BF0-D2A32D7AA984}"/>
              </a:ext>
            </a:extLst>
          </p:cNvPr>
          <p:cNvSpPr>
            <a:spLocks noGrp="1"/>
          </p:cNvSpPr>
          <p:nvPr>
            <p:ph type="sldNum" sz="quarter" idx="12"/>
          </p:nvPr>
        </p:nvSpPr>
        <p:spPr/>
        <p:txBody>
          <a:bodyPr/>
          <a:lstStyle/>
          <a:p>
            <a:fld id="{659AE645-29E2-4802-9CA8-AC06901280CF}" type="slidenum">
              <a:rPr lang="en-US" smtClean="0"/>
              <a:t>‹#›</a:t>
            </a:fld>
            <a:endParaRPr lang="en-US"/>
          </a:p>
        </p:txBody>
      </p:sp>
    </p:spTree>
    <p:extLst>
      <p:ext uri="{BB962C8B-B14F-4D97-AF65-F5344CB8AC3E}">
        <p14:creationId xmlns:p14="http://schemas.microsoft.com/office/powerpoint/2010/main" val="14943121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94F261-96E7-3E70-488B-AD82B3E8FEF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46C9BF3-F9CE-FE79-3426-09591F123905}"/>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4F1F456-6D2F-8613-D5D8-E7969214AF0E}"/>
              </a:ext>
            </a:extLst>
          </p:cNvPr>
          <p:cNvSpPr>
            <a:spLocks noGrp="1"/>
          </p:cNvSpPr>
          <p:nvPr>
            <p:ph type="dt" sz="half" idx="10"/>
          </p:nvPr>
        </p:nvSpPr>
        <p:spPr/>
        <p:txBody>
          <a:bodyPr/>
          <a:lstStyle/>
          <a:p>
            <a:fld id="{86A8A0BE-6712-4D52-8981-5AEE3E4193C7}" type="datetimeFigureOut">
              <a:rPr lang="en-US" smtClean="0"/>
              <a:t>8/29/2024</a:t>
            </a:fld>
            <a:endParaRPr lang="en-US"/>
          </a:p>
        </p:txBody>
      </p:sp>
      <p:sp>
        <p:nvSpPr>
          <p:cNvPr id="5" name="Footer Placeholder 4">
            <a:extLst>
              <a:ext uri="{FF2B5EF4-FFF2-40B4-BE49-F238E27FC236}">
                <a16:creationId xmlns:a16="http://schemas.microsoft.com/office/drawing/2014/main" id="{342464BA-E2D6-7600-5325-41D7D0E75F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FD3CFDC-CD0F-0713-1F00-9693ED1B8375}"/>
              </a:ext>
            </a:extLst>
          </p:cNvPr>
          <p:cNvSpPr>
            <a:spLocks noGrp="1"/>
          </p:cNvSpPr>
          <p:nvPr>
            <p:ph type="sldNum" sz="quarter" idx="12"/>
          </p:nvPr>
        </p:nvSpPr>
        <p:spPr/>
        <p:txBody>
          <a:bodyPr/>
          <a:lstStyle/>
          <a:p>
            <a:fld id="{659AE645-29E2-4802-9CA8-AC06901280CF}" type="slidenum">
              <a:rPr lang="en-US" smtClean="0"/>
              <a:t>‹#›</a:t>
            </a:fld>
            <a:endParaRPr lang="en-US"/>
          </a:p>
        </p:txBody>
      </p:sp>
    </p:spTree>
    <p:extLst>
      <p:ext uri="{BB962C8B-B14F-4D97-AF65-F5344CB8AC3E}">
        <p14:creationId xmlns:p14="http://schemas.microsoft.com/office/powerpoint/2010/main" val="9565265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FA626F-2D39-3E55-0DAB-18C6E279C18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5034F1-FBA0-3DD6-2BCD-C334F8A0F2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D764142-D558-C95E-5D2B-3A90EF35CBF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ECCA52B-340C-BD75-FCFC-FB272C6F09FF}"/>
              </a:ext>
            </a:extLst>
          </p:cNvPr>
          <p:cNvSpPr>
            <a:spLocks noGrp="1"/>
          </p:cNvSpPr>
          <p:nvPr>
            <p:ph type="dt" sz="half" idx="10"/>
          </p:nvPr>
        </p:nvSpPr>
        <p:spPr/>
        <p:txBody>
          <a:bodyPr/>
          <a:lstStyle/>
          <a:p>
            <a:fld id="{86A8A0BE-6712-4D52-8981-5AEE3E4193C7}" type="datetimeFigureOut">
              <a:rPr lang="en-US" smtClean="0"/>
              <a:t>8/29/2024</a:t>
            </a:fld>
            <a:endParaRPr lang="en-US"/>
          </a:p>
        </p:txBody>
      </p:sp>
      <p:sp>
        <p:nvSpPr>
          <p:cNvPr id="6" name="Footer Placeholder 5">
            <a:extLst>
              <a:ext uri="{FF2B5EF4-FFF2-40B4-BE49-F238E27FC236}">
                <a16:creationId xmlns:a16="http://schemas.microsoft.com/office/drawing/2014/main" id="{E4E0F32A-BF87-92A3-B3DB-27B3F2420FB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64223A3-6879-A2C1-A964-18BF875007FF}"/>
              </a:ext>
            </a:extLst>
          </p:cNvPr>
          <p:cNvSpPr>
            <a:spLocks noGrp="1"/>
          </p:cNvSpPr>
          <p:nvPr>
            <p:ph type="sldNum" sz="quarter" idx="12"/>
          </p:nvPr>
        </p:nvSpPr>
        <p:spPr/>
        <p:txBody>
          <a:bodyPr/>
          <a:lstStyle/>
          <a:p>
            <a:fld id="{659AE645-29E2-4802-9CA8-AC06901280CF}" type="slidenum">
              <a:rPr lang="en-US" smtClean="0"/>
              <a:t>‹#›</a:t>
            </a:fld>
            <a:endParaRPr lang="en-US"/>
          </a:p>
        </p:txBody>
      </p:sp>
    </p:spTree>
    <p:extLst>
      <p:ext uri="{BB962C8B-B14F-4D97-AF65-F5344CB8AC3E}">
        <p14:creationId xmlns:p14="http://schemas.microsoft.com/office/powerpoint/2010/main" val="7399699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9405C-46DE-A114-0407-D5AA023AEAF4}"/>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7D0F25A-5427-1227-404B-82EE456403D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AF989C-3CBB-87B6-9926-CEB5027F1A5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42F94CF-0C61-A2A7-FF5D-16A66373681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4D655A6-1C54-AC1A-D479-DFE9E4E7B6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AE021E1-D429-9AF1-CBF5-A4341BAA4AB9}"/>
              </a:ext>
            </a:extLst>
          </p:cNvPr>
          <p:cNvSpPr>
            <a:spLocks noGrp="1"/>
          </p:cNvSpPr>
          <p:nvPr>
            <p:ph type="dt" sz="half" idx="10"/>
          </p:nvPr>
        </p:nvSpPr>
        <p:spPr/>
        <p:txBody>
          <a:bodyPr/>
          <a:lstStyle/>
          <a:p>
            <a:fld id="{86A8A0BE-6712-4D52-8981-5AEE3E4193C7}" type="datetimeFigureOut">
              <a:rPr lang="en-US" smtClean="0"/>
              <a:t>8/29/2024</a:t>
            </a:fld>
            <a:endParaRPr lang="en-US"/>
          </a:p>
        </p:txBody>
      </p:sp>
      <p:sp>
        <p:nvSpPr>
          <p:cNvPr id="8" name="Footer Placeholder 7">
            <a:extLst>
              <a:ext uri="{FF2B5EF4-FFF2-40B4-BE49-F238E27FC236}">
                <a16:creationId xmlns:a16="http://schemas.microsoft.com/office/drawing/2014/main" id="{05D43EFA-50F4-A3F2-CE0A-08F86338E14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26D43F4-1706-FC73-63FA-90804256412F}"/>
              </a:ext>
            </a:extLst>
          </p:cNvPr>
          <p:cNvSpPr>
            <a:spLocks noGrp="1"/>
          </p:cNvSpPr>
          <p:nvPr>
            <p:ph type="sldNum" sz="quarter" idx="12"/>
          </p:nvPr>
        </p:nvSpPr>
        <p:spPr/>
        <p:txBody>
          <a:bodyPr/>
          <a:lstStyle/>
          <a:p>
            <a:fld id="{659AE645-29E2-4802-9CA8-AC06901280CF}" type="slidenum">
              <a:rPr lang="en-US" smtClean="0"/>
              <a:t>‹#›</a:t>
            </a:fld>
            <a:endParaRPr lang="en-US"/>
          </a:p>
        </p:txBody>
      </p:sp>
    </p:spTree>
    <p:extLst>
      <p:ext uri="{BB962C8B-B14F-4D97-AF65-F5344CB8AC3E}">
        <p14:creationId xmlns:p14="http://schemas.microsoft.com/office/powerpoint/2010/main" val="3163491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A76CA-0793-2CB2-4795-5171F016E30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4601539-2BFA-00FB-4B31-D893A4487AB1}"/>
              </a:ext>
            </a:extLst>
          </p:cNvPr>
          <p:cNvSpPr>
            <a:spLocks noGrp="1"/>
          </p:cNvSpPr>
          <p:nvPr>
            <p:ph type="dt" sz="half" idx="10"/>
          </p:nvPr>
        </p:nvSpPr>
        <p:spPr/>
        <p:txBody>
          <a:bodyPr/>
          <a:lstStyle/>
          <a:p>
            <a:fld id="{86A8A0BE-6712-4D52-8981-5AEE3E4193C7}" type="datetimeFigureOut">
              <a:rPr lang="en-US" smtClean="0"/>
              <a:t>8/29/2024</a:t>
            </a:fld>
            <a:endParaRPr lang="en-US"/>
          </a:p>
        </p:txBody>
      </p:sp>
      <p:sp>
        <p:nvSpPr>
          <p:cNvPr id="4" name="Footer Placeholder 3">
            <a:extLst>
              <a:ext uri="{FF2B5EF4-FFF2-40B4-BE49-F238E27FC236}">
                <a16:creationId xmlns:a16="http://schemas.microsoft.com/office/drawing/2014/main" id="{A957FCEA-D325-D673-D59F-5279A958752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8621E93-474D-B9C3-52AE-AAE62F703775}"/>
              </a:ext>
            </a:extLst>
          </p:cNvPr>
          <p:cNvSpPr>
            <a:spLocks noGrp="1"/>
          </p:cNvSpPr>
          <p:nvPr>
            <p:ph type="sldNum" sz="quarter" idx="12"/>
          </p:nvPr>
        </p:nvSpPr>
        <p:spPr/>
        <p:txBody>
          <a:bodyPr/>
          <a:lstStyle/>
          <a:p>
            <a:fld id="{659AE645-29E2-4802-9CA8-AC06901280CF}" type="slidenum">
              <a:rPr lang="en-US" smtClean="0"/>
              <a:t>‹#›</a:t>
            </a:fld>
            <a:endParaRPr lang="en-US"/>
          </a:p>
        </p:txBody>
      </p:sp>
    </p:spTree>
    <p:extLst>
      <p:ext uri="{BB962C8B-B14F-4D97-AF65-F5344CB8AC3E}">
        <p14:creationId xmlns:p14="http://schemas.microsoft.com/office/powerpoint/2010/main" val="142045830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ED7701E-39CE-D768-E5E7-8B24DC41ED95}"/>
              </a:ext>
            </a:extLst>
          </p:cNvPr>
          <p:cNvSpPr>
            <a:spLocks noGrp="1"/>
          </p:cNvSpPr>
          <p:nvPr>
            <p:ph type="dt" sz="half" idx="10"/>
          </p:nvPr>
        </p:nvSpPr>
        <p:spPr/>
        <p:txBody>
          <a:bodyPr/>
          <a:lstStyle/>
          <a:p>
            <a:fld id="{86A8A0BE-6712-4D52-8981-5AEE3E4193C7}" type="datetimeFigureOut">
              <a:rPr lang="en-US" smtClean="0"/>
              <a:t>8/29/2024</a:t>
            </a:fld>
            <a:endParaRPr lang="en-US"/>
          </a:p>
        </p:txBody>
      </p:sp>
      <p:sp>
        <p:nvSpPr>
          <p:cNvPr id="3" name="Footer Placeholder 2">
            <a:extLst>
              <a:ext uri="{FF2B5EF4-FFF2-40B4-BE49-F238E27FC236}">
                <a16:creationId xmlns:a16="http://schemas.microsoft.com/office/drawing/2014/main" id="{C586F058-F936-F7F0-A9B2-B15436A347E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0DF89AD-84EE-437B-EA2A-D18FB6A08FEA}"/>
              </a:ext>
            </a:extLst>
          </p:cNvPr>
          <p:cNvSpPr>
            <a:spLocks noGrp="1"/>
          </p:cNvSpPr>
          <p:nvPr>
            <p:ph type="sldNum" sz="quarter" idx="12"/>
          </p:nvPr>
        </p:nvSpPr>
        <p:spPr/>
        <p:txBody>
          <a:bodyPr/>
          <a:lstStyle/>
          <a:p>
            <a:fld id="{659AE645-29E2-4802-9CA8-AC06901280CF}" type="slidenum">
              <a:rPr lang="en-US" smtClean="0"/>
              <a:t>‹#›</a:t>
            </a:fld>
            <a:endParaRPr lang="en-US"/>
          </a:p>
        </p:txBody>
      </p:sp>
    </p:spTree>
    <p:extLst>
      <p:ext uri="{BB962C8B-B14F-4D97-AF65-F5344CB8AC3E}">
        <p14:creationId xmlns:p14="http://schemas.microsoft.com/office/powerpoint/2010/main" val="12269046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BD513A-427D-E799-78E2-FE9DF874316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4AC9866-53AF-277B-3133-3D847A787AC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215B04B-83AF-7CCC-5ADA-9A79DBBFE9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C094C20-4D7E-71B8-800E-CC0DC13EE661}"/>
              </a:ext>
            </a:extLst>
          </p:cNvPr>
          <p:cNvSpPr>
            <a:spLocks noGrp="1"/>
          </p:cNvSpPr>
          <p:nvPr>
            <p:ph type="dt" sz="half" idx="10"/>
          </p:nvPr>
        </p:nvSpPr>
        <p:spPr/>
        <p:txBody>
          <a:bodyPr/>
          <a:lstStyle/>
          <a:p>
            <a:fld id="{86A8A0BE-6712-4D52-8981-5AEE3E4193C7}" type="datetimeFigureOut">
              <a:rPr lang="en-US" smtClean="0"/>
              <a:t>8/29/2024</a:t>
            </a:fld>
            <a:endParaRPr lang="en-US"/>
          </a:p>
        </p:txBody>
      </p:sp>
      <p:sp>
        <p:nvSpPr>
          <p:cNvPr id="6" name="Footer Placeholder 5">
            <a:extLst>
              <a:ext uri="{FF2B5EF4-FFF2-40B4-BE49-F238E27FC236}">
                <a16:creationId xmlns:a16="http://schemas.microsoft.com/office/drawing/2014/main" id="{D4F1FC92-353D-E5CF-2F53-F604C61D2A3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12B7389-BED3-065B-8FD1-8880FFC6B171}"/>
              </a:ext>
            </a:extLst>
          </p:cNvPr>
          <p:cNvSpPr>
            <a:spLocks noGrp="1"/>
          </p:cNvSpPr>
          <p:nvPr>
            <p:ph type="sldNum" sz="quarter" idx="12"/>
          </p:nvPr>
        </p:nvSpPr>
        <p:spPr/>
        <p:txBody>
          <a:bodyPr/>
          <a:lstStyle/>
          <a:p>
            <a:fld id="{659AE645-29E2-4802-9CA8-AC06901280CF}" type="slidenum">
              <a:rPr lang="en-US" smtClean="0"/>
              <a:t>‹#›</a:t>
            </a:fld>
            <a:endParaRPr lang="en-US"/>
          </a:p>
        </p:txBody>
      </p:sp>
    </p:spTree>
    <p:extLst>
      <p:ext uri="{BB962C8B-B14F-4D97-AF65-F5344CB8AC3E}">
        <p14:creationId xmlns:p14="http://schemas.microsoft.com/office/powerpoint/2010/main" val="11537807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135500-E99C-CBA2-0E63-0C8928AFDD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03CC41F-7EBF-EDAF-F1AF-6AC2E2CABC3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A696FA6E-7F42-FD98-E4B0-A447F45ABF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E5C03B9-DA77-AEA7-5FDB-8D50632FBF05}"/>
              </a:ext>
            </a:extLst>
          </p:cNvPr>
          <p:cNvSpPr>
            <a:spLocks noGrp="1"/>
          </p:cNvSpPr>
          <p:nvPr>
            <p:ph type="dt" sz="half" idx="10"/>
          </p:nvPr>
        </p:nvSpPr>
        <p:spPr/>
        <p:txBody>
          <a:bodyPr/>
          <a:lstStyle/>
          <a:p>
            <a:fld id="{86A8A0BE-6712-4D52-8981-5AEE3E4193C7}" type="datetimeFigureOut">
              <a:rPr lang="en-US" smtClean="0"/>
              <a:t>8/29/2024</a:t>
            </a:fld>
            <a:endParaRPr lang="en-US"/>
          </a:p>
        </p:txBody>
      </p:sp>
      <p:sp>
        <p:nvSpPr>
          <p:cNvPr id="6" name="Footer Placeholder 5">
            <a:extLst>
              <a:ext uri="{FF2B5EF4-FFF2-40B4-BE49-F238E27FC236}">
                <a16:creationId xmlns:a16="http://schemas.microsoft.com/office/drawing/2014/main" id="{F46659B8-8D2F-3960-CAEB-0640034FEB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94F52E5-EC19-8200-C4A3-7E73A25EF5FC}"/>
              </a:ext>
            </a:extLst>
          </p:cNvPr>
          <p:cNvSpPr>
            <a:spLocks noGrp="1"/>
          </p:cNvSpPr>
          <p:nvPr>
            <p:ph type="sldNum" sz="quarter" idx="12"/>
          </p:nvPr>
        </p:nvSpPr>
        <p:spPr/>
        <p:txBody>
          <a:bodyPr/>
          <a:lstStyle/>
          <a:p>
            <a:fld id="{659AE645-29E2-4802-9CA8-AC06901280CF}" type="slidenum">
              <a:rPr lang="en-US" smtClean="0"/>
              <a:t>‹#›</a:t>
            </a:fld>
            <a:endParaRPr lang="en-US"/>
          </a:p>
        </p:txBody>
      </p:sp>
    </p:spTree>
    <p:extLst>
      <p:ext uri="{BB962C8B-B14F-4D97-AF65-F5344CB8AC3E}">
        <p14:creationId xmlns:p14="http://schemas.microsoft.com/office/powerpoint/2010/main" val="42290043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91B9E7-D90F-FEA8-1593-D1D57BDF4AB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8195792-3AD4-5C7B-82BE-F6514D41F29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F2A88F-25FB-E5B1-660D-9E541B48EF2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6A8A0BE-6712-4D52-8981-5AEE3E4193C7}" type="datetimeFigureOut">
              <a:rPr lang="en-US" smtClean="0"/>
              <a:t>8/29/2024</a:t>
            </a:fld>
            <a:endParaRPr lang="en-US"/>
          </a:p>
        </p:txBody>
      </p:sp>
      <p:sp>
        <p:nvSpPr>
          <p:cNvPr id="5" name="Footer Placeholder 4">
            <a:extLst>
              <a:ext uri="{FF2B5EF4-FFF2-40B4-BE49-F238E27FC236}">
                <a16:creationId xmlns:a16="http://schemas.microsoft.com/office/drawing/2014/main" id="{F0C0AFE0-9106-E636-308F-54897442D85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550FA5A-3342-7912-AECA-2808D2D2D2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59AE645-29E2-4802-9CA8-AC06901280CF}" type="slidenum">
              <a:rPr lang="en-US" smtClean="0"/>
              <a:t>‹#›</a:t>
            </a:fld>
            <a:endParaRPr lang="en-US"/>
          </a:p>
        </p:txBody>
      </p:sp>
    </p:spTree>
    <p:extLst>
      <p:ext uri="{BB962C8B-B14F-4D97-AF65-F5344CB8AC3E}">
        <p14:creationId xmlns:p14="http://schemas.microsoft.com/office/powerpoint/2010/main" val="7585331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8" Type="http://schemas.openxmlformats.org/officeDocument/2006/relationships/hyperlink" Target="https://www.programiz.com/java-programming/library/arraylist/indexof" TargetMode="External"/><Relationship Id="rId3" Type="http://schemas.openxmlformats.org/officeDocument/2006/relationships/hyperlink" Target="https://www.programiz.com/java-programming/library/arraylist/sort" TargetMode="External"/><Relationship Id="rId7" Type="http://schemas.openxmlformats.org/officeDocument/2006/relationships/hyperlink" Target="https://www.programiz.com/java-programming/library/arraylist/isempty" TargetMode="External"/><Relationship Id="rId2" Type="http://schemas.openxmlformats.org/officeDocument/2006/relationships/hyperlink" Target="https://www.programiz.com/java-programming/library/arraylist/size" TargetMode="External"/><Relationship Id="rId1" Type="http://schemas.openxmlformats.org/officeDocument/2006/relationships/slideLayout" Target="../slideLayouts/slideLayout2.xml"/><Relationship Id="rId6" Type="http://schemas.openxmlformats.org/officeDocument/2006/relationships/hyperlink" Target="https://www.programiz.com/java-programming/library/arraylist/ensurecapacity" TargetMode="External"/><Relationship Id="rId5" Type="http://schemas.openxmlformats.org/officeDocument/2006/relationships/hyperlink" Target="https://www.programiz.com/java-programming/library/arraylist/contains" TargetMode="External"/><Relationship Id="rId4" Type="http://schemas.openxmlformats.org/officeDocument/2006/relationships/hyperlink" Target="https://www.programiz.com/java-programming/library/arraylist/clone"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9F3666-BEA7-9D07-91F9-1F6ED3EE4CB9}"/>
              </a:ext>
            </a:extLst>
          </p:cNvPr>
          <p:cNvSpPr>
            <a:spLocks noGrp="1"/>
          </p:cNvSpPr>
          <p:nvPr>
            <p:ph type="ctrTitle"/>
          </p:nvPr>
        </p:nvSpPr>
        <p:spPr>
          <a:xfrm>
            <a:off x="1524000" y="1600200"/>
            <a:ext cx="9144000" cy="2387600"/>
          </a:xfrm>
        </p:spPr>
        <p:txBody>
          <a:bodyPr>
            <a:normAutofit fontScale="90000"/>
          </a:bodyPr>
          <a:lstStyle/>
          <a:p>
            <a:br>
              <a:rPr lang="en-US" dirty="0"/>
            </a:br>
            <a:r>
              <a:rPr lang="en-US" dirty="0"/>
              <a:t>Muhammed Tawfiq Chowdhury</a:t>
            </a:r>
            <a:br>
              <a:rPr lang="en-US" dirty="0"/>
            </a:br>
            <a:r>
              <a:rPr lang="en-US" dirty="0"/>
              <a:t>Purdue University Northwest</a:t>
            </a:r>
            <a:br>
              <a:rPr lang="en-US" dirty="0"/>
            </a:br>
            <a:r>
              <a:rPr lang="en-US" dirty="0"/>
              <a:t>mtawfiqc12@pnw.edu</a:t>
            </a:r>
          </a:p>
        </p:txBody>
      </p:sp>
      <p:sp>
        <p:nvSpPr>
          <p:cNvPr id="3" name="Subtitle 2">
            <a:extLst>
              <a:ext uri="{FF2B5EF4-FFF2-40B4-BE49-F238E27FC236}">
                <a16:creationId xmlns:a16="http://schemas.microsoft.com/office/drawing/2014/main" id="{6A4ACA7C-7B76-1134-E9E7-97ED574AD5B4}"/>
              </a:ext>
            </a:extLst>
          </p:cNvPr>
          <p:cNvSpPr>
            <a:spLocks noGrp="1"/>
          </p:cNvSpPr>
          <p:nvPr>
            <p:ph type="subTitle" idx="1"/>
          </p:nvPr>
        </p:nvSpPr>
        <p:spPr/>
        <p:txBody>
          <a:bodyPr>
            <a:normAutofit/>
          </a:bodyPr>
          <a:lstStyle/>
          <a:p>
            <a:endParaRPr lang="en-US" sz="4800" b="1" dirty="0"/>
          </a:p>
          <a:p>
            <a:r>
              <a:rPr lang="en-US" sz="4800" b="1" dirty="0" err="1"/>
              <a:t>ArrayList</a:t>
            </a:r>
            <a:endParaRPr lang="en-US" sz="4800" b="1" dirty="0"/>
          </a:p>
        </p:txBody>
      </p:sp>
    </p:spTree>
    <p:extLst>
      <p:ext uri="{BB962C8B-B14F-4D97-AF65-F5344CB8AC3E}">
        <p14:creationId xmlns:p14="http://schemas.microsoft.com/office/powerpoint/2010/main" val="142652291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28A3FE-CE02-26EE-BAB6-8AB090472FA7}"/>
              </a:ext>
            </a:extLst>
          </p:cNvPr>
          <p:cNvSpPr>
            <a:spLocks noGrp="1"/>
          </p:cNvSpPr>
          <p:nvPr>
            <p:ph type="title"/>
          </p:nvPr>
        </p:nvSpPr>
        <p:spPr/>
        <p:txBody>
          <a:bodyPr/>
          <a:lstStyle/>
          <a:p>
            <a:pPr algn="ctr"/>
            <a:r>
              <a:rPr lang="en-US" b="1" dirty="0"/>
              <a:t>Remove from </a:t>
            </a:r>
            <a:r>
              <a:rPr lang="en-US" b="1" dirty="0" err="1"/>
              <a:t>ArrayList</a:t>
            </a:r>
            <a:endParaRPr lang="en-US" b="1" dirty="0"/>
          </a:p>
        </p:txBody>
      </p:sp>
      <p:sp>
        <p:nvSpPr>
          <p:cNvPr id="3" name="Content Placeholder 2">
            <a:extLst>
              <a:ext uri="{FF2B5EF4-FFF2-40B4-BE49-F238E27FC236}">
                <a16:creationId xmlns:a16="http://schemas.microsoft.com/office/drawing/2014/main" id="{0804CE6D-BEE2-CAA1-7286-86CEA69BE82D}"/>
              </a:ext>
            </a:extLst>
          </p:cNvPr>
          <p:cNvSpPr>
            <a:spLocks noGrp="1"/>
          </p:cNvSpPr>
          <p:nvPr>
            <p:ph idx="1"/>
          </p:nvPr>
        </p:nvSpPr>
        <p:spPr/>
        <p:txBody>
          <a:bodyPr/>
          <a:lstStyle/>
          <a:p>
            <a:r>
              <a:rPr lang="en-US" dirty="0"/>
              <a:t>Along with being to add items and have the list resize automatically to </a:t>
            </a:r>
            <a:r>
              <a:rPr lang="en-US" dirty="0" err="1"/>
              <a:t>accomodate</a:t>
            </a:r>
            <a:r>
              <a:rPr lang="en-US" dirty="0"/>
              <a:t> them, you can also remove items and have the list shrink automatically each time you remove an item. To remove an item, use the remove() method with the index of the item you want to remove. For example, to remove the last item in an </a:t>
            </a:r>
            <a:r>
              <a:rPr lang="en-US" dirty="0" err="1"/>
              <a:t>ArrayList</a:t>
            </a:r>
            <a:r>
              <a:rPr lang="en-US" dirty="0"/>
              <a:t> you would do</a:t>
            </a:r>
          </a:p>
          <a:p>
            <a:r>
              <a:rPr lang="en-US" dirty="0" err="1"/>
              <a:t>D.remove</a:t>
            </a:r>
            <a:r>
              <a:rPr lang="en-US" dirty="0"/>
              <a:t>(</a:t>
            </a:r>
            <a:r>
              <a:rPr lang="en-US" dirty="0" err="1"/>
              <a:t>D.size</a:t>
            </a:r>
            <a:r>
              <a:rPr lang="en-US" dirty="0"/>
              <a:t>() - 1);</a:t>
            </a:r>
          </a:p>
        </p:txBody>
      </p:sp>
    </p:spTree>
    <p:extLst>
      <p:ext uri="{BB962C8B-B14F-4D97-AF65-F5344CB8AC3E}">
        <p14:creationId xmlns:p14="http://schemas.microsoft.com/office/powerpoint/2010/main" val="17761926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C98DD4-9FB7-AF28-1583-6F5ED1EFA4B0}"/>
              </a:ext>
            </a:extLst>
          </p:cNvPr>
          <p:cNvSpPr>
            <a:spLocks noGrp="1"/>
          </p:cNvSpPr>
          <p:nvPr>
            <p:ph type="title"/>
          </p:nvPr>
        </p:nvSpPr>
        <p:spPr/>
        <p:txBody>
          <a:bodyPr/>
          <a:lstStyle/>
          <a:p>
            <a:pPr algn="ctr"/>
            <a:r>
              <a:rPr lang="en-US" b="1" dirty="0"/>
              <a:t>Useful</a:t>
            </a:r>
            <a:r>
              <a:rPr lang="en-US" dirty="0"/>
              <a:t> </a:t>
            </a:r>
            <a:r>
              <a:rPr lang="en-US" b="1" dirty="0"/>
              <a:t>Methods of </a:t>
            </a:r>
            <a:r>
              <a:rPr lang="en-US" b="1" dirty="0" err="1"/>
              <a:t>ArrayList</a:t>
            </a:r>
            <a:r>
              <a:rPr lang="en-US" b="1" dirty="0"/>
              <a:t> Class</a:t>
            </a:r>
            <a:br>
              <a:rPr lang="en-US" b="1" dirty="0"/>
            </a:br>
            <a:endParaRPr lang="en-US" dirty="0"/>
          </a:p>
        </p:txBody>
      </p:sp>
      <p:graphicFrame>
        <p:nvGraphicFramePr>
          <p:cNvPr id="4" name="Content Placeholder 3">
            <a:extLst>
              <a:ext uri="{FF2B5EF4-FFF2-40B4-BE49-F238E27FC236}">
                <a16:creationId xmlns:a16="http://schemas.microsoft.com/office/drawing/2014/main" id="{83FF2897-23F1-0BBA-3B37-590019DA3C17}"/>
              </a:ext>
            </a:extLst>
          </p:cNvPr>
          <p:cNvGraphicFramePr>
            <a:graphicFrameLocks noGrp="1"/>
          </p:cNvGraphicFramePr>
          <p:nvPr>
            <p:ph idx="1"/>
            <p:extLst>
              <p:ext uri="{D42A27DB-BD31-4B8C-83A1-F6EECF244321}">
                <p14:modId xmlns:p14="http://schemas.microsoft.com/office/powerpoint/2010/main" val="1528353142"/>
              </p:ext>
            </p:extLst>
          </p:nvPr>
        </p:nvGraphicFramePr>
        <p:xfrm>
          <a:off x="838200" y="2162766"/>
          <a:ext cx="10515600" cy="3657600"/>
        </p:xfrm>
        <a:graphic>
          <a:graphicData uri="http://schemas.openxmlformats.org/drawingml/2006/table">
            <a:tbl>
              <a:tblPr/>
              <a:tblGrid>
                <a:gridCol w="5257800">
                  <a:extLst>
                    <a:ext uri="{9D8B030D-6E8A-4147-A177-3AD203B41FA5}">
                      <a16:colId xmlns:a16="http://schemas.microsoft.com/office/drawing/2014/main" val="184422938"/>
                    </a:ext>
                  </a:extLst>
                </a:gridCol>
                <a:gridCol w="5257800">
                  <a:extLst>
                    <a:ext uri="{9D8B030D-6E8A-4147-A177-3AD203B41FA5}">
                      <a16:colId xmlns:a16="http://schemas.microsoft.com/office/drawing/2014/main" val="3439011521"/>
                    </a:ext>
                  </a:extLst>
                </a:gridCol>
              </a:tblGrid>
              <a:tr h="0">
                <a:tc>
                  <a:txBody>
                    <a:bodyPr/>
                    <a:lstStyle/>
                    <a:p>
                      <a:r>
                        <a:rPr lang="en-US">
                          <a:hlinkClick r:id="rId2"/>
                        </a:rPr>
                        <a:t>size()</a:t>
                      </a:r>
                      <a:endParaRPr lang="en-US"/>
                    </a:p>
                  </a:txBody>
                  <a:tcPr anchor="ctr">
                    <a:lnL>
                      <a:noFill/>
                    </a:lnL>
                    <a:lnR>
                      <a:noFill/>
                    </a:lnR>
                    <a:lnT>
                      <a:noFill/>
                    </a:lnT>
                    <a:lnB>
                      <a:noFill/>
                    </a:lnB>
                    <a:noFill/>
                  </a:tcPr>
                </a:tc>
                <a:tc>
                  <a:txBody>
                    <a:bodyPr/>
                    <a:lstStyle/>
                    <a:p>
                      <a:r>
                        <a:rPr lang="en-US"/>
                        <a:t>Returns the length of the arraylist.</a:t>
                      </a:r>
                    </a:p>
                  </a:txBody>
                  <a:tcPr anchor="ctr">
                    <a:lnL>
                      <a:noFill/>
                    </a:lnL>
                    <a:lnR>
                      <a:noFill/>
                    </a:lnR>
                    <a:lnT>
                      <a:noFill/>
                    </a:lnT>
                    <a:lnB>
                      <a:noFill/>
                    </a:lnB>
                    <a:noFill/>
                  </a:tcPr>
                </a:tc>
                <a:extLst>
                  <a:ext uri="{0D108BD9-81ED-4DB2-BD59-A6C34878D82A}">
                    <a16:rowId xmlns:a16="http://schemas.microsoft.com/office/drawing/2014/main" val="814709039"/>
                  </a:ext>
                </a:extLst>
              </a:tr>
              <a:tr h="0">
                <a:tc>
                  <a:txBody>
                    <a:bodyPr/>
                    <a:lstStyle/>
                    <a:p>
                      <a:r>
                        <a:rPr lang="en-US">
                          <a:hlinkClick r:id="rId3"/>
                        </a:rPr>
                        <a:t>sort()</a:t>
                      </a:r>
                      <a:endParaRPr lang="en-US"/>
                    </a:p>
                  </a:txBody>
                  <a:tcPr anchor="ctr">
                    <a:lnL>
                      <a:noFill/>
                    </a:lnL>
                    <a:lnR>
                      <a:noFill/>
                    </a:lnR>
                    <a:lnT>
                      <a:noFill/>
                    </a:lnT>
                    <a:lnB>
                      <a:noFill/>
                    </a:lnB>
                    <a:noFill/>
                  </a:tcPr>
                </a:tc>
                <a:tc>
                  <a:txBody>
                    <a:bodyPr/>
                    <a:lstStyle/>
                    <a:p>
                      <a:r>
                        <a:rPr lang="en-US"/>
                        <a:t>Sort the arraylist elements.</a:t>
                      </a:r>
                    </a:p>
                  </a:txBody>
                  <a:tcPr anchor="ctr">
                    <a:lnL>
                      <a:noFill/>
                    </a:lnL>
                    <a:lnR>
                      <a:noFill/>
                    </a:lnR>
                    <a:lnT>
                      <a:noFill/>
                    </a:lnT>
                    <a:lnB>
                      <a:noFill/>
                    </a:lnB>
                    <a:noFill/>
                  </a:tcPr>
                </a:tc>
                <a:extLst>
                  <a:ext uri="{0D108BD9-81ED-4DB2-BD59-A6C34878D82A}">
                    <a16:rowId xmlns:a16="http://schemas.microsoft.com/office/drawing/2014/main" val="1538323628"/>
                  </a:ext>
                </a:extLst>
              </a:tr>
              <a:tr h="0">
                <a:tc>
                  <a:txBody>
                    <a:bodyPr/>
                    <a:lstStyle/>
                    <a:p>
                      <a:r>
                        <a:rPr lang="en-US">
                          <a:hlinkClick r:id="rId4"/>
                        </a:rPr>
                        <a:t>clone()</a:t>
                      </a:r>
                      <a:endParaRPr lang="en-US"/>
                    </a:p>
                  </a:txBody>
                  <a:tcPr anchor="ctr">
                    <a:lnL>
                      <a:noFill/>
                    </a:lnL>
                    <a:lnR>
                      <a:noFill/>
                    </a:lnR>
                    <a:lnT>
                      <a:noFill/>
                    </a:lnT>
                    <a:lnB>
                      <a:noFill/>
                    </a:lnB>
                    <a:noFill/>
                  </a:tcPr>
                </a:tc>
                <a:tc>
                  <a:txBody>
                    <a:bodyPr/>
                    <a:lstStyle/>
                    <a:p>
                      <a:r>
                        <a:rPr lang="en-US"/>
                        <a:t>Creates a new arraylist with the same element, size, and capacity.</a:t>
                      </a:r>
                    </a:p>
                  </a:txBody>
                  <a:tcPr anchor="ctr">
                    <a:lnL>
                      <a:noFill/>
                    </a:lnL>
                    <a:lnR>
                      <a:noFill/>
                    </a:lnR>
                    <a:lnT>
                      <a:noFill/>
                    </a:lnT>
                    <a:lnB>
                      <a:noFill/>
                    </a:lnB>
                    <a:noFill/>
                  </a:tcPr>
                </a:tc>
                <a:extLst>
                  <a:ext uri="{0D108BD9-81ED-4DB2-BD59-A6C34878D82A}">
                    <a16:rowId xmlns:a16="http://schemas.microsoft.com/office/drawing/2014/main" val="641911121"/>
                  </a:ext>
                </a:extLst>
              </a:tr>
              <a:tr h="0">
                <a:tc>
                  <a:txBody>
                    <a:bodyPr/>
                    <a:lstStyle/>
                    <a:p>
                      <a:r>
                        <a:rPr lang="en-US">
                          <a:hlinkClick r:id="rId5"/>
                        </a:rPr>
                        <a:t>contains()</a:t>
                      </a:r>
                      <a:endParaRPr lang="en-US"/>
                    </a:p>
                  </a:txBody>
                  <a:tcPr anchor="ctr">
                    <a:lnL>
                      <a:noFill/>
                    </a:lnL>
                    <a:lnR>
                      <a:noFill/>
                    </a:lnR>
                    <a:lnT>
                      <a:noFill/>
                    </a:lnT>
                    <a:lnB>
                      <a:noFill/>
                    </a:lnB>
                    <a:noFill/>
                  </a:tcPr>
                </a:tc>
                <a:tc>
                  <a:txBody>
                    <a:bodyPr/>
                    <a:lstStyle/>
                    <a:p>
                      <a:r>
                        <a:rPr lang="en-US"/>
                        <a:t>Searches the arraylist for the specified element and returns a boolean result.</a:t>
                      </a:r>
                    </a:p>
                  </a:txBody>
                  <a:tcPr anchor="ctr">
                    <a:lnL>
                      <a:noFill/>
                    </a:lnL>
                    <a:lnR>
                      <a:noFill/>
                    </a:lnR>
                    <a:lnT>
                      <a:noFill/>
                    </a:lnT>
                    <a:lnB>
                      <a:noFill/>
                    </a:lnB>
                    <a:noFill/>
                  </a:tcPr>
                </a:tc>
                <a:extLst>
                  <a:ext uri="{0D108BD9-81ED-4DB2-BD59-A6C34878D82A}">
                    <a16:rowId xmlns:a16="http://schemas.microsoft.com/office/drawing/2014/main" val="2822377639"/>
                  </a:ext>
                </a:extLst>
              </a:tr>
              <a:tr h="0">
                <a:tc>
                  <a:txBody>
                    <a:bodyPr/>
                    <a:lstStyle/>
                    <a:p>
                      <a:r>
                        <a:rPr lang="en-US">
                          <a:hlinkClick r:id="rId6"/>
                        </a:rPr>
                        <a:t>ensureCapacity()</a:t>
                      </a:r>
                      <a:endParaRPr lang="en-US"/>
                    </a:p>
                  </a:txBody>
                  <a:tcPr anchor="ctr">
                    <a:lnL>
                      <a:noFill/>
                    </a:lnL>
                    <a:lnR>
                      <a:noFill/>
                    </a:lnR>
                    <a:lnT>
                      <a:noFill/>
                    </a:lnT>
                    <a:lnB>
                      <a:noFill/>
                    </a:lnB>
                    <a:noFill/>
                  </a:tcPr>
                </a:tc>
                <a:tc>
                  <a:txBody>
                    <a:bodyPr/>
                    <a:lstStyle/>
                    <a:p>
                      <a:r>
                        <a:rPr lang="en-US"/>
                        <a:t>Specifies the total element the arraylist can contain.</a:t>
                      </a:r>
                    </a:p>
                  </a:txBody>
                  <a:tcPr anchor="ctr">
                    <a:lnL>
                      <a:noFill/>
                    </a:lnL>
                    <a:lnR>
                      <a:noFill/>
                    </a:lnR>
                    <a:lnT>
                      <a:noFill/>
                    </a:lnT>
                    <a:lnB>
                      <a:noFill/>
                    </a:lnB>
                    <a:noFill/>
                  </a:tcPr>
                </a:tc>
                <a:extLst>
                  <a:ext uri="{0D108BD9-81ED-4DB2-BD59-A6C34878D82A}">
                    <a16:rowId xmlns:a16="http://schemas.microsoft.com/office/drawing/2014/main" val="1611696995"/>
                  </a:ext>
                </a:extLst>
              </a:tr>
              <a:tr h="0">
                <a:tc>
                  <a:txBody>
                    <a:bodyPr/>
                    <a:lstStyle/>
                    <a:p>
                      <a:r>
                        <a:rPr lang="en-US">
                          <a:hlinkClick r:id="rId7"/>
                        </a:rPr>
                        <a:t>isEmpty()</a:t>
                      </a:r>
                      <a:endParaRPr lang="en-US"/>
                    </a:p>
                  </a:txBody>
                  <a:tcPr anchor="ctr">
                    <a:lnL>
                      <a:noFill/>
                    </a:lnL>
                    <a:lnR>
                      <a:noFill/>
                    </a:lnR>
                    <a:lnT>
                      <a:noFill/>
                    </a:lnT>
                    <a:lnB>
                      <a:noFill/>
                    </a:lnB>
                    <a:noFill/>
                  </a:tcPr>
                </a:tc>
                <a:tc>
                  <a:txBody>
                    <a:bodyPr/>
                    <a:lstStyle/>
                    <a:p>
                      <a:r>
                        <a:rPr lang="en-US"/>
                        <a:t>Checks if the arraylist is empty.</a:t>
                      </a:r>
                    </a:p>
                  </a:txBody>
                  <a:tcPr anchor="ctr">
                    <a:lnL>
                      <a:noFill/>
                    </a:lnL>
                    <a:lnR>
                      <a:noFill/>
                    </a:lnR>
                    <a:lnT>
                      <a:noFill/>
                    </a:lnT>
                    <a:lnB>
                      <a:noFill/>
                    </a:lnB>
                    <a:noFill/>
                  </a:tcPr>
                </a:tc>
                <a:extLst>
                  <a:ext uri="{0D108BD9-81ED-4DB2-BD59-A6C34878D82A}">
                    <a16:rowId xmlns:a16="http://schemas.microsoft.com/office/drawing/2014/main" val="3500673396"/>
                  </a:ext>
                </a:extLst>
              </a:tr>
              <a:tr h="0">
                <a:tc>
                  <a:txBody>
                    <a:bodyPr/>
                    <a:lstStyle/>
                    <a:p>
                      <a:r>
                        <a:rPr lang="en-US">
                          <a:hlinkClick r:id="rId8"/>
                        </a:rPr>
                        <a:t>indexOf()</a:t>
                      </a:r>
                      <a:endParaRPr lang="en-US"/>
                    </a:p>
                  </a:txBody>
                  <a:tcPr anchor="ctr">
                    <a:lnL>
                      <a:noFill/>
                    </a:lnL>
                    <a:lnR>
                      <a:noFill/>
                    </a:lnR>
                    <a:lnT>
                      <a:noFill/>
                    </a:lnT>
                    <a:lnB>
                      <a:noFill/>
                    </a:lnB>
                    <a:noFill/>
                  </a:tcPr>
                </a:tc>
                <a:tc>
                  <a:txBody>
                    <a:bodyPr/>
                    <a:lstStyle/>
                    <a:p>
                      <a:r>
                        <a:rPr lang="en-US" dirty="0"/>
                        <a:t>Searches a specified element in an </a:t>
                      </a:r>
                      <a:r>
                        <a:rPr lang="en-US" dirty="0" err="1"/>
                        <a:t>arraylist</a:t>
                      </a:r>
                      <a:r>
                        <a:rPr lang="en-US" dirty="0"/>
                        <a:t> and returns the index of the element.</a:t>
                      </a:r>
                    </a:p>
                  </a:txBody>
                  <a:tcPr anchor="ctr">
                    <a:lnL>
                      <a:noFill/>
                    </a:lnL>
                    <a:lnR>
                      <a:noFill/>
                    </a:lnR>
                    <a:lnT>
                      <a:noFill/>
                    </a:lnT>
                    <a:lnB>
                      <a:noFill/>
                    </a:lnB>
                    <a:noFill/>
                  </a:tcPr>
                </a:tc>
                <a:extLst>
                  <a:ext uri="{0D108BD9-81ED-4DB2-BD59-A6C34878D82A}">
                    <a16:rowId xmlns:a16="http://schemas.microsoft.com/office/drawing/2014/main" val="3881269684"/>
                  </a:ext>
                </a:extLst>
              </a:tr>
            </a:tbl>
          </a:graphicData>
        </a:graphic>
      </p:graphicFrame>
    </p:spTree>
    <p:extLst>
      <p:ext uri="{BB962C8B-B14F-4D97-AF65-F5344CB8AC3E}">
        <p14:creationId xmlns:p14="http://schemas.microsoft.com/office/powerpoint/2010/main" val="332347229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CAE286-2779-3A93-7326-C9A9F37B581E}"/>
              </a:ext>
            </a:extLst>
          </p:cNvPr>
          <p:cNvSpPr>
            <a:spLocks noGrp="1"/>
          </p:cNvSpPr>
          <p:nvPr>
            <p:ph type="title"/>
          </p:nvPr>
        </p:nvSpPr>
        <p:spPr/>
        <p:txBody>
          <a:bodyPr/>
          <a:lstStyle/>
          <a:p>
            <a:pPr algn="ctr"/>
            <a:r>
              <a:rPr lang="en-US" b="1" dirty="0" err="1"/>
              <a:t>ArrayList</a:t>
            </a:r>
            <a:endParaRPr lang="en-US" b="1" dirty="0"/>
          </a:p>
        </p:txBody>
      </p:sp>
      <p:sp>
        <p:nvSpPr>
          <p:cNvPr id="3" name="Content Placeholder 2">
            <a:extLst>
              <a:ext uri="{FF2B5EF4-FFF2-40B4-BE49-F238E27FC236}">
                <a16:creationId xmlns:a16="http://schemas.microsoft.com/office/drawing/2014/main" id="{06071997-A4AC-FDE0-A945-0E048E4D3EE7}"/>
              </a:ext>
            </a:extLst>
          </p:cNvPr>
          <p:cNvSpPr>
            <a:spLocks noGrp="1"/>
          </p:cNvSpPr>
          <p:nvPr>
            <p:ph idx="1"/>
          </p:nvPr>
        </p:nvSpPr>
        <p:spPr/>
        <p:txBody>
          <a:bodyPr>
            <a:normAutofit fontScale="85000" lnSpcReduction="20000"/>
          </a:bodyPr>
          <a:lstStyle/>
          <a:p>
            <a:r>
              <a:rPr lang="en-US" dirty="0" err="1"/>
              <a:t>ArrayList</a:t>
            </a:r>
            <a:r>
              <a:rPr lang="en-US" dirty="0"/>
              <a:t> is a Java class implemented using the List interface. Java </a:t>
            </a:r>
            <a:r>
              <a:rPr lang="en-US" dirty="0" err="1"/>
              <a:t>ArrayList</a:t>
            </a:r>
            <a:r>
              <a:rPr lang="en-US" dirty="0"/>
              <a:t>, as the name suggests, provides the functionality of a dynamic array where the size is not fixed as an array. Also, as a part of the Collections framework, it has many features not available with arrays.</a:t>
            </a:r>
          </a:p>
          <a:p>
            <a:r>
              <a:rPr lang="en-US" dirty="0"/>
              <a:t>The </a:t>
            </a:r>
            <a:r>
              <a:rPr lang="en-US" dirty="0" err="1"/>
              <a:t>ArrayList</a:t>
            </a:r>
            <a:r>
              <a:rPr lang="en-US" dirty="0"/>
              <a:t> class is a Java class that you can use to store lists of objects. You can also store objects in an array, but arrays have a couple of obvious problems.</a:t>
            </a:r>
          </a:p>
          <a:p>
            <a:pPr>
              <a:buFont typeface="Arial" panose="020B0604020202020204" pitchFamily="34" charset="0"/>
              <a:buChar char="•"/>
            </a:pPr>
            <a:r>
              <a:rPr lang="en-US" dirty="0"/>
              <a:t>To create an array, you have to specify a size for the array. Sometimes you won't know what size array you will need at the instant you create the array.</a:t>
            </a:r>
          </a:p>
          <a:p>
            <a:pPr>
              <a:buFont typeface="Arial" panose="020B0604020202020204" pitchFamily="34" charset="0"/>
              <a:buChar char="•"/>
            </a:pPr>
            <a:r>
              <a:rPr lang="en-US" dirty="0"/>
              <a:t>Although it is possible to resize arrays by creating a new, larger array and copying data over from the old array, doing this is cumbersome.</a:t>
            </a:r>
          </a:p>
          <a:p>
            <a:r>
              <a:rPr lang="en-US" dirty="0"/>
              <a:t>The primary goal of the Java </a:t>
            </a:r>
            <a:r>
              <a:rPr lang="en-US" dirty="0" err="1"/>
              <a:t>ArrayList</a:t>
            </a:r>
            <a:r>
              <a:rPr lang="en-US" dirty="0"/>
              <a:t> class is to provide a class that replicates many of the features of arrays, while adding some new features that are designed to work around the problems listed above.</a:t>
            </a:r>
          </a:p>
        </p:txBody>
      </p:sp>
    </p:spTree>
    <p:extLst>
      <p:ext uri="{BB962C8B-B14F-4D97-AF65-F5344CB8AC3E}">
        <p14:creationId xmlns:p14="http://schemas.microsoft.com/office/powerpoint/2010/main" val="28984286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CFCE-2869-8F42-F612-157A9CE5BADD}"/>
              </a:ext>
            </a:extLst>
          </p:cNvPr>
          <p:cNvSpPr>
            <a:spLocks noGrp="1"/>
          </p:cNvSpPr>
          <p:nvPr>
            <p:ph type="title"/>
          </p:nvPr>
        </p:nvSpPr>
        <p:spPr/>
        <p:txBody>
          <a:bodyPr/>
          <a:lstStyle/>
          <a:p>
            <a:pPr algn="ctr"/>
            <a:r>
              <a:rPr lang="en-US" b="1" dirty="0"/>
              <a:t>Basics of </a:t>
            </a:r>
            <a:r>
              <a:rPr lang="en-US" b="1" dirty="0" err="1"/>
              <a:t>ArrayLists</a:t>
            </a:r>
            <a:br>
              <a:rPr lang="en-US" b="1" dirty="0"/>
            </a:br>
            <a:endParaRPr lang="en-US" dirty="0"/>
          </a:p>
        </p:txBody>
      </p:sp>
      <p:sp>
        <p:nvSpPr>
          <p:cNvPr id="3" name="Content Placeholder 2">
            <a:extLst>
              <a:ext uri="{FF2B5EF4-FFF2-40B4-BE49-F238E27FC236}">
                <a16:creationId xmlns:a16="http://schemas.microsoft.com/office/drawing/2014/main" id="{96502FBE-F310-CA03-EA54-E6A5B7E24D3F}"/>
              </a:ext>
            </a:extLst>
          </p:cNvPr>
          <p:cNvSpPr>
            <a:spLocks noGrp="1"/>
          </p:cNvSpPr>
          <p:nvPr>
            <p:ph idx="1"/>
          </p:nvPr>
        </p:nvSpPr>
        <p:spPr/>
        <p:txBody>
          <a:bodyPr/>
          <a:lstStyle/>
          <a:p>
            <a:r>
              <a:rPr lang="en-US" dirty="0"/>
              <a:t>To create an </a:t>
            </a:r>
            <a:r>
              <a:rPr lang="en-US" dirty="0" err="1"/>
              <a:t>ArrayList</a:t>
            </a:r>
            <a:r>
              <a:rPr lang="en-US" dirty="0"/>
              <a:t> object you use the following syntax.</a:t>
            </a:r>
          </a:p>
          <a:p>
            <a:r>
              <a:rPr lang="en-US" dirty="0" err="1"/>
              <a:t>ArrayList</a:t>
            </a:r>
            <a:r>
              <a:rPr lang="en-US" dirty="0"/>
              <a:t>&lt;Type&gt; A = new </a:t>
            </a:r>
            <a:r>
              <a:rPr lang="en-US" dirty="0" err="1"/>
              <a:t>ArrayList</a:t>
            </a:r>
            <a:r>
              <a:rPr lang="en-US" dirty="0"/>
              <a:t>&lt;Type&gt;();</a:t>
            </a:r>
          </a:p>
          <a:p>
            <a:r>
              <a:rPr lang="en-US" dirty="0" err="1"/>
              <a:t>ArrayList</a:t>
            </a:r>
            <a:r>
              <a:rPr lang="en-US" dirty="0"/>
              <a:t>&lt;String&gt; B = new </a:t>
            </a:r>
            <a:r>
              <a:rPr lang="en-US" dirty="0" err="1"/>
              <a:t>ArrayList</a:t>
            </a:r>
            <a:r>
              <a:rPr lang="en-US" dirty="0"/>
              <a:t>&lt;String&gt;();</a:t>
            </a:r>
          </a:p>
          <a:p>
            <a:r>
              <a:rPr lang="en-US" dirty="0"/>
              <a:t>A fundamental limitation of </a:t>
            </a:r>
            <a:r>
              <a:rPr lang="en-US" dirty="0" err="1"/>
              <a:t>ArrayLists</a:t>
            </a:r>
            <a:r>
              <a:rPr lang="en-US" dirty="0"/>
              <a:t> is that they can only hold objects, and not primitive types such as </a:t>
            </a:r>
            <a:r>
              <a:rPr lang="en-US" dirty="0" err="1"/>
              <a:t>ints</a:t>
            </a:r>
            <a:r>
              <a:rPr lang="en-US" dirty="0"/>
              <a:t>.</a:t>
            </a:r>
          </a:p>
          <a:p>
            <a:r>
              <a:rPr lang="en-US" dirty="0" err="1"/>
              <a:t>ArrayList</a:t>
            </a:r>
            <a:r>
              <a:rPr lang="en-US" dirty="0"/>
              <a:t>&lt;int&gt; C = new </a:t>
            </a:r>
            <a:r>
              <a:rPr lang="en-US" dirty="0" err="1"/>
              <a:t>ArrayList</a:t>
            </a:r>
            <a:r>
              <a:rPr lang="en-US" dirty="0"/>
              <a:t>&lt;int&gt;();</a:t>
            </a:r>
          </a:p>
          <a:p>
            <a:r>
              <a:rPr lang="en-US" dirty="0"/>
              <a:t>// Illegal - int is not an object type</a:t>
            </a:r>
          </a:p>
          <a:p>
            <a:endParaRPr lang="en-US" dirty="0"/>
          </a:p>
          <a:p>
            <a:endParaRPr lang="en-US" dirty="0"/>
          </a:p>
        </p:txBody>
      </p:sp>
    </p:spTree>
    <p:extLst>
      <p:ext uri="{BB962C8B-B14F-4D97-AF65-F5344CB8AC3E}">
        <p14:creationId xmlns:p14="http://schemas.microsoft.com/office/powerpoint/2010/main" val="7701285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C7CA45-1F4E-4204-D5C2-7DAAB1CF0A76}"/>
              </a:ext>
            </a:extLst>
          </p:cNvPr>
          <p:cNvSpPr>
            <a:spLocks noGrp="1"/>
          </p:cNvSpPr>
          <p:nvPr>
            <p:ph type="title"/>
          </p:nvPr>
        </p:nvSpPr>
        <p:spPr/>
        <p:txBody>
          <a:bodyPr/>
          <a:lstStyle/>
          <a:p>
            <a:pPr algn="ctr"/>
            <a:r>
              <a:rPr lang="en-US" b="1" dirty="0"/>
              <a:t>Basics of </a:t>
            </a:r>
            <a:r>
              <a:rPr lang="en-US" b="1" dirty="0" err="1"/>
              <a:t>ArrayLists</a:t>
            </a:r>
            <a:endParaRPr lang="en-US" dirty="0"/>
          </a:p>
        </p:txBody>
      </p:sp>
      <p:sp>
        <p:nvSpPr>
          <p:cNvPr id="5" name="Content Placeholder 4">
            <a:extLst>
              <a:ext uri="{FF2B5EF4-FFF2-40B4-BE49-F238E27FC236}">
                <a16:creationId xmlns:a16="http://schemas.microsoft.com/office/drawing/2014/main" id="{C9989CBF-CCAE-867E-A163-8FE0BC1DDCEA}"/>
              </a:ext>
            </a:extLst>
          </p:cNvPr>
          <p:cNvSpPr>
            <a:spLocks noGrp="1"/>
          </p:cNvSpPr>
          <p:nvPr>
            <p:ph idx="1"/>
          </p:nvPr>
        </p:nvSpPr>
        <p:spPr/>
        <p:txBody>
          <a:bodyPr/>
          <a:lstStyle/>
          <a:p>
            <a:r>
              <a:rPr lang="en-US" dirty="0"/>
              <a:t>The workaround for this is that Java provides a class equivalent for every one of the primitive types. For example, there is an Integer class corresponding to the int type and a Double class corresponding to the double type, and so on. The first step to being able to store a list of </a:t>
            </a:r>
            <a:r>
              <a:rPr lang="en-US" dirty="0" err="1"/>
              <a:t>ints</a:t>
            </a:r>
            <a:r>
              <a:rPr lang="en-US" dirty="0"/>
              <a:t> in an </a:t>
            </a:r>
            <a:r>
              <a:rPr lang="en-US" dirty="0" err="1"/>
              <a:t>ArrayList</a:t>
            </a:r>
            <a:r>
              <a:rPr lang="en-US" dirty="0"/>
              <a:t> is to instead create an </a:t>
            </a:r>
            <a:r>
              <a:rPr lang="en-US" dirty="0" err="1"/>
              <a:t>ArrayList</a:t>
            </a:r>
            <a:r>
              <a:rPr lang="en-US" dirty="0"/>
              <a:t> that can hold a list of Integer objects:</a:t>
            </a:r>
          </a:p>
          <a:p>
            <a:r>
              <a:rPr lang="en-US" dirty="0" err="1"/>
              <a:t>ArrayList</a:t>
            </a:r>
            <a:r>
              <a:rPr lang="en-US" dirty="0"/>
              <a:t>&lt;Integer&gt; D = new </a:t>
            </a:r>
            <a:r>
              <a:rPr lang="en-US" dirty="0" err="1"/>
              <a:t>ArrayList</a:t>
            </a:r>
            <a:r>
              <a:rPr lang="en-US" dirty="0"/>
              <a:t>&lt;Integer&gt;();</a:t>
            </a:r>
          </a:p>
          <a:p>
            <a:r>
              <a:rPr lang="en-US" dirty="0"/>
              <a:t>// OK - Integer is an object type</a:t>
            </a:r>
          </a:p>
        </p:txBody>
      </p:sp>
    </p:spTree>
    <p:extLst>
      <p:ext uri="{BB962C8B-B14F-4D97-AF65-F5344CB8AC3E}">
        <p14:creationId xmlns:p14="http://schemas.microsoft.com/office/powerpoint/2010/main" val="1948628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9DA714-6F54-FC5F-2F92-8A730598D499}"/>
              </a:ext>
            </a:extLst>
          </p:cNvPr>
          <p:cNvSpPr>
            <a:spLocks noGrp="1"/>
          </p:cNvSpPr>
          <p:nvPr>
            <p:ph type="title"/>
          </p:nvPr>
        </p:nvSpPr>
        <p:spPr/>
        <p:txBody>
          <a:bodyPr/>
          <a:lstStyle/>
          <a:p>
            <a:pPr algn="ctr"/>
            <a:r>
              <a:rPr lang="en-US" b="1" dirty="0"/>
              <a:t>Insert Into An </a:t>
            </a:r>
            <a:r>
              <a:rPr lang="en-US" b="1" dirty="0" err="1"/>
              <a:t>Arraylist</a:t>
            </a:r>
            <a:endParaRPr lang="en-US" b="1" dirty="0"/>
          </a:p>
        </p:txBody>
      </p:sp>
      <p:sp>
        <p:nvSpPr>
          <p:cNvPr id="3" name="Content Placeholder 2">
            <a:extLst>
              <a:ext uri="{FF2B5EF4-FFF2-40B4-BE49-F238E27FC236}">
                <a16:creationId xmlns:a16="http://schemas.microsoft.com/office/drawing/2014/main" id="{A15D2E0A-894B-DEA8-00F0-E2145FC5099E}"/>
              </a:ext>
            </a:extLst>
          </p:cNvPr>
          <p:cNvSpPr>
            <a:spLocks noGrp="1"/>
          </p:cNvSpPr>
          <p:nvPr>
            <p:ph idx="1"/>
          </p:nvPr>
        </p:nvSpPr>
        <p:spPr/>
        <p:txBody>
          <a:bodyPr/>
          <a:lstStyle/>
          <a:p>
            <a:r>
              <a:rPr lang="en-US" dirty="0"/>
              <a:t>When you create an </a:t>
            </a:r>
            <a:r>
              <a:rPr lang="en-US" dirty="0" err="1"/>
              <a:t>ArrayList</a:t>
            </a:r>
            <a:r>
              <a:rPr lang="en-US" dirty="0"/>
              <a:t>, the list you get is initially empty. To add new items to the end of the </a:t>
            </a:r>
            <a:r>
              <a:rPr lang="en-US" dirty="0" err="1"/>
              <a:t>ArrayList</a:t>
            </a:r>
            <a:r>
              <a:rPr lang="en-US" dirty="0"/>
              <a:t> you use the add() method:</a:t>
            </a:r>
          </a:p>
          <a:p>
            <a:r>
              <a:rPr lang="en-US" dirty="0" err="1"/>
              <a:t>ArrayList</a:t>
            </a:r>
            <a:r>
              <a:rPr lang="en-US" dirty="0"/>
              <a:t>&lt;String&gt; B = new </a:t>
            </a:r>
            <a:r>
              <a:rPr lang="en-US" dirty="0" err="1"/>
              <a:t>ArrayList</a:t>
            </a:r>
            <a:r>
              <a:rPr lang="en-US" dirty="0"/>
              <a:t>&lt;String&gt;(); // B starts out empty.</a:t>
            </a:r>
          </a:p>
          <a:p>
            <a:r>
              <a:rPr lang="en-US" dirty="0" err="1"/>
              <a:t>B.add</a:t>
            </a:r>
            <a:r>
              <a:rPr lang="en-US" dirty="0"/>
              <a:t>("Hello"); // B now has size 1</a:t>
            </a:r>
          </a:p>
          <a:p>
            <a:r>
              <a:rPr lang="en-US" dirty="0" err="1"/>
              <a:t>B.add</a:t>
            </a:r>
            <a:r>
              <a:rPr lang="en-US" dirty="0"/>
              <a:t>("World"); // B new has size 2</a:t>
            </a:r>
          </a:p>
          <a:p>
            <a:r>
              <a:rPr lang="en-US" dirty="0"/>
              <a:t>An alternative way to add </a:t>
            </a:r>
            <a:r>
              <a:rPr lang="en-US" dirty="0" err="1"/>
              <a:t>ints</a:t>
            </a:r>
            <a:r>
              <a:rPr lang="en-US" dirty="0"/>
              <a:t> to an </a:t>
            </a:r>
            <a:r>
              <a:rPr lang="en-US" dirty="0" err="1"/>
              <a:t>ArrayList</a:t>
            </a:r>
            <a:r>
              <a:rPr lang="en-US" dirty="0"/>
              <a:t> is to use the </a:t>
            </a:r>
            <a:r>
              <a:rPr lang="en-US" i="1" dirty="0"/>
              <a:t>autoboxing</a:t>
            </a:r>
            <a:r>
              <a:rPr lang="en-US" dirty="0"/>
              <a:t> feature. This feature automatically converts primitive types into their object equivalents:</a:t>
            </a:r>
          </a:p>
        </p:txBody>
      </p:sp>
    </p:spTree>
    <p:extLst>
      <p:ext uri="{BB962C8B-B14F-4D97-AF65-F5344CB8AC3E}">
        <p14:creationId xmlns:p14="http://schemas.microsoft.com/office/powerpoint/2010/main" val="3150458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79853E-B520-EEDC-C14C-F9DB0F326213}"/>
              </a:ext>
            </a:extLst>
          </p:cNvPr>
          <p:cNvSpPr>
            <a:spLocks noGrp="1"/>
          </p:cNvSpPr>
          <p:nvPr>
            <p:ph type="title"/>
          </p:nvPr>
        </p:nvSpPr>
        <p:spPr/>
        <p:txBody>
          <a:bodyPr/>
          <a:lstStyle/>
          <a:p>
            <a:pPr algn="ctr"/>
            <a:r>
              <a:rPr lang="en-US" b="1" dirty="0"/>
              <a:t>Insert Into An </a:t>
            </a:r>
            <a:r>
              <a:rPr lang="en-US" b="1" dirty="0" err="1"/>
              <a:t>Arraylist</a:t>
            </a:r>
            <a:endParaRPr lang="en-US" b="1" dirty="0"/>
          </a:p>
        </p:txBody>
      </p:sp>
      <p:sp>
        <p:nvSpPr>
          <p:cNvPr id="3" name="Content Placeholder 2">
            <a:extLst>
              <a:ext uri="{FF2B5EF4-FFF2-40B4-BE49-F238E27FC236}">
                <a16:creationId xmlns:a16="http://schemas.microsoft.com/office/drawing/2014/main" id="{661209D9-0368-539D-70B0-ADA3D8355959}"/>
              </a:ext>
            </a:extLst>
          </p:cNvPr>
          <p:cNvSpPr>
            <a:spLocks noGrp="1"/>
          </p:cNvSpPr>
          <p:nvPr>
            <p:ph idx="1"/>
          </p:nvPr>
        </p:nvSpPr>
        <p:spPr/>
        <p:txBody>
          <a:bodyPr/>
          <a:lstStyle/>
          <a:p>
            <a:r>
              <a:rPr lang="en-US" dirty="0" err="1"/>
              <a:t>ArrayList</a:t>
            </a:r>
            <a:r>
              <a:rPr lang="en-US" dirty="0"/>
              <a:t>&lt;Integer&gt; D = new </a:t>
            </a:r>
            <a:r>
              <a:rPr lang="en-US" dirty="0" err="1"/>
              <a:t>ArrayList</a:t>
            </a:r>
            <a:r>
              <a:rPr lang="en-US" dirty="0"/>
              <a:t>&lt;Integer&gt;();</a:t>
            </a:r>
          </a:p>
          <a:p>
            <a:r>
              <a:rPr lang="en-US" dirty="0" err="1"/>
              <a:t>D.add</a:t>
            </a:r>
            <a:r>
              <a:rPr lang="en-US" dirty="0"/>
              <a:t>(3); // D now has size 1</a:t>
            </a:r>
          </a:p>
          <a:p>
            <a:r>
              <a:rPr lang="en-US" dirty="0" err="1"/>
              <a:t>D.add</a:t>
            </a:r>
            <a:r>
              <a:rPr lang="en-US" dirty="0"/>
              <a:t>(15); // D now has size 2</a:t>
            </a:r>
          </a:p>
        </p:txBody>
      </p:sp>
    </p:spTree>
    <p:extLst>
      <p:ext uri="{BB962C8B-B14F-4D97-AF65-F5344CB8AC3E}">
        <p14:creationId xmlns:p14="http://schemas.microsoft.com/office/powerpoint/2010/main" val="22898174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C38A-78B1-2886-7EA9-8D0B0F96C9CE}"/>
              </a:ext>
            </a:extLst>
          </p:cNvPr>
          <p:cNvSpPr>
            <a:spLocks noGrp="1"/>
          </p:cNvSpPr>
          <p:nvPr>
            <p:ph type="title"/>
          </p:nvPr>
        </p:nvSpPr>
        <p:spPr/>
        <p:txBody>
          <a:bodyPr/>
          <a:lstStyle/>
          <a:p>
            <a:pPr algn="ctr"/>
            <a:r>
              <a:rPr lang="en-US" b="1" dirty="0"/>
              <a:t>Retrieve from </a:t>
            </a:r>
            <a:r>
              <a:rPr lang="en-US" b="1" dirty="0" err="1"/>
              <a:t>ArrayList</a:t>
            </a:r>
            <a:endParaRPr lang="en-US" b="1" dirty="0"/>
          </a:p>
        </p:txBody>
      </p:sp>
      <p:sp>
        <p:nvSpPr>
          <p:cNvPr id="3" name="Content Placeholder 2">
            <a:extLst>
              <a:ext uri="{FF2B5EF4-FFF2-40B4-BE49-F238E27FC236}">
                <a16:creationId xmlns:a16="http://schemas.microsoft.com/office/drawing/2014/main" id="{81E539DD-7D09-5F08-BBEB-CA2BAC6DB8D3}"/>
              </a:ext>
            </a:extLst>
          </p:cNvPr>
          <p:cNvSpPr>
            <a:spLocks noGrp="1"/>
          </p:cNvSpPr>
          <p:nvPr>
            <p:ph idx="1"/>
          </p:nvPr>
        </p:nvSpPr>
        <p:spPr/>
        <p:txBody>
          <a:bodyPr/>
          <a:lstStyle/>
          <a:p>
            <a:r>
              <a:rPr lang="en-US" dirty="0"/>
              <a:t>To retrieve items from an </a:t>
            </a:r>
            <a:r>
              <a:rPr lang="en-US" dirty="0" err="1"/>
              <a:t>ArrayList</a:t>
            </a:r>
            <a:r>
              <a:rPr lang="en-US" dirty="0"/>
              <a:t>, use the get() method.</a:t>
            </a:r>
          </a:p>
          <a:p>
            <a:r>
              <a:rPr lang="en-US" dirty="0" err="1"/>
              <a:t>ArrayList</a:t>
            </a:r>
            <a:r>
              <a:rPr lang="en-US" dirty="0"/>
              <a:t>&lt;Integer&gt; D = new </a:t>
            </a:r>
            <a:r>
              <a:rPr lang="en-US" dirty="0" err="1"/>
              <a:t>ArrayList</a:t>
            </a:r>
            <a:r>
              <a:rPr lang="en-US" dirty="0"/>
              <a:t>&lt;Integer&gt;();</a:t>
            </a:r>
          </a:p>
          <a:p>
            <a:r>
              <a:rPr lang="en-US" dirty="0" err="1"/>
              <a:t>D.add</a:t>
            </a:r>
            <a:r>
              <a:rPr lang="en-US" dirty="0"/>
              <a:t>(3);</a:t>
            </a:r>
          </a:p>
          <a:p>
            <a:r>
              <a:rPr lang="en-US" dirty="0" err="1"/>
              <a:t>D.add</a:t>
            </a:r>
            <a:r>
              <a:rPr lang="en-US" dirty="0"/>
              <a:t>(15);</a:t>
            </a:r>
          </a:p>
          <a:p>
            <a:r>
              <a:rPr lang="en-US" dirty="0"/>
              <a:t>int x = </a:t>
            </a:r>
            <a:r>
              <a:rPr lang="en-US" dirty="0" err="1"/>
              <a:t>D.get</a:t>
            </a:r>
            <a:r>
              <a:rPr lang="en-US" dirty="0"/>
              <a:t>(1); // x is now 15</a:t>
            </a:r>
          </a:p>
        </p:txBody>
      </p:sp>
    </p:spTree>
    <p:extLst>
      <p:ext uri="{BB962C8B-B14F-4D97-AF65-F5344CB8AC3E}">
        <p14:creationId xmlns:p14="http://schemas.microsoft.com/office/powerpoint/2010/main" val="33843542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72461D-B40D-DD3C-53BB-CDD02A386361}"/>
              </a:ext>
            </a:extLst>
          </p:cNvPr>
          <p:cNvSpPr>
            <a:spLocks noGrp="1"/>
          </p:cNvSpPr>
          <p:nvPr>
            <p:ph type="title"/>
          </p:nvPr>
        </p:nvSpPr>
        <p:spPr/>
        <p:txBody>
          <a:bodyPr/>
          <a:lstStyle/>
          <a:p>
            <a:pPr algn="ctr"/>
            <a:r>
              <a:rPr lang="en-US" b="1" dirty="0"/>
              <a:t>Determine the Size</a:t>
            </a:r>
          </a:p>
        </p:txBody>
      </p:sp>
      <p:sp>
        <p:nvSpPr>
          <p:cNvPr id="3" name="Content Placeholder 2">
            <a:extLst>
              <a:ext uri="{FF2B5EF4-FFF2-40B4-BE49-F238E27FC236}">
                <a16:creationId xmlns:a16="http://schemas.microsoft.com/office/drawing/2014/main" id="{A0560C66-1904-A478-9C82-8928EC2B0687}"/>
              </a:ext>
            </a:extLst>
          </p:cNvPr>
          <p:cNvSpPr>
            <a:spLocks noGrp="1"/>
          </p:cNvSpPr>
          <p:nvPr>
            <p:ph idx="1"/>
          </p:nvPr>
        </p:nvSpPr>
        <p:spPr/>
        <p:txBody>
          <a:bodyPr/>
          <a:lstStyle/>
          <a:p>
            <a:r>
              <a:rPr lang="en-US" dirty="0" err="1"/>
              <a:t>ArrayList</a:t>
            </a:r>
            <a:r>
              <a:rPr lang="en-US" dirty="0"/>
              <a:t>&lt;Integer&gt; D = new </a:t>
            </a:r>
            <a:r>
              <a:rPr lang="en-US" dirty="0" err="1"/>
              <a:t>ArrayList</a:t>
            </a:r>
            <a:r>
              <a:rPr lang="en-US" dirty="0"/>
              <a:t>&lt;Integer&gt;();</a:t>
            </a:r>
          </a:p>
          <a:p>
            <a:r>
              <a:rPr lang="en-US" dirty="0" err="1"/>
              <a:t>D.add</a:t>
            </a:r>
            <a:r>
              <a:rPr lang="en-US" dirty="0"/>
              <a:t>(3);</a:t>
            </a:r>
          </a:p>
          <a:p>
            <a:r>
              <a:rPr lang="en-US" dirty="0" err="1"/>
              <a:t>D.add</a:t>
            </a:r>
            <a:r>
              <a:rPr lang="en-US" dirty="0"/>
              <a:t>(15);</a:t>
            </a:r>
          </a:p>
          <a:p>
            <a:r>
              <a:rPr lang="en-US" dirty="0" err="1"/>
              <a:t>D.add</a:t>
            </a:r>
            <a:r>
              <a:rPr lang="en-US" dirty="0"/>
              <a:t>(-46);</a:t>
            </a:r>
          </a:p>
          <a:p>
            <a:r>
              <a:rPr lang="en-US" dirty="0"/>
              <a:t>for(int n = 0;n &lt; </a:t>
            </a:r>
            <a:r>
              <a:rPr lang="en-US" dirty="0" err="1"/>
              <a:t>D.size</a:t>
            </a:r>
            <a:r>
              <a:rPr lang="en-US" dirty="0"/>
              <a:t>();n++)</a:t>
            </a:r>
          </a:p>
          <a:p>
            <a:r>
              <a:rPr lang="en-US" dirty="0"/>
              <a:t>  </a:t>
            </a:r>
            <a:r>
              <a:rPr lang="en-US" dirty="0" err="1"/>
              <a:t>System.out.println</a:t>
            </a:r>
            <a:r>
              <a:rPr lang="en-US" dirty="0"/>
              <a:t>(</a:t>
            </a:r>
            <a:r>
              <a:rPr lang="en-US" dirty="0" err="1"/>
              <a:t>D.get</a:t>
            </a:r>
            <a:r>
              <a:rPr lang="en-US" dirty="0"/>
              <a:t>(n));</a:t>
            </a:r>
          </a:p>
        </p:txBody>
      </p:sp>
    </p:spTree>
    <p:extLst>
      <p:ext uri="{BB962C8B-B14F-4D97-AF65-F5344CB8AC3E}">
        <p14:creationId xmlns:p14="http://schemas.microsoft.com/office/powerpoint/2010/main" val="10285525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F55283-C8C9-1849-B417-AC75F21CB553}"/>
              </a:ext>
            </a:extLst>
          </p:cNvPr>
          <p:cNvSpPr>
            <a:spLocks noGrp="1"/>
          </p:cNvSpPr>
          <p:nvPr>
            <p:ph type="title"/>
          </p:nvPr>
        </p:nvSpPr>
        <p:spPr/>
        <p:txBody>
          <a:bodyPr/>
          <a:lstStyle/>
          <a:p>
            <a:pPr algn="ctr"/>
            <a:r>
              <a:rPr lang="en-US" b="1" dirty="0"/>
              <a:t>Replace an existing value</a:t>
            </a:r>
          </a:p>
        </p:txBody>
      </p:sp>
      <p:sp>
        <p:nvSpPr>
          <p:cNvPr id="3" name="Content Placeholder 2">
            <a:extLst>
              <a:ext uri="{FF2B5EF4-FFF2-40B4-BE49-F238E27FC236}">
                <a16:creationId xmlns:a16="http://schemas.microsoft.com/office/drawing/2014/main" id="{4AFB164F-3FB2-DC2B-1E49-72C6C7847C38}"/>
              </a:ext>
            </a:extLst>
          </p:cNvPr>
          <p:cNvSpPr>
            <a:spLocks noGrp="1"/>
          </p:cNvSpPr>
          <p:nvPr>
            <p:ph idx="1"/>
          </p:nvPr>
        </p:nvSpPr>
        <p:spPr/>
        <p:txBody>
          <a:bodyPr/>
          <a:lstStyle/>
          <a:p>
            <a:r>
              <a:rPr lang="en-US" dirty="0"/>
              <a:t>To replace an existing value with a new value, use the set() method:</a:t>
            </a:r>
          </a:p>
          <a:p>
            <a:r>
              <a:rPr lang="en-US" dirty="0" err="1"/>
              <a:t>ArrayList</a:t>
            </a:r>
            <a:r>
              <a:rPr lang="en-US" dirty="0"/>
              <a:t>&lt;Integer&gt; D = new </a:t>
            </a:r>
            <a:r>
              <a:rPr lang="en-US" dirty="0" err="1"/>
              <a:t>ArrayList</a:t>
            </a:r>
            <a:r>
              <a:rPr lang="en-US" dirty="0"/>
              <a:t>&lt;Integer&gt;();</a:t>
            </a:r>
          </a:p>
          <a:p>
            <a:r>
              <a:rPr lang="en-US" dirty="0" err="1"/>
              <a:t>D.add</a:t>
            </a:r>
            <a:r>
              <a:rPr lang="en-US" dirty="0"/>
              <a:t>(3); // Location 0 is 3</a:t>
            </a:r>
          </a:p>
          <a:p>
            <a:r>
              <a:rPr lang="en-US" dirty="0" err="1"/>
              <a:t>D.add</a:t>
            </a:r>
            <a:r>
              <a:rPr lang="en-US" dirty="0"/>
              <a:t>(15);</a:t>
            </a:r>
          </a:p>
          <a:p>
            <a:r>
              <a:rPr lang="en-US" dirty="0" err="1"/>
              <a:t>D.add</a:t>
            </a:r>
            <a:r>
              <a:rPr lang="en-US" dirty="0"/>
              <a:t>(-46);</a:t>
            </a:r>
          </a:p>
          <a:p>
            <a:r>
              <a:rPr lang="en-US" dirty="0" err="1"/>
              <a:t>D.set</a:t>
            </a:r>
            <a:r>
              <a:rPr lang="en-US" dirty="0"/>
              <a:t>(0,22); // Location 0 is now 22</a:t>
            </a:r>
          </a:p>
        </p:txBody>
      </p:sp>
    </p:spTree>
    <p:extLst>
      <p:ext uri="{BB962C8B-B14F-4D97-AF65-F5344CB8AC3E}">
        <p14:creationId xmlns:p14="http://schemas.microsoft.com/office/powerpoint/2010/main" val="262577340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552</TotalTime>
  <Words>875</Words>
  <Application>Microsoft Office PowerPoint</Application>
  <PresentationFormat>Widescreen</PresentationFormat>
  <Paragraphs>68</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Aptos</vt:lpstr>
      <vt:lpstr>Aptos Display</vt:lpstr>
      <vt:lpstr>Arial</vt:lpstr>
      <vt:lpstr>Office Theme</vt:lpstr>
      <vt:lpstr> Muhammed Tawfiq Chowdhury Purdue University Northwest mtawfiqc12@pnw.edu</vt:lpstr>
      <vt:lpstr>ArrayList</vt:lpstr>
      <vt:lpstr>Basics of ArrayLists </vt:lpstr>
      <vt:lpstr>Basics of ArrayLists</vt:lpstr>
      <vt:lpstr>Insert Into An Arraylist</vt:lpstr>
      <vt:lpstr>Insert Into An Arraylist</vt:lpstr>
      <vt:lpstr>Retrieve from ArrayList</vt:lpstr>
      <vt:lpstr>Determine the Size</vt:lpstr>
      <vt:lpstr>Replace an existing value</vt:lpstr>
      <vt:lpstr>Remove from ArrayList</vt:lpstr>
      <vt:lpstr>Useful Methods of ArrayList Class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Muhammed Tawfiq Chowdhury Purdue University Northwest mtawfiqc12@pnw.edu</dc:title>
  <dc:creator>Muhammed Tawfiq Chowdhury</dc:creator>
  <cp:lastModifiedBy>Muhammed Tawfiq Chowdhury</cp:lastModifiedBy>
  <cp:revision>2</cp:revision>
  <dcterms:created xsi:type="dcterms:W3CDTF">2024-08-28T02:29:46Z</dcterms:created>
  <dcterms:modified xsi:type="dcterms:W3CDTF">2024-08-29T14:11:08Z</dcterms:modified>
</cp:coreProperties>
</file>