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13" r:id="rId2"/>
    <p:sldId id="314" r:id="rId3"/>
    <p:sldId id="315" r:id="rId4"/>
    <p:sldId id="320" r:id="rId5"/>
    <p:sldId id="321" r:id="rId6"/>
    <p:sldId id="322" r:id="rId7"/>
    <p:sldId id="323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25" r:id="rId62"/>
    <p:sldId id="326" r:id="rId63"/>
    <p:sldId id="327" r:id="rId64"/>
    <p:sldId id="328" r:id="rId65"/>
    <p:sldId id="329" r:id="rId66"/>
    <p:sldId id="330" r:id="rId67"/>
    <p:sldId id="331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F3E46-98FE-4C9C-9872-C722F746816D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D4DA4-B0FA-4FE1-AEA2-3EE8418D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D4DA4-B0FA-4FE1-AEA2-3EE8418D196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is DBMS?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is a fast, easy to use relational database.</a:t>
            </a:r>
          </a:p>
          <a:p>
            <a:endParaRPr lang="en-US" dirty="0" smtClean="0"/>
          </a:p>
          <a:p>
            <a:r>
              <a:rPr lang="en-US" dirty="0" smtClean="0"/>
              <a:t>It is very commonly used in conjunction with PHP scripts to create powerful and dynamic server-side applications.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MySQL</a:t>
            </a:r>
            <a:r>
              <a:rPr lang="en-US" dirty="0" smtClean="0"/>
              <a:t> is an open-source database 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MySQL</a:t>
            </a:r>
            <a:r>
              <a:rPr lang="en-US" dirty="0" smtClean="0"/>
              <a:t> is a very powerful program so it can handle a large set of functionality of the most expensive and powerful database packages.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MySQL</a:t>
            </a:r>
            <a:r>
              <a:rPr lang="en-US" dirty="0" smtClean="0"/>
              <a:t> is quicker than other databases so it can work well even with the large data set.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MySQL</a:t>
            </a:r>
            <a:r>
              <a:rPr lang="en-US" dirty="0" smtClean="0"/>
              <a:t> supports many operating systems with many languages like PHP, PERL, C, C++, JAVA,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MySQL</a:t>
            </a:r>
            <a:r>
              <a:rPr lang="en-US" dirty="0" smtClean="0"/>
              <a:t> is very friendly with PHP.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MySQL</a:t>
            </a:r>
            <a:r>
              <a:rPr lang="en-US" dirty="0" smtClean="0"/>
              <a:t> supports large databases, up to 50 million rows or more in a 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are the features of </a:t>
            </a:r>
            <a:r>
              <a:rPr lang="en-US" dirty="0" err="1" smtClean="0"/>
              <a:t>MySQL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AutoNum type="arabicParenR"/>
            </a:pPr>
            <a:r>
              <a:rPr lang="en-US" dirty="0" err="1" smtClean="0"/>
              <a:t>MySQL</a:t>
            </a:r>
            <a:r>
              <a:rPr lang="en-US" dirty="0" smtClean="0"/>
              <a:t> is a relational database management system.</a:t>
            </a:r>
          </a:p>
          <a:p>
            <a:pPr marL="514350" indent="-514350" algn="just">
              <a:buAutoNum type="arabicParenR"/>
            </a:pPr>
            <a:endParaRPr lang="en-US" dirty="0" smtClean="0"/>
          </a:p>
          <a:p>
            <a:pPr marL="514350" indent="-514350" algn="just">
              <a:buFont typeface="Arial" pitchFamily="34" charset="0"/>
              <a:buAutoNum type="arabicParenR"/>
            </a:pPr>
            <a:r>
              <a:rPr lang="en-US" dirty="0" smtClean="0"/>
              <a:t>It is secure: </a:t>
            </a:r>
            <a:r>
              <a:rPr lang="en-US" dirty="0" err="1" smtClean="0"/>
              <a:t>MySQL</a:t>
            </a:r>
            <a:r>
              <a:rPr lang="en-US" dirty="0" smtClean="0"/>
              <a:t> consist of a solid data security layer that protects sensitive data from intruders. Passwords are encrypted in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pPr marL="514350" indent="-514350" algn="just">
              <a:buFont typeface="Arial" pitchFamily="34" charset="0"/>
              <a:buAutoNum type="arabicParenR"/>
            </a:pPr>
            <a:endParaRPr lang="en-US" dirty="0" smtClean="0"/>
          </a:p>
          <a:p>
            <a:pPr marL="514350" indent="-514350" algn="just">
              <a:buFont typeface="Arial" pitchFamily="34" charset="0"/>
              <a:buAutoNum type="arabicParenR"/>
            </a:pPr>
            <a:r>
              <a:rPr lang="en-US" dirty="0" err="1" smtClean="0"/>
              <a:t>MySQL</a:t>
            </a:r>
            <a:r>
              <a:rPr lang="en-US" dirty="0" smtClean="0"/>
              <a:t> follows a client /server architecture. </a:t>
            </a:r>
          </a:p>
          <a:p>
            <a:pPr marL="514350" indent="-514350">
              <a:buAutoNum type="arabicParenR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4) It is scalable: </a:t>
            </a:r>
            <a:r>
              <a:rPr lang="en-US" dirty="0" err="1" smtClean="0"/>
              <a:t>MySQL</a:t>
            </a:r>
            <a:r>
              <a:rPr lang="en-US" dirty="0" smtClean="0"/>
              <a:t> can handle almost any amount of data, up to as much as 50 million rows or more.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5) Compatible on many operating systems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6) Allows roll-back: </a:t>
            </a:r>
            <a:r>
              <a:rPr lang="en-US" dirty="0" err="1" smtClean="0"/>
              <a:t>MySQL</a:t>
            </a:r>
            <a:r>
              <a:rPr lang="en-US" dirty="0" smtClean="0"/>
              <a:t> allows transactions to be rolled back, commit and crash recovery.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7) High performance, flexibility &amp; productivity.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Data Types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data types are classified into 3 main categories- 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Numeric type</a:t>
            </a:r>
          </a:p>
          <a:p>
            <a:pPr marL="514350" indent="-514350">
              <a:buAutoNum type="arabicParenR"/>
            </a:pPr>
            <a:r>
              <a:rPr lang="en-US" dirty="0" smtClean="0"/>
              <a:t>date and time and </a:t>
            </a:r>
          </a:p>
          <a:p>
            <a:pPr marL="514350" indent="-514350">
              <a:buAutoNum type="arabicParenR"/>
            </a:pPr>
            <a:r>
              <a:rPr lang="en-US" dirty="0" smtClean="0"/>
              <a:t>string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Numeric type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INT- </a:t>
            </a:r>
          </a:p>
          <a:p>
            <a:pPr marL="514350" indent="-514350" algn="just">
              <a:buNone/>
            </a:pPr>
            <a:r>
              <a:rPr lang="en-US" dirty="0" smtClean="0"/>
              <a:t>      If signed, the allowable range is from -2147483648 to 2147483647. </a:t>
            </a:r>
          </a:p>
          <a:p>
            <a:pPr marL="514350" indent="-514350" algn="just">
              <a:buNone/>
            </a:pPr>
            <a:endParaRPr lang="en-US" dirty="0" smtClean="0"/>
          </a:p>
          <a:p>
            <a:pPr marL="514350" indent="-514350" algn="just">
              <a:buNone/>
            </a:pPr>
            <a:r>
              <a:rPr lang="en-US" dirty="0" smtClean="0"/>
              <a:t>     If unsigned, the allowable range is from 0 to 4294967295. </a:t>
            </a:r>
          </a:p>
          <a:p>
            <a:pPr marL="514350" indent="-514350" algn="just">
              <a:buNone/>
            </a:pPr>
            <a:endParaRPr lang="en-US" dirty="0" smtClean="0"/>
          </a:p>
          <a:p>
            <a:pPr marL="514350" indent="-514350" algn="just">
              <a:buNone/>
            </a:pPr>
            <a:r>
              <a:rPr lang="en-US" dirty="0" smtClean="0"/>
              <a:t>      The width is up to 11 digits.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A database management system (</a:t>
            </a:r>
            <a:r>
              <a:rPr lang="en-US" b="1" dirty="0" smtClean="0"/>
              <a:t>DBMS</a:t>
            </a:r>
            <a:r>
              <a:rPr lang="en-US" dirty="0" smtClean="0"/>
              <a:t>) is system software for creating and managing databases. The </a:t>
            </a:r>
            <a:r>
              <a:rPr lang="en-US" b="1" dirty="0" smtClean="0"/>
              <a:t>DBMS</a:t>
            </a:r>
            <a:r>
              <a:rPr lang="en-US" dirty="0" smtClean="0"/>
              <a:t> provides users and programmers with a systematic way to create, retrieve, update and manage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2) TINYINT-</a:t>
            </a:r>
          </a:p>
          <a:p>
            <a:pPr>
              <a:buNone/>
            </a:pPr>
            <a:r>
              <a:rPr lang="en-US" dirty="0" smtClean="0"/>
              <a:t>   If signed, the allowable range is from -128 to 127. </a:t>
            </a:r>
          </a:p>
          <a:p>
            <a:pPr>
              <a:buNone/>
            </a:pPr>
            <a:r>
              <a:rPr lang="en-US" dirty="0" smtClean="0"/>
              <a:t>    If unsigned, the allowable range is from 0 to 255. </a:t>
            </a:r>
          </a:p>
          <a:p>
            <a:pPr>
              <a:buNone/>
            </a:pPr>
            <a:r>
              <a:rPr lang="en-US" dirty="0" smtClean="0"/>
              <a:t>    The width is up to 4 digits.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3) SMALLINT-</a:t>
            </a:r>
          </a:p>
          <a:p>
            <a:pPr>
              <a:buNone/>
            </a:pPr>
            <a:r>
              <a:rPr lang="en-US" dirty="0" smtClean="0"/>
              <a:t>   If signed, the allowable range is from -32768 to 32767.</a:t>
            </a:r>
          </a:p>
          <a:p>
            <a:pPr>
              <a:buNone/>
            </a:pPr>
            <a:r>
              <a:rPr lang="en-US" dirty="0" smtClean="0"/>
              <a:t>    If unsigned, the allowable range is from 0 to 65535. </a:t>
            </a:r>
          </a:p>
          <a:p>
            <a:pPr>
              <a:buNone/>
            </a:pPr>
            <a:r>
              <a:rPr lang="en-US" dirty="0" smtClean="0"/>
              <a:t>   The width is up to 5 digits.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4) MEDIUMINT-</a:t>
            </a:r>
          </a:p>
          <a:p>
            <a:pPr>
              <a:buNone/>
            </a:pPr>
            <a:r>
              <a:rPr lang="en-US" dirty="0" smtClean="0"/>
              <a:t>   If signed, the allowable range is from -8388608 to 8388607. </a:t>
            </a:r>
          </a:p>
          <a:p>
            <a:pPr>
              <a:buNone/>
            </a:pPr>
            <a:r>
              <a:rPr lang="en-US" dirty="0" smtClean="0"/>
              <a:t>   If unsigned, the allowable range is from 0 to 16777215. </a:t>
            </a:r>
          </a:p>
          <a:p>
            <a:pPr>
              <a:buNone/>
            </a:pPr>
            <a:r>
              <a:rPr lang="en-US" dirty="0" smtClean="0"/>
              <a:t>   The width is up to 9 digits.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5) BIGINT- </a:t>
            </a:r>
          </a:p>
          <a:p>
            <a:pPr>
              <a:buNone/>
            </a:pPr>
            <a:r>
              <a:rPr lang="en-US" dirty="0" smtClean="0"/>
              <a:t>   If signed, the allowable range is from -9223372036854775808 to 9223372036854775807.</a:t>
            </a:r>
          </a:p>
          <a:p>
            <a:pPr>
              <a:buNone/>
            </a:pPr>
            <a:r>
              <a:rPr lang="en-US" dirty="0" smtClean="0"/>
              <a:t>   If unsigned, the allowable range is from 0 to 18446744073709551615. </a:t>
            </a:r>
          </a:p>
          <a:p>
            <a:pPr>
              <a:buNone/>
            </a:pPr>
            <a:r>
              <a:rPr lang="en-US" dirty="0" smtClean="0"/>
              <a:t>   The width is up to 20 digits.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6) FLOAT(</a:t>
            </a:r>
            <a:r>
              <a:rPr lang="en-US" dirty="0" err="1" smtClean="0"/>
              <a:t>m,d</a:t>
            </a:r>
            <a:r>
              <a:rPr lang="en-US" dirty="0" smtClean="0"/>
              <a:t>)-</a:t>
            </a:r>
          </a:p>
          <a:p>
            <a:pPr algn="just">
              <a:buNone/>
            </a:pPr>
            <a:r>
              <a:rPr lang="en-US" dirty="0" smtClean="0"/>
              <a:t>    The display length (m) and the number of decimals (d). </a:t>
            </a:r>
          </a:p>
          <a:p>
            <a:pPr algn="just">
              <a:buNone/>
            </a:pPr>
            <a:r>
              <a:rPr lang="en-US" dirty="0" smtClean="0"/>
              <a:t>    This is not required and will default to 10,2, where 2 is the number of decimals and 10 is the total number of digits (including decimals).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7) DOUBLE(</a:t>
            </a:r>
            <a:r>
              <a:rPr lang="en-US" dirty="0" err="1" smtClean="0"/>
              <a:t>m,d</a:t>
            </a:r>
            <a:r>
              <a:rPr lang="en-US" dirty="0" smtClean="0"/>
              <a:t>)-</a:t>
            </a:r>
          </a:p>
          <a:p>
            <a:pPr algn="just">
              <a:buNone/>
            </a:pPr>
            <a:r>
              <a:rPr lang="en-US" dirty="0" smtClean="0"/>
              <a:t>    The display length (m) and the number of decimals (d). This is not required and will default to 16,4, where 4 is the number of decimals.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Date and Time Data Type: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DATE-</a:t>
            </a:r>
          </a:p>
          <a:p>
            <a:pPr marL="514350" indent="-514350">
              <a:buNone/>
            </a:pPr>
            <a:r>
              <a:rPr lang="en-US" dirty="0" smtClean="0"/>
              <a:t>Values range from '1000-01-01' to '9999-12-31'.</a:t>
            </a:r>
          </a:p>
          <a:p>
            <a:pPr marL="514350" indent="-514350">
              <a:buNone/>
            </a:pPr>
            <a:r>
              <a:rPr lang="en-US" dirty="0" smtClean="0"/>
              <a:t>Displayed as '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'.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2) TIME-</a:t>
            </a:r>
          </a:p>
          <a:p>
            <a:pPr marL="514350" indent="-514350">
              <a:buNone/>
            </a:pPr>
            <a:r>
              <a:rPr lang="en-US" dirty="0" smtClean="0"/>
              <a:t>Values range from '-838:59:59' to '838:59:59'.</a:t>
            </a:r>
          </a:p>
          <a:p>
            <a:pPr marL="514350" indent="-514350">
              <a:buNone/>
            </a:pPr>
            <a:r>
              <a:rPr lang="en-US" dirty="0" smtClean="0"/>
              <a:t>Displayed as 'HH:MM:SS'.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String Data Types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1) CHAR(size)-</a:t>
            </a:r>
          </a:p>
          <a:p>
            <a:pPr>
              <a:buNone/>
            </a:pPr>
            <a:r>
              <a:rPr lang="en-US" dirty="0" smtClean="0"/>
              <a:t>Maximum size of 255 characters.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2) VARCHAR(size)-</a:t>
            </a:r>
          </a:p>
          <a:p>
            <a:pPr>
              <a:buNone/>
            </a:pPr>
            <a:r>
              <a:rPr lang="en-US" dirty="0" smtClean="0"/>
              <a:t>Maximum size of 255 characters.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3) TEXT(size)-</a:t>
            </a:r>
          </a:p>
          <a:p>
            <a:pPr>
              <a:buNone/>
            </a:pPr>
            <a:r>
              <a:rPr lang="en-US" dirty="0" smtClean="0"/>
              <a:t>Maximum size of 65,535 characters.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DBMS essentially serves as an interface between the database and end users or application programs, ensuring that data is consistently organized and remains easily accessible.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4) MEDIUMTEXT(size)-</a:t>
            </a:r>
          </a:p>
          <a:p>
            <a:pPr>
              <a:buNone/>
            </a:pPr>
            <a:r>
              <a:rPr lang="en-US" dirty="0" smtClean="0"/>
              <a:t>Maximum size of 16,777,215 characters.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5) LONGTEXT(size)-</a:t>
            </a:r>
          </a:p>
          <a:p>
            <a:pPr>
              <a:buNone/>
            </a:pPr>
            <a:r>
              <a:rPr lang="en-US" dirty="0" smtClean="0"/>
              <a:t>Maximum size of 4GB or 4,294,967,295 characters.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6) BINARY(size)-</a:t>
            </a:r>
          </a:p>
          <a:p>
            <a:pPr>
              <a:buNone/>
            </a:pPr>
            <a:r>
              <a:rPr lang="en-US" dirty="0" smtClean="0"/>
              <a:t>Maximum size of 255 characters.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Large Object Data Types (LOB) Data Types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BLOB(size)-</a:t>
            </a:r>
          </a:p>
          <a:p>
            <a:pPr>
              <a:buNone/>
            </a:pPr>
            <a:r>
              <a:rPr lang="en-US" dirty="0" smtClean="0"/>
              <a:t>Maximum size of 65,535 bytes.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Create Database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CREATE DATABASE database_name;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Ex- </a:t>
            </a:r>
          </a:p>
          <a:p>
            <a:pPr>
              <a:buNone/>
            </a:pPr>
            <a:r>
              <a:rPr lang="en-US" dirty="0" smtClean="0"/>
              <a:t>CREATE DATABASE </a:t>
            </a:r>
            <a:r>
              <a:rPr lang="en-US" dirty="0" err="1" smtClean="0"/>
              <a:t>studentinfo</a:t>
            </a:r>
            <a:r>
              <a:rPr lang="en-US" dirty="0" smtClean="0"/>
              <a:t>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SHOW DATABASES;  </a:t>
            </a:r>
          </a:p>
          <a:p>
            <a:pPr>
              <a:buNone/>
            </a:pPr>
            <a:r>
              <a:rPr lang="en-US" dirty="0" smtClean="0"/>
              <a:t>It is a command used to display all the databases available in the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SELECT Database</a:t>
            </a:r>
          </a:p>
          <a:p>
            <a:pPr>
              <a:buNone/>
            </a:pPr>
            <a:r>
              <a:rPr lang="en-US" dirty="0" smtClean="0"/>
              <a:t>SELECT Database is used in </a:t>
            </a:r>
            <a:r>
              <a:rPr lang="en-US" dirty="0" err="1" smtClean="0"/>
              <a:t>MySQL</a:t>
            </a:r>
            <a:r>
              <a:rPr lang="en-US" dirty="0" smtClean="0"/>
              <a:t> to select a particular database to work with.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USE database_name;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Ex- </a:t>
            </a:r>
          </a:p>
          <a:p>
            <a:pPr>
              <a:buNone/>
            </a:pPr>
            <a:r>
              <a:rPr lang="en-US" dirty="0" smtClean="0"/>
              <a:t>USE employees; 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Drop Database</a:t>
            </a:r>
          </a:p>
          <a:p>
            <a:pPr>
              <a:buNone/>
            </a:pPr>
            <a:r>
              <a:rPr lang="en-US" dirty="0" smtClean="0"/>
              <a:t>It is used to delete/remove a </a:t>
            </a:r>
            <a:r>
              <a:rPr lang="en-US" dirty="0" err="1" smtClean="0"/>
              <a:t>MySQL</a:t>
            </a:r>
            <a:r>
              <a:rPr lang="en-US" dirty="0" smtClean="0"/>
              <a:t> database easily with the </a:t>
            </a:r>
            <a:r>
              <a:rPr lang="en-US" dirty="0" err="1" smtClean="0"/>
              <a:t>MySQL</a:t>
            </a:r>
            <a:r>
              <a:rPr lang="en-US" dirty="0" smtClean="0"/>
              <a:t> command.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DROP DATABASE database_name;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Ex- </a:t>
            </a:r>
          </a:p>
          <a:p>
            <a:pPr>
              <a:buNone/>
            </a:pPr>
            <a:r>
              <a:rPr lang="en-US" dirty="0" smtClean="0"/>
              <a:t>DROP DATABASE employees; 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is database schema?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CREATE TABLE</a:t>
            </a:r>
          </a:p>
          <a:p>
            <a:pPr>
              <a:buNone/>
            </a:pPr>
            <a:r>
              <a:rPr lang="en-US" dirty="0" smtClean="0"/>
              <a:t>    The </a:t>
            </a:r>
            <a:r>
              <a:rPr lang="en-US" dirty="0" err="1" smtClean="0"/>
              <a:t>MySQL</a:t>
            </a:r>
            <a:r>
              <a:rPr lang="en-US" dirty="0" smtClean="0"/>
              <a:t> CREATE TABLE command is used to create a new table into the database &amp; it requires 3 fields to create it: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Name of the table</a:t>
            </a:r>
          </a:p>
          <a:p>
            <a:r>
              <a:rPr lang="en-US" dirty="0" smtClean="0"/>
              <a:t>Names of fields</a:t>
            </a:r>
          </a:p>
          <a:p>
            <a:r>
              <a:rPr lang="en-US" dirty="0" smtClean="0"/>
              <a:t>Definitions for each field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CREATE TABLE </a:t>
            </a:r>
            <a:r>
              <a:rPr lang="en-US" dirty="0" err="1" smtClean="0"/>
              <a:t>table_name</a:t>
            </a:r>
            <a:r>
              <a:rPr lang="en-US" dirty="0" smtClean="0"/>
              <a:t> (</a:t>
            </a:r>
            <a:r>
              <a:rPr lang="en-US" dirty="0" err="1" smtClean="0"/>
              <a:t>column_name</a:t>
            </a:r>
            <a:r>
              <a:rPr lang="en-US" dirty="0" smtClean="0"/>
              <a:t> </a:t>
            </a:r>
            <a:r>
              <a:rPr lang="en-US" dirty="0" err="1" smtClean="0"/>
              <a:t>column_type</a:t>
            </a:r>
            <a:r>
              <a:rPr lang="en-US" dirty="0" smtClean="0"/>
              <a:t>...); 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Ex- </a:t>
            </a:r>
          </a:p>
          <a:p>
            <a:pPr>
              <a:buNone/>
            </a:pPr>
            <a:r>
              <a:rPr lang="en-US" dirty="0" smtClean="0"/>
              <a:t> CREATE TABLE </a:t>
            </a:r>
            <a:r>
              <a:rPr lang="en-US" dirty="0" err="1" smtClean="0"/>
              <a:t>student_info</a:t>
            </a:r>
            <a:r>
              <a:rPr lang="en-US" dirty="0" smtClean="0"/>
              <a:t>(name char(50),</a:t>
            </a:r>
            <a:r>
              <a:rPr lang="en-US" dirty="0" err="1" smtClean="0"/>
              <a:t>rollno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</a:t>
            </a:r>
            <a:r>
              <a:rPr lang="en-US" dirty="0" err="1" smtClean="0"/>
              <a:t>null,course</a:t>
            </a:r>
            <a:r>
              <a:rPr lang="en-US" dirty="0" smtClean="0"/>
              <a:t> char(50));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SHOW tables;   </a:t>
            </a:r>
          </a:p>
          <a:p>
            <a:pPr>
              <a:buNone/>
            </a:pPr>
            <a:r>
              <a:rPr lang="en-US" dirty="0" smtClean="0"/>
              <a:t>It is a command used to display all the tables in the database.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DESCRIBE </a:t>
            </a:r>
            <a:r>
              <a:rPr lang="en-US" dirty="0" err="1" smtClean="0"/>
              <a:t>table_name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smtClean="0"/>
              <a:t>It is used to display all the fields of the table with description.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Ex- </a:t>
            </a:r>
          </a:p>
          <a:p>
            <a:pPr>
              <a:buNone/>
            </a:pPr>
            <a:r>
              <a:rPr lang="en-US" dirty="0" smtClean="0"/>
              <a:t> DESCRIBE </a:t>
            </a:r>
            <a:r>
              <a:rPr lang="en-US" dirty="0" err="1" smtClean="0"/>
              <a:t>student_info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ALTER Table</a:t>
            </a:r>
          </a:p>
          <a:p>
            <a:pPr algn="just"/>
            <a:r>
              <a:rPr lang="en-US" dirty="0" err="1" smtClean="0"/>
              <a:t>MySQL</a:t>
            </a:r>
            <a:r>
              <a:rPr lang="en-US" dirty="0" smtClean="0"/>
              <a:t> ALTER statement is used when you want to change the name of your table or any table field. It is also used to add or delete an existing column in a table.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ALTER statement is always used with "ADD", "DROP" and "MODIFY" commands according to the situation.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ADD a column in the table</a:t>
            </a:r>
          </a:p>
          <a:p>
            <a:pPr>
              <a:buNone/>
            </a:pPr>
            <a:r>
              <a:rPr lang="en-US" dirty="0" smtClean="0"/>
              <a:t>ALTER TABLE </a:t>
            </a:r>
            <a:r>
              <a:rPr lang="en-US" dirty="0" err="1" smtClean="0"/>
              <a:t>table_name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ADD </a:t>
            </a:r>
            <a:r>
              <a:rPr lang="en-US" dirty="0" err="1" smtClean="0"/>
              <a:t>new_column_name</a:t>
            </a:r>
            <a:r>
              <a:rPr lang="en-US" dirty="0" smtClean="0"/>
              <a:t> </a:t>
            </a:r>
            <a:r>
              <a:rPr lang="en-US" dirty="0" err="1" smtClean="0"/>
              <a:t>column_definition</a:t>
            </a:r>
            <a:r>
              <a:rPr lang="en-US" dirty="0" smtClean="0"/>
              <a:t>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table_name</a:t>
            </a:r>
            <a:r>
              <a:rPr lang="en-US" dirty="0" smtClean="0"/>
              <a:t>: It specifies the name of the table that you want to modify.</a:t>
            </a:r>
          </a:p>
          <a:p>
            <a:pPr>
              <a:buNone/>
            </a:pPr>
            <a:r>
              <a:rPr lang="en-US" dirty="0" err="1" smtClean="0"/>
              <a:t>new_column_name</a:t>
            </a:r>
            <a:r>
              <a:rPr lang="en-US" dirty="0" smtClean="0"/>
              <a:t>: It specifies the name of the new column that you want to add to the table.</a:t>
            </a:r>
          </a:p>
          <a:p>
            <a:pPr>
              <a:buNone/>
            </a:pPr>
            <a:r>
              <a:rPr lang="en-US" dirty="0" err="1" smtClean="0"/>
              <a:t>column_definition</a:t>
            </a:r>
            <a:r>
              <a:rPr lang="en-US" dirty="0" smtClean="0"/>
              <a:t>: It specifies the data type and definition of the column (NULL or NOT NULL, etc).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Ex- </a:t>
            </a:r>
          </a:p>
          <a:p>
            <a:pPr>
              <a:buNone/>
            </a:pPr>
            <a:r>
              <a:rPr lang="en-US" dirty="0" smtClean="0"/>
              <a:t>  alter  table </a:t>
            </a:r>
            <a:r>
              <a:rPr lang="en-US" dirty="0" err="1" smtClean="0"/>
              <a:t>student_info</a:t>
            </a:r>
            <a:r>
              <a:rPr lang="en-US" dirty="0" smtClean="0"/>
              <a:t> add address char(50) </a:t>
            </a:r>
          </a:p>
          <a:p>
            <a:pPr>
              <a:buNone/>
            </a:pPr>
            <a:r>
              <a:rPr lang="en-US" dirty="0" smtClean="0"/>
              <a:t>  not null;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* </a:t>
            </a:r>
            <a:r>
              <a:rPr lang="en-US" b="1" dirty="0" smtClean="0"/>
              <a:t>FROM</a:t>
            </a:r>
            <a:r>
              <a:rPr lang="en-US" dirty="0" smtClean="0"/>
              <a:t> 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Ex- </a:t>
            </a:r>
          </a:p>
          <a:p>
            <a:pPr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student_info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Add multiple columns in the table</a:t>
            </a:r>
          </a:p>
          <a:p>
            <a:pPr>
              <a:buNone/>
            </a:pPr>
            <a:r>
              <a:rPr lang="en-US" b="1" dirty="0" smtClean="0"/>
              <a:t>Syntax: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/>
              <a:t>ALTER</a:t>
            </a:r>
            <a:r>
              <a:rPr lang="en-US" dirty="0" smtClean="0"/>
              <a:t> </a:t>
            </a:r>
            <a:r>
              <a:rPr lang="en-US" b="1" dirty="0" smtClean="0"/>
              <a:t>TABLE</a:t>
            </a:r>
            <a:r>
              <a:rPr lang="en-US" dirty="0" smtClean="0"/>
              <a:t> </a:t>
            </a:r>
            <a:r>
              <a:rPr lang="en-US" dirty="0" err="1" smtClean="0"/>
              <a:t>table_name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/>
              <a:t>ADD</a:t>
            </a:r>
            <a:r>
              <a:rPr lang="en-US" dirty="0" smtClean="0"/>
              <a:t> </a:t>
            </a:r>
            <a:r>
              <a:rPr lang="en-US" dirty="0" err="1" smtClean="0"/>
              <a:t>new_column_name</a:t>
            </a:r>
            <a:r>
              <a:rPr lang="en-US" dirty="0" smtClean="0"/>
              <a:t> </a:t>
            </a:r>
            <a:r>
              <a:rPr lang="en-US" dirty="0" err="1" smtClean="0"/>
              <a:t>column_definition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[ </a:t>
            </a:r>
            <a:r>
              <a:rPr lang="en-US" b="1" dirty="0" smtClean="0"/>
              <a:t>FIRST</a:t>
            </a:r>
            <a:r>
              <a:rPr lang="en-US" dirty="0" smtClean="0"/>
              <a:t> | </a:t>
            </a:r>
            <a:r>
              <a:rPr lang="en-US" b="1" dirty="0" smtClean="0"/>
              <a:t>AFTER</a:t>
            </a:r>
            <a:r>
              <a:rPr lang="en-US" dirty="0" smtClean="0"/>
              <a:t> </a:t>
            </a:r>
            <a:r>
              <a:rPr lang="en-US" dirty="0" err="1" smtClean="0"/>
              <a:t>column_name</a:t>
            </a:r>
            <a:r>
              <a:rPr lang="en-US" dirty="0" smtClean="0"/>
              <a:t> ],  </a:t>
            </a:r>
          </a:p>
          <a:p>
            <a:pPr>
              <a:buNone/>
            </a:pPr>
            <a:r>
              <a:rPr lang="en-US" b="1" dirty="0" smtClean="0"/>
              <a:t>ADD</a:t>
            </a:r>
            <a:r>
              <a:rPr lang="en-US" dirty="0" smtClean="0"/>
              <a:t> </a:t>
            </a:r>
            <a:r>
              <a:rPr lang="en-US" dirty="0" err="1" smtClean="0"/>
              <a:t>new_column_name</a:t>
            </a:r>
            <a:r>
              <a:rPr lang="en-US" dirty="0" smtClean="0"/>
              <a:t> </a:t>
            </a:r>
            <a:r>
              <a:rPr lang="en-US" dirty="0" err="1" smtClean="0"/>
              <a:t>column_definition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[ </a:t>
            </a:r>
            <a:r>
              <a:rPr lang="en-US" b="1" dirty="0" smtClean="0"/>
              <a:t>FIRST</a:t>
            </a:r>
            <a:r>
              <a:rPr lang="en-US" dirty="0" smtClean="0"/>
              <a:t> | </a:t>
            </a:r>
            <a:r>
              <a:rPr lang="en-US" b="1" dirty="0" smtClean="0"/>
              <a:t>AFTER</a:t>
            </a:r>
            <a:r>
              <a:rPr lang="en-US" dirty="0" smtClean="0"/>
              <a:t> </a:t>
            </a:r>
            <a:r>
              <a:rPr lang="en-US" dirty="0" err="1" smtClean="0"/>
              <a:t>column_name</a:t>
            </a:r>
            <a:r>
              <a:rPr lang="en-US" dirty="0" smtClean="0"/>
              <a:t> ],  </a:t>
            </a:r>
          </a:p>
          <a:p>
            <a:pPr>
              <a:buNone/>
            </a:pPr>
            <a:r>
              <a:rPr lang="en-US" dirty="0" smtClean="0"/>
              <a:t>  ...  </a:t>
            </a:r>
          </a:p>
          <a:p>
            <a:pPr>
              <a:buNone/>
            </a:pPr>
            <a:r>
              <a:rPr lang="en-US" dirty="0" smtClean="0"/>
              <a:t>;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Ex- </a:t>
            </a:r>
          </a:p>
          <a:p>
            <a:pPr>
              <a:buNone/>
            </a:pPr>
            <a:r>
              <a:rPr lang="en-US" dirty="0" smtClean="0"/>
              <a:t> alter table </a:t>
            </a:r>
            <a:r>
              <a:rPr lang="en-US" dirty="0" err="1" smtClean="0"/>
              <a:t>student_info</a:t>
            </a:r>
            <a:r>
              <a:rPr lang="en-US" dirty="0" smtClean="0"/>
              <a:t> add age </a:t>
            </a:r>
            <a:r>
              <a:rPr lang="en-US" dirty="0" err="1" smtClean="0"/>
              <a:t>int</a:t>
            </a:r>
            <a:r>
              <a:rPr lang="en-US" dirty="0" smtClean="0"/>
              <a:t> not null after name;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 </a:t>
            </a:r>
            <a:r>
              <a:rPr lang="en-US" b="1" dirty="0" smtClean="0"/>
              <a:t>database schema</a:t>
            </a:r>
            <a:r>
              <a:rPr lang="en-US" dirty="0" smtClean="0"/>
              <a:t> of a database system is its structure described in a formal language supported by the database management system 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term "schema" refers to the organization of data as a blueprint of the database being constructed.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MODIFY column in the table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MODIFY command is used to change the column definition of the table.</a:t>
            </a:r>
          </a:p>
          <a:p>
            <a:pPr>
              <a:buNone/>
            </a:pPr>
            <a:r>
              <a:rPr lang="en-US" b="1" dirty="0" smtClean="0"/>
              <a:t>Syntax: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ALTER</a:t>
            </a:r>
            <a:r>
              <a:rPr lang="en-US" dirty="0" smtClean="0"/>
              <a:t> </a:t>
            </a:r>
            <a:r>
              <a:rPr lang="en-US" b="1" dirty="0" smtClean="0"/>
              <a:t>TABLE</a:t>
            </a:r>
            <a:r>
              <a:rPr lang="en-US" dirty="0" smtClean="0"/>
              <a:t> </a:t>
            </a:r>
            <a:r>
              <a:rPr lang="en-US" dirty="0" err="1" smtClean="0"/>
              <a:t>table_name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MODIFY</a:t>
            </a:r>
            <a:r>
              <a:rPr lang="en-US" dirty="0" smtClean="0"/>
              <a:t> </a:t>
            </a:r>
            <a:r>
              <a:rPr lang="en-US" dirty="0" err="1" smtClean="0"/>
              <a:t>column_name</a:t>
            </a:r>
            <a:r>
              <a:rPr lang="en-US" dirty="0" smtClean="0"/>
              <a:t> </a:t>
            </a:r>
            <a:r>
              <a:rPr lang="en-US" dirty="0" err="1" smtClean="0"/>
              <a:t>column_definition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[ </a:t>
            </a:r>
            <a:r>
              <a:rPr lang="en-US" b="1" dirty="0" smtClean="0"/>
              <a:t>FIRST</a:t>
            </a:r>
            <a:r>
              <a:rPr lang="en-US" dirty="0" smtClean="0"/>
              <a:t> | </a:t>
            </a:r>
            <a:r>
              <a:rPr lang="en-US" b="1" dirty="0" smtClean="0"/>
              <a:t>AFTER</a:t>
            </a:r>
            <a:r>
              <a:rPr lang="en-US" dirty="0" smtClean="0"/>
              <a:t> </a:t>
            </a:r>
            <a:r>
              <a:rPr lang="en-US" dirty="0" err="1" smtClean="0"/>
              <a:t>column_name</a:t>
            </a:r>
            <a:r>
              <a:rPr lang="en-US" dirty="0" smtClean="0"/>
              <a:t> ];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Ex- </a:t>
            </a:r>
          </a:p>
          <a:p>
            <a:pPr>
              <a:buNone/>
            </a:pPr>
            <a:r>
              <a:rPr lang="en-US" dirty="0" smtClean="0"/>
              <a:t> alter table </a:t>
            </a:r>
            <a:r>
              <a:rPr lang="en-US" dirty="0" err="1" smtClean="0"/>
              <a:t>student_info</a:t>
            </a:r>
            <a:r>
              <a:rPr lang="en-US" dirty="0" smtClean="0"/>
              <a:t> modify age </a:t>
            </a:r>
            <a:r>
              <a:rPr lang="en-US" dirty="0" err="1" smtClean="0"/>
              <a:t>int</a:t>
            </a:r>
            <a:r>
              <a:rPr lang="en-US" dirty="0" smtClean="0"/>
              <a:t> null;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DROP column in table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Syntax: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ALTER</a:t>
            </a:r>
            <a:r>
              <a:rPr lang="en-US" dirty="0" smtClean="0"/>
              <a:t> </a:t>
            </a:r>
            <a:r>
              <a:rPr lang="en-US" b="1" dirty="0" smtClean="0"/>
              <a:t>TABLE</a:t>
            </a:r>
            <a:r>
              <a:rPr lang="en-US" dirty="0" smtClean="0"/>
              <a:t> </a:t>
            </a:r>
            <a:r>
              <a:rPr lang="en-US" dirty="0" err="1" smtClean="0"/>
              <a:t>table_name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DROP</a:t>
            </a:r>
            <a:r>
              <a:rPr lang="en-US" dirty="0" smtClean="0"/>
              <a:t> </a:t>
            </a:r>
            <a:r>
              <a:rPr lang="en-US" b="1" dirty="0" smtClean="0"/>
              <a:t>COLUMN</a:t>
            </a:r>
            <a:r>
              <a:rPr lang="en-US" dirty="0" smtClean="0"/>
              <a:t> </a:t>
            </a:r>
            <a:r>
              <a:rPr lang="en-US" dirty="0" err="1" smtClean="0"/>
              <a:t>column_name</a:t>
            </a:r>
            <a:r>
              <a:rPr lang="en-US" dirty="0" smtClean="0"/>
              <a:t>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Ex- </a:t>
            </a:r>
          </a:p>
          <a:p>
            <a:pPr>
              <a:buNone/>
            </a:pPr>
            <a:r>
              <a:rPr lang="en-US" dirty="0" smtClean="0"/>
              <a:t> alter table </a:t>
            </a:r>
            <a:r>
              <a:rPr lang="en-US" dirty="0" err="1" smtClean="0"/>
              <a:t>student_info</a:t>
            </a:r>
            <a:r>
              <a:rPr lang="en-US" dirty="0" smtClean="0"/>
              <a:t> drop column address;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RENAME column in table</a:t>
            </a:r>
          </a:p>
          <a:p>
            <a:pPr>
              <a:buNone/>
            </a:pPr>
            <a:r>
              <a:rPr lang="en-US" b="1" dirty="0" smtClean="0"/>
              <a:t>Syntax: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ALTER</a:t>
            </a:r>
            <a:r>
              <a:rPr lang="en-US" dirty="0" smtClean="0"/>
              <a:t> </a:t>
            </a:r>
            <a:r>
              <a:rPr lang="en-US" b="1" dirty="0" smtClean="0"/>
              <a:t>TABLE</a:t>
            </a:r>
            <a:r>
              <a:rPr lang="en-US" dirty="0" smtClean="0"/>
              <a:t> </a:t>
            </a:r>
            <a:r>
              <a:rPr lang="en-US" dirty="0" err="1" smtClean="0"/>
              <a:t>table_name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CHANGE </a:t>
            </a:r>
            <a:r>
              <a:rPr lang="en-US" b="1" dirty="0" smtClean="0"/>
              <a:t>COLUMN</a:t>
            </a:r>
            <a:r>
              <a:rPr lang="en-US" dirty="0" smtClean="0"/>
              <a:t> </a:t>
            </a:r>
            <a:r>
              <a:rPr lang="en-US" dirty="0" err="1" smtClean="0"/>
              <a:t>old_name</a:t>
            </a:r>
            <a:r>
              <a:rPr lang="en-US" dirty="0" smtClean="0"/>
              <a:t> </a:t>
            </a:r>
            <a:r>
              <a:rPr lang="en-US" dirty="0" err="1" smtClean="0"/>
              <a:t>new_name</a:t>
            </a:r>
            <a:r>
              <a:rPr lang="en-US" dirty="0" smtClean="0"/>
              <a:t>   </a:t>
            </a:r>
          </a:p>
          <a:p>
            <a:pPr>
              <a:buNone/>
            </a:pPr>
            <a:r>
              <a:rPr lang="en-US" dirty="0" err="1" smtClean="0"/>
              <a:t>column_definition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[ </a:t>
            </a:r>
            <a:r>
              <a:rPr lang="en-US" b="1" dirty="0" smtClean="0"/>
              <a:t>FIRST</a:t>
            </a:r>
            <a:r>
              <a:rPr lang="en-US" dirty="0" smtClean="0"/>
              <a:t> | </a:t>
            </a:r>
            <a:r>
              <a:rPr lang="en-US" b="1" dirty="0" smtClean="0"/>
              <a:t>AFTER</a:t>
            </a:r>
            <a:r>
              <a:rPr lang="en-US" dirty="0" smtClean="0"/>
              <a:t> </a:t>
            </a:r>
            <a:r>
              <a:rPr lang="en-US" dirty="0" err="1" smtClean="0"/>
              <a:t>column_name</a:t>
            </a:r>
            <a:r>
              <a:rPr lang="en-US" dirty="0" smtClean="0"/>
              <a:t> ]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RENAME column in table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Syntax: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ALTER</a:t>
            </a:r>
            <a:r>
              <a:rPr lang="en-US" dirty="0" smtClean="0"/>
              <a:t> </a:t>
            </a:r>
            <a:r>
              <a:rPr lang="en-US" b="1" dirty="0" smtClean="0"/>
              <a:t>TABLE</a:t>
            </a:r>
            <a:r>
              <a:rPr lang="en-US" dirty="0" smtClean="0"/>
              <a:t> </a:t>
            </a:r>
            <a:r>
              <a:rPr lang="en-US" dirty="0" err="1" smtClean="0"/>
              <a:t>table_name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CHANGE </a:t>
            </a:r>
            <a:r>
              <a:rPr lang="en-US" b="1" dirty="0" smtClean="0"/>
              <a:t>COLUMN</a:t>
            </a:r>
            <a:r>
              <a:rPr lang="en-US" dirty="0" smtClean="0"/>
              <a:t> </a:t>
            </a:r>
            <a:r>
              <a:rPr lang="en-US" dirty="0" err="1" smtClean="0"/>
              <a:t>old_name</a:t>
            </a:r>
            <a:r>
              <a:rPr lang="en-US" dirty="0" smtClean="0"/>
              <a:t> </a:t>
            </a:r>
            <a:r>
              <a:rPr lang="en-US" dirty="0" err="1" smtClean="0"/>
              <a:t>new_name</a:t>
            </a:r>
            <a:r>
              <a:rPr lang="en-US" dirty="0" smtClean="0"/>
              <a:t>   </a:t>
            </a:r>
          </a:p>
          <a:p>
            <a:pPr>
              <a:buNone/>
            </a:pPr>
            <a:r>
              <a:rPr lang="en-US" dirty="0" err="1" smtClean="0"/>
              <a:t>column_definition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[ </a:t>
            </a:r>
            <a:r>
              <a:rPr lang="en-US" b="1" dirty="0" smtClean="0"/>
              <a:t>FIRST</a:t>
            </a:r>
            <a:r>
              <a:rPr lang="en-US" dirty="0" smtClean="0"/>
              <a:t> | </a:t>
            </a:r>
            <a:r>
              <a:rPr lang="en-US" b="1" dirty="0" smtClean="0"/>
              <a:t>AFTER</a:t>
            </a:r>
            <a:r>
              <a:rPr lang="en-US" dirty="0" smtClean="0"/>
              <a:t> </a:t>
            </a:r>
            <a:r>
              <a:rPr lang="en-US" dirty="0" err="1" smtClean="0"/>
              <a:t>column_name</a:t>
            </a:r>
            <a:r>
              <a:rPr lang="en-US" dirty="0" smtClean="0"/>
              <a:t> ]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Ex- </a:t>
            </a:r>
          </a:p>
          <a:p>
            <a:pPr>
              <a:buNone/>
            </a:pPr>
            <a:r>
              <a:rPr lang="en-US" dirty="0" smtClean="0"/>
              <a:t> alter table </a:t>
            </a:r>
            <a:r>
              <a:rPr lang="en-US" dirty="0" err="1" smtClean="0"/>
              <a:t>student_info</a:t>
            </a:r>
            <a:r>
              <a:rPr lang="en-US" dirty="0" smtClean="0"/>
              <a:t> change column name </a:t>
            </a:r>
            <a:r>
              <a:rPr lang="en-US" dirty="0" err="1" smtClean="0"/>
              <a:t>stud_name</a:t>
            </a:r>
            <a:r>
              <a:rPr lang="en-US" dirty="0" smtClean="0"/>
              <a:t> char(50) not null;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RENAME table</a:t>
            </a:r>
          </a:p>
          <a:p>
            <a:pPr>
              <a:buNone/>
            </a:pPr>
            <a:r>
              <a:rPr lang="en-US" b="1" dirty="0" smtClean="0"/>
              <a:t>Syntax: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ALTER</a:t>
            </a:r>
            <a:r>
              <a:rPr lang="en-US" dirty="0" smtClean="0"/>
              <a:t> </a:t>
            </a:r>
            <a:r>
              <a:rPr lang="en-US" b="1" dirty="0" smtClean="0"/>
              <a:t>TABLE</a:t>
            </a:r>
            <a:r>
              <a:rPr lang="en-US" dirty="0" smtClean="0"/>
              <a:t> </a:t>
            </a:r>
            <a:r>
              <a:rPr lang="en-US" dirty="0" err="1" smtClean="0"/>
              <a:t>table_name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RENAME </a:t>
            </a:r>
            <a:r>
              <a:rPr lang="en-US" b="1" dirty="0" smtClean="0"/>
              <a:t>TO</a:t>
            </a:r>
            <a:r>
              <a:rPr lang="en-US" dirty="0" smtClean="0"/>
              <a:t> </a:t>
            </a:r>
            <a:r>
              <a:rPr lang="en-US" dirty="0" err="1" smtClean="0"/>
              <a:t>new_table_name</a:t>
            </a:r>
            <a:r>
              <a:rPr lang="en-US" dirty="0" smtClean="0"/>
              <a:t>;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Ex- </a:t>
            </a:r>
          </a:p>
          <a:p>
            <a:pPr>
              <a:buNone/>
            </a:pPr>
            <a:r>
              <a:rPr lang="en-US" dirty="0" smtClean="0"/>
              <a:t>   alter table </a:t>
            </a:r>
            <a:r>
              <a:rPr lang="en-US" dirty="0" err="1" smtClean="0"/>
              <a:t>student_info</a:t>
            </a:r>
            <a:r>
              <a:rPr lang="en-US" dirty="0" smtClean="0"/>
              <a:t> rename to </a:t>
            </a:r>
            <a:r>
              <a:rPr lang="en-US" dirty="0" err="1" smtClean="0"/>
              <a:t>student_data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TRUNCATE Table</a:t>
            </a:r>
          </a:p>
          <a:p>
            <a:pPr algn="just"/>
            <a:r>
              <a:rPr lang="en-US" dirty="0" smtClean="0"/>
              <a:t>MYSQL TRUNCATE statement removes the complete data without removing its structure.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TRUNCATE TABLE statement is used when you want to delete the complete data from a table without removing the table structure.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\Desktop\PHP Programming\CLASS\CHAPTER-6\Northwind_mdb_physical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01000" cy="5128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Syntax: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TRUNCATE</a:t>
            </a:r>
            <a:r>
              <a:rPr lang="en-US" dirty="0" smtClean="0"/>
              <a:t> </a:t>
            </a:r>
            <a:r>
              <a:rPr lang="en-US" b="1" dirty="0" smtClean="0"/>
              <a:t>TABLE</a:t>
            </a:r>
            <a:r>
              <a:rPr lang="en-US" dirty="0" smtClean="0"/>
              <a:t>  </a:t>
            </a:r>
            <a:r>
              <a:rPr lang="en-US" dirty="0" err="1" smtClean="0"/>
              <a:t>table_name</a:t>
            </a:r>
            <a:r>
              <a:rPr lang="en-US" dirty="0" smtClean="0"/>
              <a:t>;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Ex- </a:t>
            </a:r>
          </a:p>
          <a:p>
            <a:pPr>
              <a:buNone/>
            </a:pPr>
            <a:r>
              <a:rPr lang="en-US" dirty="0" smtClean="0"/>
              <a:t>TRUNCATE TABLE </a:t>
            </a:r>
            <a:r>
              <a:rPr lang="en-US" dirty="0" err="1" smtClean="0"/>
              <a:t>student_data</a:t>
            </a:r>
            <a:r>
              <a:rPr lang="en-US" smtClean="0"/>
              <a:t>;</a:t>
            </a: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DROP Table</a:t>
            </a:r>
          </a:p>
          <a:p>
            <a:endParaRPr lang="en-US" dirty="0" smtClean="0"/>
          </a:p>
          <a:p>
            <a:r>
              <a:rPr lang="en-US" dirty="0" smtClean="0"/>
              <a:t>DROP table statement removes the complete data with structure.</a:t>
            </a:r>
          </a:p>
          <a:p>
            <a:endParaRPr lang="en-US" dirty="0" smtClean="0"/>
          </a:p>
          <a:p>
            <a:r>
              <a:rPr lang="en-US" b="1" dirty="0" smtClean="0"/>
              <a:t>DROP</a:t>
            </a:r>
            <a:r>
              <a:rPr lang="en-US" dirty="0" smtClean="0"/>
              <a:t> </a:t>
            </a:r>
            <a:r>
              <a:rPr lang="en-US" b="1" dirty="0" smtClean="0"/>
              <a:t>TABLE</a:t>
            </a:r>
            <a:r>
              <a:rPr lang="en-US" dirty="0" smtClean="0"/>
              <a:t>  </a:t>
            </a:r>
            <a:r>
              <a:rPr lang="en-US" dirty="0" err="1" smtClean="0"/>
              <a:t>table_name</a:t>
            </a:r>
            <a:r>
              <a:rPr lang="en-US" dirty="0" smtClean="0"/>
              <a:t>;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is the difference between truncate &amp; drop table command?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TABLE command is used to delete complete table but it will remove complete table data and structure both.</a:t>
            </a:r>
          </a:p>
          <a:p>
            <a:endParaRPr lang="en-US" dirty="0" smtClean="0"/>
          </a:p>
          <a:p>
            <a:r>
              <a:rPr lang="en-US" dirty="0" smtClean="0"/>
              <a:t>TRUNCATE TABLE, it removes only table data not structure.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UPDATE Query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UPDATE statement is used to update data of the </a:t>
            </a:r>
            <a:r>
              <a:rPr lang="en-US" dirty="0" err="1" smtClean="0"/>
              <a:t>MySQL</a:t>
            </a:r>
            <a:r>
              <a:rPr lang="en-US" dirty="0" smtClean="0"/>
              <a:t> table within the database. It is used when you need to modify the table.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b="1" dirty="0" smtClean="0"/>
              <a:t>UPDATE</a:t>
            </a:r>
            <a:r>
              <a:rPr lang="en-US" dirty="0" smtClean="0"/>
              <a:t> </a:t>
            </a:r>
            <a:r>
              <a:rPr lang="en-US" dirty="0" err="1" smtClean="0"/>
              <a:t>table_name</a:t>
            </a:r>
            <a:r>
              <a:rPr lang="en-US" dirty="0" smtClean="0"/>
              <a:t> </a:t>
            </a:r>
            <a:r>
              <a:rPr lang="en-US" b="1" dirty="0" smtClean="0"/>
              <a:t>SET</a:t>
            </a:r>
            <a:r>
              <a:rPr lang="en-US" dirty="0" smtClean="0"/>
              <a:t> field1=new-value1, field2=new-value2  [</a:t>
            </a:r>
            <a:r>
              <a:rPr lang="en-US" b="1" dirty="0" smtClean="0"/>
              <a:t>WHERE</a:t>
            </a:r>
            <a:r>
              <a:rPr lang="en-US" dirty="0" smtClean="0"/>
              <a:t> Clause] ;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Ex- </a:t>
            </a:r>
          </a:p>
          <a:p>
            <a:pPr>
              <a:buNone/>
            </a:pPr>
            <a:r>
              <a:rPr lang="en-US" dirty="0" smtClean="0"/>
              <a:t>Query to change the delete the column in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is primary key?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primary key is the unique value in the attribute of the 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min\Desktop\PHP Programming\CLASS\CHAPTER-6\cncpt29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1534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MySQL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 is a relational database management system. </a:t>
            </a:r>
          </a:p>
          <a:p>
            <a:endParaRPr lang="en-US" dirty="0" smtClean="0"/>
          </a:p>
          <a:p>
            <a:r>
              <a:rPr lang="en-US" dirty="0" smtClean="0"/>
              <a:t>It is open-source and free.</a:t>
            </a:r>
          </a:p>
          <a:p>
            <a:endParaRPr lang="en-US" dirty="0" smtClean="0"/>
          </a:p>
          <a:p>
            <a:pPr algn="just"/>
            <a:r>
              <a:rPr lang="en-US" dirty="0" err="1" smtClean="0"/>
              <a:t>MySQL</a:t>
            </a:r>
            <a:r>
              <a:rPr lang="en-US" dirty="0" smtClean="0"/>
              <a:t> database performs the following operations such as insert record, update record, delete record, select record, create table, drop table etc.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1024</Words>
  <Application>Microsoft Office PowerPoint</Application>
  <PresentationFormat>On-screen Show (4:3)</PresentationFormat>
  <Paragraphs>275</Paragraphs>
  <Slides>67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AMIT KACHAVIMATH</cp:lastModifiedBy>
  <cp:revision>36</cp:revision>
  <dcterms:created xsi:type="dcterms:W3CDTF">2006-08-16T00:00:00Z</dcterms:created>
  <dcterms:modified xsi:type="dcterms:W3CDTF">2018-08-03T15:29:14Z</dcterms:modified>
</cp:coreProperties>
</file>