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code to count the no. of characters in the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strpos</a:t>
            </a:r>
            <a:r>
              <a:rPr lang="en-US" dirty="0" smtClean="0"/>
              <a:t>("I like </a:t>
            </a:r>
            <a:r>
              <a:rPr lang="en-US" dirty="0" err="1" smtClean="0"/>
              <a:t>php","php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$a="abcdef1234";</a:t>
            </a:r>
          </a:p>
          <a:p>
            <a:pPr>
              <a:buNone/>
            </a:pPr>
            <a:r>
              <a:rPr lang="en-US" dirty="0" smtClean="0"/>
              <a:t>$b=</a:t>
            </a:r>
            <a:r>
              <a:rPr lang="en-US" dirty="0" err="1" smtClean="0"/>
              <a:t>strlen</a:t>
            </a:r>
            <a:r>
              <a:rPr lang="en-US" dirty="0" smtClean="0"/>
              <a:t>($a);</a:t>
            </a:r>
          </a:p>
          <a:p>
            <a:pPr>
              <a:buNone/>
            </a:pPr>
            <a:r>
              <a:rPr lang="en-US" dirty="0" smtClean="0"/>
              <a:t>echo($b);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code to implement the chop function of strings.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str</a:t>
            </a:r>
            <a:r>
              <a:rPr lang="en-US" dirty="0" smtClean="0"/>
              <a:t> = “I will study hard &amp; I will sleep for 10 hours a day";</a:t>
            </a:r>
          </a:p>
          <a:p>
            <a:pPr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str</a:t>
            </a:r>
            <a:r>
              <a:rPr lang="en-US" dirty="0" smtClean="0"/>
              <a:t>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chop($</a:t>
            </a:r>
            <a:r>
              <a:rPr lang="en-US" dirty="0" err="1" smtClean="0"/>
              <a:t>str,“will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code to implement the substring function.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substr</a:t>
            </a:r>
            <a:r>
              <a:rPr lang="en-US" dirty="0" smtClean="0"/>
              <a:t>("Hello world",2);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code to convert the string to lower case and uppercase.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strtolower</a:t>
            </a:r>
            <a:r>
              <a:rPr lang="en-US" dirty="0" smtClean="0"/>
              <a:t>("Hello WORLD.");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 err="1" smtClean="0"/>
              <a:t>strtoupper</a:t>
            </a:r>
            <a:r>
              <a:rPr lang="en-US" dirty="0" smtClean="0"/>
              <a:t>("Hello WORLD.");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code to fetch the position of the string.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2006-08-16T00:00:00Z</dcterms:created>
  <dcterms:modified xsi:type="dcterms:W3CDTF">2018-04-09T12:50:10Z</dcterms:modified>
</cp:coreProperties>
</file>