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c9c31860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c9c31860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4c9c318606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c961ccf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4c961ccf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4c961ccf4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9c318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4c9c318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4c9c31860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835696" y="1167594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Arial"/>
              <a:buNone/>
              <a:defRPr sz="3200" b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00000" y="1"/>
            <a:ext cx="7196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>
  <p:cSld name="1_구역 머리글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 b="89028"/>
          <a:stretch/>
        </p:blipFill>
        <p:spPr>
          <a:xfrm>
            <a:off x="-11447" y="1"/>
            <a:ext cx="9155446" cy="5643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179512" y="80441"/>
            <a:ext cx="77049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188218" y="645821"/>
            <a:ext cx="8795400" cy="4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036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-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6389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47652" y="4943110"/>
            <a:ext cx="388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045301" y="4934557"/>
            <a:ext cx="10668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 / 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457200" y="198453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583100" y="4825133"/>
            <a:ext cx="388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 i="0" u="none" strike="noStrike" cap="none">
              <a:solidFill>
                <a:srgbClr val="ACB8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956" y="4623980"/>
            <a:ext cx="525436" cy="8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ctrTitle"/>
          </p:nvPr>
        </p:nvSpPr>
        <p:spPr>
          <a:xfrm>
            <a:off x="-20787" y="675513"/>
            <a:ext cx="91806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Project Title:</a:t>
            </a:r>
            <a:br>
              <a:rPr lang="en-US" sz="3200" b="1"/>
            </a:br>
            <a:r>
              <a:rPr lang="en-US" sz="3200" b="1"/>
              <a:t>Text Detection from Images</a:t>
            </a:r>
            <a:endParaRPr sz="3200" b="1"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1"/>
          </p:nvPr>
        </p:nvSpPr>
        <p:spPr>
          <a:xfrm>
            <a:off x="5148064" y="4489128"/>
            <a:ext cx="210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/>
              <a:t>JAN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/>
              <a:t>19</a:t>
            </a:r>
            <a:r>
              <a:rPr lang="en-US" sz="2200" b="1" baseline="30000" dirty="0">
                <a:solidFill>
                  <a:schemeClr val="dk1"/>
                </a:solidFill>
              </a:rPr>
              <a:t>th</a:t>
            </a:r>
            <a:r>
              <a:rPr lang="en-US" sz="2200" b="1" dirty="0">
                <a:solidFill>
                  <a:schemeClr val="dk1"/>
                </a:solidFill>
              </a:rPr>
              <a:t> , 201</a:t>
            </a:r>
            <a:r>
              <a:rPr lang="en-US" sz="2200" b="1" dirty="0"/>
              <a:t>9</a:t>
            </a:r>
            <a:endParaRPr dirty="0"/>
          </a:p>
        </p:txBody>
      </p:sp>
      <p:sp>
        <p:nvSpPr>
          <p:cNvPr id="199" name="Google Shape;199;p32"/>
          <p:cNvSpPr txBox="1"/>
          <p:nvPr/>
        </p:nvSpPr>
        <p:spPr>
          <a:xfrm>
            <a:off x="5088745" y="4054093"/>
            <a:ext cx="3861300" cy="108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KLE Tech.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</a:t>
            </a:r>
            <a:r>
              <a:rPr lang="en-US" sz="2400" b="1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Hubballi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162454" y="1270567"/>
            <a:ext cx="9765000" cy="204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KLE Team Members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a) Medha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Bhat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  -EC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Mahima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Nayak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-EC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Vaishakh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Kuppast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-EC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Vaishnavi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J              -EC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SRIB Mentor Name : 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Sandeep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Palakkal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SRIB Mentor Dept.  :  S/W Products R&amp;D Team @ SRIB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-4881" y="-2261"/>
            <a:ext cx="9148800" cy="4848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SRIB – KLE Tech. Univ. Worklet Projects Review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kle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69" y="492674"/>
            <a:ext cx="2469931" cy="7370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/>
              <a:t>Experimental </a:t>
            </a:r>
            <a:r>
              <a:rPr lang="en-US" sz="3200" b="1" u="sng" dirty="0" smtClean="0"/>
              <a:t>Results</a:t>
            </a:r>
            <a:endParaRPr sz="3200" b="1" dirty="0"/>
          </a:p>
        </p:txBody>
      </p:sp>
      <p:sp>
        <p:nvSpPr>
          <p:cNvPr id="300" name="Google Shape;300;p42"/>
          <p:cNvSpPr txBox="1"/>
          <p:nvPr/>
        </p:nvSpPr>
        <p:spPr>
          <a:xfrm>
            <a:off x="0" y="577453"/>
            <a:ext cx="9144000" cy="461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MSER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42" descr="E:\mini project\samsung project\text results\proposal_res - Copy\IMG_1846_all.jpg"/>
          <p:cNvPicPr preferRelativeResize="0"/>
          <p:nvPr/>
        </p:nvPicPr>
        <p:blipFill rotWithShape="1">
          <a:blip r:embed="rId3">
            <a:alphaModFix/>
          </a:blip>
          <a:srcRect l="15529" t="5665" r="16122" b="14621"/>
          <a:stretch/>
        </p:blipFill>
        <p:spPr>
          <a:xfrm>
            <a:off x="4499992" y="1221600"/>
            <a:ext cx="4392489" cy="302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 descr="E:\mini project\samsung project\text results\proposal_res - Copy\IMG_0477_all.jpg"/>
          <p:cNvPicPr preferRelativeResize="0"/>
          <p:nvPr/>
        </p:nvPicPr>
        <p:blipFill rotWithShape="1">
          <a:blip r:embed="rId4">
            <a:alphaModFix/>
          </a:blip>
          <a:srcRect l="14973" t="5150" r="15569" b="45345"/>
          <a:stretch/>
        </p:blipFill>
        <p:spPr>
          <a:xfrm>
            <a:off x="179512" y="1221600"/>
            <a:ext cx="4139953" cy="3024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1691680" y="4353948"/>
            <a:ext cx="129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7                                     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6084168" y="4353948"/>
            <a:ext cx="165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69" y="0"/>
            <a:ext cx="2469931" cy="58857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/>
              <a:t>Experimental Results </a:t>
            </a:r>
            <a:r>
              <a:rPr lang="en-US" sz="3200" b="1" u="sng" dirty="0" smtClean="0"/>
              <a:t>/ </a:t>
            </a:r>
            <a:r>
              <a:rPr lang="en-US" sz="3200" b="1" u="sng" dirty="0"/>
              <a:t>Observations</a:t>
            </a:r>
            <a:endParaRPr sz="3200" b="1" dirty="0"/>
          </a:p>
        </p:txBody>
      </p:sp>
      <p:sp>
        <p:nvSpPr>
          <p:cNvPr id="311" name="Google Shape;311;p43"/>
          <p:cNvSpPr txBox="1"/>
          <p:nvPr/>
        </p:nvSpPr>
        <p:spPr>
          <a:xfrm>
            <a:off x="-18250" y="607191"/>
            <a:ext cx="9144000" cy="5609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9                                                                        Figure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findings / Observations / Conclusions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recall of 0.42 and precision of 0.75.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cases are observed with false detections and missing boxes in certain situations, such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as low contrast , complex background and closed spaced text lines 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43" descr="E:\mini project\samsung project\text results\proposal_res - Copy\IMG_0779_all.jpg"/>
          <p:cNvPicPr preferRelativeResize="0"/>
          <p:nvPr/>
        </p:nvPicPr>
        <p:blipFill rotWithShape="1">
          <a:blip r:embed="rId3">
            <a:alphaModFix/>
          </a:blip>
          <a:srcRect l="36925" t="22069" r="14935" b="22069"/>
          <a:stretch/>
        </p:blipFill>
        <p:spPr>
          <a:xfrm>
            <a:off x="323528" y="897564"/>
            <a:ext cx="4032447" cy="2646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 l="46614" t="28438" r="18282" b="22239"/>
          <a:stretch/>
        </p:blipFill>
        <p:spPr>
          <a:xfrm>
            <a:off x="4484550" y="946275"/>
            <a:ext cx="4383976" cy="259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718" y="0"/>
            <a:ext cx="1303282" cy="5990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ctrTitle"/>
          </p:nvPr>
        </p:nvSpPr>
        <p:spPr>
          <a:xfrm>
            <a:off x="-18300" y="13024"/>
            <a:ext cx="918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/>
              <a:t>Multi-Scaled images</a:t>
            </a:r>
            <a:endParaRPr sz="3200" b="1" dirty="0"/>
          </a:p>
        </p:txBody>
      </p:sp>
      <p:sp>
        <p:nvSpPr>
          <p:cNvPr id="320" name="Google Shape;320;p44"/>
          <p:cNvSpPr txBox="1"/>
          <p:nvPr/>
        </p:nvSpPr>
        <p:spPr>
          <a:xfrm>
            <a:off x="147144" y="1051034"/>
            <a:ext cx="8996855" cy="408551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11437" y="2302238"/>
            <a:ext cx="122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200x133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6819413" y="2726100"/>
            <a:ext cx="159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1000x666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96795" y="3112100"/>
            <a:ext cx="8697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Learnings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images increases accuracy of detecting text regions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0.58.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157655" y="672662"/>
            <a:ext cx="8986345" cy="42041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Salient maps for Multi-Scaled Images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732" y="1329658"/>
            <a:ext cx="1071563" cy="71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6606" y="1183981"/>
            <a:ext cx="1613095" cy="10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6813" y="1147859"/>
            <a:ext cx="2002163" cy="13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 txBox="1"/>
          <p:nvPr/>
        </p:nvSpPr>
        <p:spPr>
          <a:xfrm>
            <a:off x="3366987" y="2553338"/>
            <a:ext cx="122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500x333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 descr="kle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993" y="-1"/>
            <a:ext cx="2039007" cy="63062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 err="1" smtClean="0"/>
              <a:t>Multiscaling</a:t>
            </a:r>
            <a:r>
              <a:rPr lang="en-US" sz="3200" b="1" dirty="0" smtClean="0"/>
              <a:t> </a:t>
            </a:r>
            <a:r>
              <a:rPr lang="en-US" sz="3200" b="1" dirty="0"/>
              <a:t>of Salient Maps</a:t>
            </a:r>
            <a:endParaRPr sz="3200" b="1" dirty="0"/>
          </a:p>
        </p:txBody>
      </p:sp>
      <p:sp>
        <p:nvSpPr>
          <p:cNvPr id="335" name="Google Shape;335;p45"/>
          <p:cNvSpPr txBox="1"/>
          <p:nvPr/>
        </p:nvSpPr>
        <p:spPr>
          <a:xfrm>
            <a:off x="-4" y="648152"/>
            <a:ext cx="9144000" cy="454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639341" y="905869"/>
            <a:ext cx="3420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Salient map result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5089450" y="905869"/>
            <a:ext cx="392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Multi-Scaled Maps result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269028" y="4085694"/>
            <a:ext cx="73533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in the number of false detections.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of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0.58.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1518650" y="3769744"/>
            <a:ext cx="6070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11                                                                                    Figure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3">
            <a:alphaModFix/>
          </a:blip>
          <a:srcRect l="27950" t="38693" r="12542" b="12956"/>
          <a:stretch/>
        </p:blipFill>
        <p:spPr>
          <a:xfrm>
            <a:off x="269033" y="1404673"/>
            <a:ext cx="4161230" cy="22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4">
            <a:alphaModFix/>
          </a:blip>
          <a:srcRect l="29989" t="41402" r="12179" b="12584"/>
          <a:stretch/>
        </p:blipFill>
        <p:spPr>
          <a:xfrm>
            <a:off x="4620700" y="1404666"/>
            <a:ext cx="4397851" cy="22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45" y="0"/>
            <a:ext cx="1986455" cy="6411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title"/>
          </p:nvPr>
        </p:nvSpPr>
        <p:spPr>
          <a:xfrm>
            <a:off x="-3953" y="543419"/>
            <a:ext cx="9151800" cy="40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/>
              <a:t>Concept diagram</a:t>
            </a:r>
            <a:endParaRPr/>
          </a:p>
        </p:txBody>
      </p:sp>
      <p:pic>
        <p:nvPicPr>
          <p:cNvPr id="347" name="Google Shape;347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974" y="1262681"/>
            <a:ext cx="7816500" cy="8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14</a:t>
            </a:fld>
            <a:endParaRPr/>
          </a:p>
        </p:txBody>
      </p:sp>
      <p:sp>
        <p:nvSpPr>
          <p:cNvPr id="349" name="Google Shape;349;p46"/>
          <p:cNvSpPr txBox="1"/>
          <p:nvPr/>
        </p:nvSpPr>
        <p:spPr>
          <a:xfrm>
            <a:off x="3128513" y="119691"/>
            <a:ext cx="39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Approach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727495" y="2276295"/>
            <a:ext cx="80340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input image is fed to a Text block FCN model 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Salient map is obtained for the given input image from text  block FCN model.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Thresholding on obtained salient map is performed in order to obtain binary        segmentation of salient map.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contours determining the coordinates of bounding boxes of text lines are       obtained.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obtained coordinates are plotted in input image depicting the bounding box for text lines.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kl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69" y="0"/>
            <a:ext cx="2469931" cy="557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Results and Shortcomings</a:t>
            </a:r>
            <a:endParaRPr sz="3200" b="1"/>
          </a:p>
        </p:txBody>
      </p:sp>
      <p:sp>
        <p:nvSpPr>
          <p:cNvPr id="357" name="Google Shape;357;p47"/>
          <p:cNvSpPr txBox="1"/>
          <p:nvPr/>
        </p:nvSpPr>
        <p:spPr>
          <a:xfrm>
            <a:off x="0" y="675754"/>
            <a:ext cx="9144000" cy="454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l="9250" t="34734" r="44288" b="9967"/>
          <a:stretch/>
        </p:blipFill>
        <p:spPr>
          <a:xfrm>
            <a:off x="4712650" y="1275375"/>
            <a:ext cx="4219805" cy="23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00" y="1199175"/>
            <a:ext cx="4329614" cy="235745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1083325" y="3860981"/>
            <a:ext cx="7153500" cy="812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Figure 13                                                                                 Figure 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69" y="0"/>
            <a:ext cx="2165131" cy="6621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/>
              <a:t>Results and Shortcomings</a:t>
            </a:r>
            <a:endParaRPr sz="3200" b="1" dirty="0"/>
          </a:p>
        </p:txBody>
      </p:sp>
      <p:sp>
        <p:nvSpPr>
          <p:cNvPr id="367" name="Google Shape;367;p48"/>
          <p:cNvSpPr txBox="1"/>
          <p:nvPr/>
        </p:nvSpPr>
        <p:spPr>
          <a:xfrm>
            <a:off x="0" y="722722"/>
            <a:ext cx="9144000" cy="454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5100" y="883988"/>
            <a:ext cx="4825675" cy="258894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8"/>
          <p:cNvSpPr txBox="1"/>
          <p:nvPr/>
        </p:nvSpPr>
        <p:spPr>
          <a:xfrm>
            <a:off x="580388" y="3675188"/>
            <a:ext cx="8195100" cy="130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lined text lines are detected.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Closedly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spaced lines are combined with single box.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detections of symbols and shapes.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: 0.36 ,Recall 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4413825" y="3614935"/>
            <a:ext cx="966900" cy="161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kl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704" y="0"/>
            <a:ext cx="2196661" cy="7370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17</a:t>
            </a:fld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442550" y="174025"/>
            <a:ext cx="8072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Conclusion :</a:t>
            </a:r>
            <a:endParaRPr sz="1800" b="1" dirty="0"/>
          </a:p>
        </p:txBody>
      </p:sp>
      <p:sp>
        <p:nvSpPr>
          <p:cNvPr id="378" name="Google Shape;378;p49"/>
          <p:cNvSpPr txBox="1"/>
          <p:nvPr/>
        </p:nvSpPr>
        <p:spPr>
          <a:xfrm>
            <a:off x="442600" y="580950"/>
            <a:ext cx="8378700" cy="1268871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Obtained recall of 0.42 and precision of 0.75, by validating with ground truth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values for text FCN method.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Reduction in false detection of text region  which increased precision. 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267043" y="1837034"/>
            <a:ext cx="8072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Contribution :</a:t>
            </a:r>
            <a:endParaRPr sz="1800" b="1" dirty="0"/>
          </a:p>
        </p:txBody>
      </p:sp>
      <p:sp>
        <p:nvSpPr>
          <p:cNvPr id="380" name="Google Shape;380;p49"/>
          <p:cNvSpPr txBox="1"/>
          <p:nvPr/>
        </p:nvSpPr>
        <p:spPr>
          <a:xfrm>
            <a:off x="326985" y="2228666"/>
            <a:ext cx="8480683" cy="101903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Detection of text using thresholding  gave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Precision : 0.36 , Recall : 0.58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Reduced the false detection of text regions by generating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multiscale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salient map followed by applying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MSER.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0;p49"/>
          <p:cNvSpPr txBox="1"/>
          <p:nvPr/>
        </p:nvSpPr>
        <p:spPr>
          <a:xfrm>
            <a:off x="426834" y="3768431"/>
            <a:ext cx="8378700" cy="101903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Training on regional language text images.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We can build an end to end text recognition system.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9;p49"/>
          <p:cNvSpPr txBox="1"/>
          <p:nvPr/>
        </p:nvSpPr>
        <p:spPr>
          <a:xfrm>
            <a:off x="293319" y="3177103"/>
            <a:ext cx="8072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Future scope :</a:t>
            </a:r>
            <a:endParaRPr sz="1800" b="1" dirty="0"/>
          </a:p>
        </p:txBody>
      </p:sp>
      <p:pic>
        <p:nvPicPr>
          <p:cNvPr id="11" name="Picture 10" descr="kle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69" y="0"/>
            <a:ext cx="2469931" cy="5150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0"/>
            <a:ext cx="7886700" cy="4632619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4800" dirty="0" smtClean="0"/>
              <a:t>               THANK YOU !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5" name="Picture 4" descr="kle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69" y="0"/>
            <a:ext cx="2469931" cy="7370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-18312" y="-73947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/>
              <a:t>Project Overview</a:t>
            </a:r>
            <a:endParaRPr sz="3200" b="1"/>
          </a:p>
        </p:txBody>
      </p:sp>
      <p:cxnSp>
        <p:nvCxnSpPr>
          <p:cNvPr id="208" name="Google Shape;208;p33"/>
          <p:cNvCxnSpPr/>
          <p:nvPr/>
        </p:nvCxnSpPr>
        <p:spPr>
          <a:xfrm flipH="1">
            <a:off x="4508645" y="577453"/>
            <a:ext cx="1500" cy="4322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9" name="Google Shape;209;p33"/>
          <p:cNvSpPr txBox="1"/>
          <p:nvPr/>
        </p:nvSpPr>
        <p:spPr>
          <a:xfrm>
            <a:off x="0" y="573528"/>
            <a:ext cx="4500000" cy="484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3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Domain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0" y="2571750"/>
            <a:ext cx="4508400" cy="484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Definition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>
            <a:off x="130302" y="2571750"/>
            <a:ext cx="89781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2" name="Google Shape;212;p33"/>
          <p:cNvSpPr txBox="1"/>
          <p:nvPr/>
        </p:nvSpPr>
        <p:spPr>
          <a:xfrm>
            <a:off x="4517413" y="566994"/>
            <a:ext cx="4626600" cy="484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3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23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531522" y="2588864"/>
            <a:ext cx="4603500" cy="48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Challenges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572000" y="1005576"/>
            <a:ext cx="45720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60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and test fully-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neural network to detect the multi-oriented text in the images  on  desktop computer with GPU support.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60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and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-12725" y="2520812"/>
            <a:ext cx="45000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Many computer driven tasks require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reading text from images.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 CNN’s read text that</a:t>
            </a:r>
            <a:r>
              <a:rPr lang="en-US" sz="1600"/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 in horizontal or near horizontal</a:t>
            </a:r>
            <a:r>
              <a:rPr lang="en-US" sz="1600"/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images.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is 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recognize text appearing in  multi-oriented direction.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572000" y="3111802"/>
            <a:ext cx="43560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 of text in low contrast</a:t>
            </a:r>
            <a:r>
              <a:rPr lang="en-US" sz="1600"/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and complex background.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detection due to closely spaced  text lines.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Decreasing the training loss which was NAN.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0" y="1167594"/>
            <a:ext cx="442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1225" y="1005577"/>
            <a:ext cx="45000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Character Recognition Is project domain.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images provides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present in it.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automatic understanding of text in image helps in document analysis,robotic system.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000" y="4287600"/>
            <a:ext cx="1473111" cy="8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kl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79" y="0"/>
            <a:ext cx="2154621" cy="5465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0" y="515006"/>
            <a:ext cx="9151800" cy="55704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                         </a:t>
            </a:r>
            <a:r>
              <a:rPr lang="en-US" b="1" u="sng"/>
              <a:t>DATASET DESCRIPTION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643027" y="1124607"/>
            <a:ext cx="7886700" cy="307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MSRA-TD500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It consists of 300 training images and 200 testing images.</a:t>
            </a:r>
            <a:endParaRPr dirty="0"/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The resolutions of the images vary from  1296x864 to 1920x1280.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                        Figure 1                                                Figure 2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3</a:t>
            </a:fld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t="14523" r="524" b="21204"/>
          <a:stretch/>
        </p:blipFill>
        <p:spPr>
          <a:xfrm>
            <a:off x="914400" y="2297192"/>
            <a:ext cx="3490841" cy="225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5371" y="2341757"/>
            <a:ext cx="3418934" cy="225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69" y="0"/>
            <a:ext cx="2469931" cy="504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/>
              <a:t>Dataset(s) Analysis </a:t>
            </a:r>
            <a:endParaRPr sz="3200" b="1" dirty="0"/>
          </a:p>
        </p:txBody>
      </p:sp>
      <p:sp>
        <p:nvSpPr>
          <p:cNvPr id="235" name="Google Shape;235;p35"/>
          <p:cNvSpPr txBox="1"/>
          <p:nvPr/>
        </p:nvSpPr>
        <p:spPr>
          <a:xfrm>
            <a:off x="0" y="519522"/>
            <a:ext cx="9144000" cy="5078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used is -  MSRA –TD500 dataset.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It is obtained from – MSRA_TEXT_DETECTION_500_Database_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URL: http://www.iapr-tc11.org/mediawiki/index.php/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MSRA Text Detection 500 Database (MSRA-TD500) contains 500 natural images, which 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taken from indoor and outdoor scenes using a packet camera.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image in the database has a ground truth file, in which each line records the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information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one text. 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truth file consists of coordinates of identified text region and its orientation.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Resizing of images 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225*225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meet the computational  facility.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Generation of ground truth images for training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Caffe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of Text FCN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FCN.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Due to the diversity of the texts and the complexity of the backgrounds in the images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generating ground truth images has been difficult leading to low precision values.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kle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69" y="0"/>
            <a:ext cx="2469931" cy="52551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/>
              <a:t>Generation of  Ground Truth images </a:t>
            </a:r>
            <a:endParaRPr sz="3200" b="1" dirty="0"/>
          </a:p>
        </p:txBody>
      </p:sp>
      <p:sp>
        <p:nvSpPr>
          <p:cNvPr id="242" name="Google Shape;242;p36"/>
          <p:cNvSpPr txBox="1"/>
          <p:nvPr/>
        </p:nvSpPr>
        <p:spPr>
          <a:xfrm>
            <a:off x="0" y="577481"/>
            <a:ext cx="9144000" cy="4566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675" y="1127878"/>
            <a:ext cx="3152180" cy="210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42738"/>
            <a:ext cx="3152175" cy="207174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4971350" y="3214481"/>
            <a:ext cx="3544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500"/>
              <a:t>Ground Truth Image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757325" y="3229313"/>
            <a:ext cx="3153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   Original Image  </a:t>
            </a:r>
            <a:endParaRPr/>
          </a:p>
        </p:txBody>
      </p:sp>
      <p:pic>
        <p:nvPicPr>
          <p:cNvPr id="8" name="Picture 7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062" y="0"/>
            <a:ext cx="1460937" cy="55704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/>
              <a:t>Text FCN Method</a:t>
            </a:r>
            <a:endParaRPr sz="3200" b="1"/>
          </a:p>
        </p:txBody>
      </p:sp>
      <p:sp>
        <p:nvSpPr>
          <p:cNvPr id="261" name="Google Shape;261;p38"/>
          <p:cNvSpPr txBox="1"/>
          <p:nvPr/>
        </p:nvSpPr>
        <p:spPr>
          <a:xfrm>
            <a:off x="0" y="577449"/>
            <a:ext cx="9144000" cy="377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160" y="1121819"/>
            <a:ext cx="5262880" cy="365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kl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69" y="0"/>
            <a:ext cx="2469931" cy="5675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                                   </a:t>
            </a:r>
            <a:r>
              <a:rPr lang="en-US" sz="3200" b="1" u="sng"/>
              <a:t>Methodology</a:t>
            </a:r>
            <a:endParaRPr sz="3200" b="1" u="sng"/>
          </a:p>
        </p:txBody>
      </p:sp>
      <p:sp>
        <p:nvSpPr>
          <p:cNvPr id="269" name="Google Shape;269;p39"/>
          <p:cNvSpPr txBox="1"/>
          <p:nvPr/>
        </p:nvSpPr>
        <p:spPr>
          <a:xfrm>
            <a:off x="0" y="577481"/>
            <a:ext cx="9144000" cy="4566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9650" y="809606"/>
            <a:ext cx="9044700" cy="3773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salient maps are determined by the Text block FCN model.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architecture consists of 5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stages inherited from the vgg-16 model.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input images are resized to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225*225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as to meet the computational facility.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each stage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deconvolution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performed that results into feature map.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maps so obtained from all the 5 stages are fused together.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fused feature maps 1*1 convolution is performed that results in the final salient map for the given input image.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obtained salient maps connected component analysis is performed. MSER technique is used to form the text blocks in the salient map.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kle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69" y="0"/>
            <a:ext cx="2469931" cy="5780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Retraining of Network</a:t>
            </a:r>
            <a:endParaRPr sz="3200" b="1"/>
          </a:p>
        </p:txBody>
      </p:sp>
      <p:sp>
        <p:nvSpPr>
          <p:cNvPr id="277" name="Google Shape;277;p40"/>
          <p:cNvSpPr txBox="1"/>
          <p:nvPr/>
        </p:nvSpPr>
        <p:spPr>
          <a:xfrm>
            <a:off x="0" y="757740"/>
            <a:ext cx="9144000" cy="454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076" y="1016447"/>
            <a:ext cx="3972404" cy="240177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/>
        </p:nvSpPr>
        <p:spPr>
          <a:xfrm>
            <a:off x="775000" y="3997125"/>
            <a:ext cx="7841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training of network gave loss as NAN.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Tweaking of Lr_mult and Base_Lr.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 issues resolved by redefining the loss layer.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1495150" y="3418231"/>
            <a:ext cx="6401400" cy="21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5                                                                             Figure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 l="16694" t="30559" r="32546" b="12952"/>
          <a:stretch/>
        </p:blipFill>
        <p:spPr>
          <a:xfrm>
            <a:off x="4572000" y="1016459"/>
            <a:ext cx="4195925" cy="240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69" y="0"/>
            <a:ext cx="2469931" cy="7370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/>
              <a:t>Experimental Results </a:t>
            </a:r>
            <a:endParaRPr sz="3200" b="1" dirty="0"/>
          </a:p>
        </p:txBody>
      </p:sp>
      <p:sp>
        <p:nvSpPr>
          <p:cNvPr id="288" name="Google Shape;288;p41"/>
          <p:cNvSpPr txBox="1"/>
          <p:nvPr/>
        </p:nvSpPr>
        <p:spPr>
          <a:xfrm>
            <a:off x="0" y="577453"/>
            <a:ext cx="9144000" cy="692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FCN model trained for 18000 iterations on GPU.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41" descr="E:\mini project\samsung project\MSRA-TD500\test\IMG_0513.JPG"/>
          <p:cNvPicPr preferRelativeResize="0"/>
          <p:nvPr/>
        </p:nvPicPr>
        <p:blipFill rotWithShape="1">
          <a:blip r:embed="rId3">
            <a:alphaModFix/>
          </a:blip>
          <a:srcRect l="13251" t="16971" r="11061" b="17333"/>
          <a:stretch/>
        </p:blipFill>
        <p:spPr>
          <a:xfrm>
            <a:off x="251520" y="1329612"/>
            <a:ext cx="4320480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 descr="E:\mini project\samsung project\text results\salient_map\IMG_0513_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1329612"/>
            <a:ext cx="4176464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475656" y="4353948"/>
            <a:ext cx="172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6228184" y="4353948"/>
            <a:ext cx="144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Salient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/>
          <p:nvPr/>
        </p:nvSpPr>
        <p:spPr>
          <a:xfrm>
            <a:off x="3426275" y="4572300"/>
            <a:ext cx="2472000" cy="276900"/>
          </a:xfrm>
          <a:prstGeom prst="rightArrow">
            <a:avLst>
              <a:gd name="adj1" fmla="val 50000"/>
              <a:gd name="adj2" fmla="val 84569"/>
            </a:avLst>
          </a:prstGeom>
          <a:solidFill>
            <a:schemeClr val="accent1"/>
          </a:solidFill>
          <a:ln w="28575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kle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69" y="0"/>
            <a:ext cx="2469931" cy="58857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872</Words>
  <Application>Microsoft Office PowerPoint</Application>
  <PresentationFormat>On-screen Show (16:9)</PresentationFormat>
  <Paragraphs>298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Title: Text Detection from Images</vt:lpstr>
      <vt:lpstr>Project Overview</vt:lpstr>
      <vt:lpstr>                         DATASET DESCRIPTION</vt:lpstr>
      <vt:lpstr>Dataset(s) Analysis </vt:lpstr>
      <vt:lpstr>Generation of  Ground Truth images </vt:lpstr>
      <vt:lpstr>Text FCN Method</vt:lpstr>
      <vt:lpstr>                                   Methodology</vt:lpstr>
      <vt:lpstr>Retraining of Network</vt:lpstr>
      <vt:lpstr>Experimental Results </vt:lpstr>
      <vt:lpstr>Experimental Results</vt:lpstr>
      <vt:lpstr>Experimental Results / Observations</vt:lpstr>
      <vt:lpstr>Multi-Scaled images</vt:lpstr>
      <vt:lpstr>Multiscaling of Salient Maps</vt:lpstr>
      <vt:lpstr>Concept diagram</vt:lpstr>
      <vt:lpstr>Results and Shortcomings</vt:lpstr>
      <vt:lpstr>Results and Shortcomings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Text Detection from Images</dc:title>
  <cp:lastModifiedBy>medha</cp:lastModifiedBy>
  <cp:revision>9</cp:revision>
  <dcterms:modified xsi:type="dcterms:W3CDTF">2019-01-23T12:43:32Z</dcterms:modified>
</cp:coreProperties>
</file>