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61" r:id="rId6"/>
    <p:sldId id="259" r:id="rId7"/>
    <p:sldId id="260" r:id="rId8"/>
    <p:sldId id="262" r:id="rId9"/>
    <p:sldId id="263" r:id="rId10"/>
    <p:sldId id="264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2717-ECA7-4009-A47E-163CC4E73396}" type="datetimeFigureOut">
              <a:rPr lang="en-IN" smtClean="0"/>
              <a:t>18-07-2018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7019B-F934-4B2C-9E62-6B8728AC159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 cstate="print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 cstate="print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 cstate="print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3" name="Picture 112"/>
          <p:cNvPicPr/>
          <p:nvPr/>
        </p:nvPicPr>
        <p:blipFill>
          <a:blip r:embed="rId2" cstate="print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2C4253-397F-484A-B855-527E95808F0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4C8C27E-582C-4D41-B271-3DCEE137571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199520" y="260640"/>
            <a:ext cx="10362240" cy="19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FILTERING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822960" y="274320"/>
            <a:ext cx="10362240" cy="57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44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CVG SUMMER PROJECT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423760" y="2421000"/>
            <a:ext cx="758412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VAISHAK KUPPAST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VIJETH PATIL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MEDHA BHAT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464000" y="1845000"/>
            <a:ext cx="825048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cap="all" spc="-1">
                <a:solidFill>
                  <a:srgbClr val="00469C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TEAM MEMBERS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09480" y="274680"/>
            <a:ext cx="109720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FILTERING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09480" y="1679206"/>
            <a:ext cx="10972080" cy="85608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1158120" y="1177366"/>
            <a:ext cx="7680240" cy="100296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7800" tIns="0" rIns="217800" bIns="0" anchor="ctr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OCCLUSION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09480" y="3221446"/>
            <a:ext cx="10972080" cy="85608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1158120" y="2719606"/>
            <a:ext cx="7680240" cy="100296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7800" tIns="0" rIns="217800" bIns="0" anchor="ctr"/>
          <a:lstStyle/>
          <a:p>
            <a:pPr>
              <a:lnSpc>
                <a:spcPct val="90000"/>
              </a:lnSpc>
            </a:pPr>
            <a:r>
              <a:rPr lang="en-US" sz="3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TEXT DETECTION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609480" y="4763686"/>
            <a:ext cx="10972080" cy="856080"/>
          </a:xfrm>
          <a:prstGeom prst="rect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7"/>
          <p:cNvSpPr/>
          <p:nvPr/>
        </p:nvSpPr>
        <p:spPr>
          <a:xfrm>
            <a:off x="1158120" y="4261846"/>
            <a:ext cx="7680240" cy="100296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7800" tIns="0" rIns="217800" bIns="0" anchor="ctr"/>
          <a:lstStyle/>
          <a:p>
            <a:pPr>
              <a:lnSpc>
                <a:spcPct val="90000"/>
              </a:lnSpc>
            </a:pPr>
            <a:r>
              <a:rPr lang="en-US" sz="3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BLUR DETECTION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1099505" y="5461145"/>
            <a:ext cx="7680240" cy="100296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17800" tIns="0" rIns="217800" bIns="0" anchor="ctr"/>
          <a:lstStyle/>
          <a:p>
            <a:pPr>
              <a:lnSpc>
                <a:spcPct val="90000"/>
              </a:lnSpc>
            </a:pPr>
            <a:r>
              <a:rPr lang="en-US" sz="3400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SHADOW</a:t>
            </a:r>
            <a:r>
              <a:rPr lang="en-US" sz="3400" b="0" strike="noStrike" spc="-1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DETECTION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025" y="0"/>
            <a:ext cx="10515240" cy="955909"/>
          </a:xfrm>
        </p:spPr>
        <p:txBody>
          <a:bodyPr/>
          <a:lstStyle/>
          <a:p>
            <a:r>
              <a:rPr lang="en-IN" sz="2000" dirty="0" smtClean="0"/>
              <a:t>                              </a:t>
            </a:r>
            <a:r>
              <a:rPr lang="en-IN" sz="2000" dirty="0" smtClean="0"/>
              <a:t> </a:t>
            </a:r>
            <a:r>
              <a:rPr lang="en-IN" sz="2000" dirty="0" smtClean="0"/>
              <a:t>D</a:t>
            </a:r>
            <a:r>
              <a:rPr lang="en-IN" sz="2000" dirty="0" smtClean="0"/>
              <a:t>esigned  </a:t>
            </a:r>
            <a:r>
              <a:rPr lang="en-IN" sz="2000" dirty="0" smtClean="0"/>
              <a:t>P</a:t>
            </a:r>
            <a:r>
              <a:rPr lang="en-IN" sz="2000" dirty="0" smtClean="0"/>
              <a:t>ipeline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pic>
        <p:nvPicPr>
          <p:cNvPr id="4" name="Picture 3" descr="C:\Users\medha\Downloads\Capture.PNG"/>
          <p:cNvPicPr/>
          <p:nvPr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661182" y="748145"/>
            <a:ext cx="10466363" cy="610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8370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Table 1"/>
          <p:cNvGraphicFramePr/>
          <p:nvPr>
            <p:extLst>
              <p:ext uri="{D42A27DB-BD31-4B8C-83A1-F6EECF244321}">
                <p14:modId xmlns:p14="http://schemas.microsoft.com/office/powerpoint/2010/main" xmlns="" val="50652059"/>
              </p:ext>
            </p:extLst>
          </p:nvPr>
        </p:nvGraphicFramePr>
        <p:xfrm>
          <a:off x="511978" y="201210"/>
          <a:ext cx="11276177" cy="6333138"/>
        </p:xfrm>
        <a:graphic>
          <a:graphicData uri="http://schemas.openxmlformats.org/drawingml/2006/table">
            <a:tbl>
              <a:tblPr/>
              <a:tblGrid>
                <a:gridCol w="2790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46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0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46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84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05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 CLASS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 CLASS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r>
                        <a:rPr lang="en-US" sz="1800" b="1" strike="noStrike" spc="-1" baseline="0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 </a:t>
                      </a:r>
                      <a:r>
                        <a:rPr lang="en-US" sz="18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 CLASS</a:t>
                      </a: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endParaRPr lang="en-IN" dirty="0"/>
                    </a:p>
                  </a:txBody>
                  <a:tcP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5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Without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 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Without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Without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TRAIN ACCURACY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516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 ACCURACY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80.8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74.7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91.5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83.2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1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VALIDATION ACCURACY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1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VALIDATION
LOSS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0.27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0.002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0.3368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0.161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0.225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0.1303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28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N(no  of epochs)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386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431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685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515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1139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925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06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TRAINING TIME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43 min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22 sec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 min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 sec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44 min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32 sec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19 min 42 sec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45 min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 sec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30 min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 sec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06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Size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2714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2196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6552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5920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10499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8271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24768" y="253217"/>
            <a:ext cx="400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Mobile net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Table 1"/>
          <p:cNvGraphicFramePr/>
          <p:nvPr>
            <p:extLst>
              <p:ext uri="{D42A27DB-BD31-4B8C-83A1-F6EECF244321}">
                <p14:modId xmlns:p14="http://schemas.microsoft.com/office/powerpoint/2010/main" xmlns="" val="3034185003"/>
              </p:ext>
            </p:extLst>
          </p:nvPr>
        </p:nvGraphicFramePr>
        <p:xfrm>
          <a:off x="484912" y="182881"/>
          <a:ext cx="11132158" cy="6495468"/>
        </p:xfrm>
        <a:graphic>
          <a:graphicData uri="http://schemas.openxmlformats.org/drawingml/2006/table">
            <a:tbl>
              <a:tblPr/>
              <a:tblGrid>
                <a:gridCol w="2783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12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11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6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912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87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01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88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5 CLASS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 CLASS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 </a:t>
                      </a: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CLASS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trike="noStrike" spc="-1" dirty="0" smtClean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 CLASS</a:t>
                      </a:r>
                      <a:endParaRPr lang="en-US" sz="1800" b="0" strike="noStrike" spc="-1" dirty="0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18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Without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 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Without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Without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With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filtering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11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TRAIN ACCURACY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516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91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8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TEST ACCURACY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99.3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92.3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99.1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83.2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93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8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VALIDATION ACCURACY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98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78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VALIDATION
LOSS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0.0082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0.01564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0.1625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0.058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0.225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0.218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33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N(no  of epochs)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240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416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633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690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1139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873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822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TRAINING TIME 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25 min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15 min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40 sec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21 min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46 sec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37 min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45 min 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29 sec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26 min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35 sec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8224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 Size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2714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2196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6552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5920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10499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8271</a:t>
                      </a:r>
                      <a:endParaRPr lang="en-US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2953" y="258895"/>
            <a:ext cx="4003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Inception v3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608535" y="1378633"/>
            <a:ext cx="9947564" cy="4346917"/>
          </a:xfrm>
        </p:spPr>
        <p:txBody>
          <a:bodyPr/>
          <a:lstStyle/>
          <a:p>
            <a:endParaRPr lang="en-IN" sz="4000" dirty="0" smtClean="0"/>
          </a:p>
          <a:p>
            <a:pPr>
              <a:buFont typeface="Arial" pitchFamily="34" charset="0"/>
              <a:buChar char="•"/>
            </a:pPr>
            <a:r>
              <a:rPr lang="en-IN" sz="4000" dirty="0" smtClean="0"/>
              <a:t>There </a:t>
            </a:r>
            <a:r>
              <a:rPr lang="en-IN" sz="4000" dirty="0" smtClean="0"/>
              <a:t>is</a:t>
            </a:r>
            <a:r>
              <a:rPr lang="en-IN" sz="4000" dirty="0" smtClean="0"/>
              <a:t> </a:t>
            </a:r>
            <a:r>
              <a:rPr lang="en-IN" sz="4000" dirty="0" smtClean="0"/>
              <a:t>increase in the train accuracy by 14%,8%,5% for 5,10,15 classes of  dataset for </a:t>
            </a:r>
            <a:r>
              <a:rPr lang="en-IN" sz="4000" dirty="0" err="1" smtClean="0"/>
              <a:t>M</a:t>
            </a:r>
            <a:r>
              <a:rPr lang="en-IN" sz="4000" dirty="0" err="1" smtClean="0"/>
              <a:t>obileNet</a:t>
            </a:r>
            <a:r>
              <a:rPr lang="en-IN" sz="4000" dirty="0" smtClean="0"/>
              <a:t> </a:t>
            </a:r>
            <a:r>
              <a:rPr lang="en-IN" sz="4000" dirty="0" smtClean="0"/>
              <a:t>v2 model after filtering</a:t>
            </a:r>
            <a:r>
              <a:rPr lang="en-IN" sz="4000" dirty="0" smtClean="0"/>
              <a:t>.                         </a:t>
            </a:r>
            <a:endParaRPr lang="en-IN" sz="4000" dirty="0" smtClean="0"/>
          </a:p>
          <a:p>
            <a:pPr>
              <a:buFont typeface="Arial" pitchFamily="34" charset="0"/>
              <a:buChar char="•"/>
            </a:pPr>
            <a:r>
              <a:rPr lang="en-IN" sz="4000" dirty="0" smtClean="0"/>
              <a:t>Similarly the train accuracy was increased by 6%,4% for the same classes of dataset for </a:t>
            </a:r>
            <a:r>
              <a:rPr lang="en-IN" sz="4000" dirty="0" smtClean="0"/>
              <a:t>Inception </a:t>
            </a:r>
            <a:r>
              <a:rPr lang="en-IN" sz="4000" dirty="0" smtClean="0"/>
              <a:t>V</a:t>
            </a:r>
            <a:r>
              <a:rPr lang="en-IN" sz="4000" dirty="0" smtClean="0"/>
              <a:t>3 </a:t>
            </a:r>
            <a:r>
              <a:rPr lang="en-IN" sz="4000" dirty="0" smtClean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xmlns="" val="36753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484909"/>
            <a:ext cx="10460182" cy="1841846"/>
          </a:xfrm>
        </p:spPr>
        <p:txBody>
          <a:bodyPr/>
          <a:lstStyle/>
          <a:p>
            <a:r>
              <a:rPr lang="en-IN" sz="2800" dirty="0"/>
              <a:t>We run our algorithm on 5 classes of crowd sourced data and 5 classes of filtered </a:t>
            </a:r>
            <a:r>
              <a:rPr lang="en-IN" sz="2800" dirty="0" smtClean="0"/>
              <a:t>images. </a:t>
            </a:r>
            <a:r>
              <a:rPr lang="en-IN" sz="2800" dirty="0"/>
              <a:t>W</a:t>
            </a:r>
            <a:r>
              <a:rPr lang="en-IN" sz="2800" dirty="0" smtClean="0"/>
              <a:t>e got </a:t>
            </a:r>
            <a:r>
              <a:rPr lang="en-IN" sz="2800" dirty="0"/>
              <a:t>following graph for validation </a:t>
            </a:r>
            <a:r>
              <a:rPr lang="en-IN" sz="2800"/>
              <a:t>and </a:t>
            </a:r>
            <a:r>
              <a:rPr lang="en-IN" sz="2800" smtClean="0"/>
              <a:t>train </a:t>
            </a:r>
            <a:r>
              <a:rPr lang="en-IN" sz="2800" dirty="0"/>
              <a:t>accuracy.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validation and train accuracy non filtered.PNG"/>
          <p:cNvPicPr/>
          <p:nvPr/>
        </p:nvPicPr>
        <p:blipFill>
          <a:blip r:embed="rId2" cstate="print"/>
          <a:srcRect t="1676"/>
          <a:stretch>
            <a:fillRect/>
          </a:stretch>
        </p:blipFill>
        <p:spPr>
          <a:xfrm>
            <a:off x="526473" y="2166425"/>
            <a:ext cx="4225635" cy="3301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7856" y="5735782"/>
            <a:ext cx="253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Without filtering.</a:t>
            </a:r>
            <a:endParaRPr lang="en-IN" dirty="0"/>
          </a:p>
        </p:txBody>
      </p:sp>
      <p:pic>
        <p:nvPicPr>
          <p:cNvPr id="6" name="Picture 5" descr="validation and train accuracy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0864" y="2049664"/>
            <a:ext cx="4391718" cy="34782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70620" y="5735782"/>
            <a:ext cx="253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With filtering.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2498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6545" y="2590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Thank you!!!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xmlns="" val="31487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296</Words>
  <Application>Microsoft Office PowerPoint</Application>
  <PresentationFormat>Custom</PresentationFormat>
  <Paragraphs>156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Slide 1</vt:lpstr>
      <vt:lpstr>Slide 2</vt:lpstr>
      <vt:lpstr>                               Designed  Pipeline.</vt:lpstr>
      <vt:lpstr>Slide 4</vt:lpstr>
      <vt:lpstr>Slide 5</vt:lpstr>
      <vt:lpstr>Slide 6</vt:lpstr>
      <vt:lpstr>We run our algorithm on 5 classes of crowd sourced data and 5 classes of filtered images. We got following graph for validation and train accuracy.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LENOVO</dc:creator>
  <dc:description/>
  <cp:lastModifiedBy>medha</cp:lastModifiedBy>
  <cp:revision>20</cp:revision>
  <dcterms:created xsi:type="dcterms:W3CDTF">2018-07-18T00:15:57Z</dcterms:created>
  <dcterms:modified xsi:type="dcterms:W3CDTF">2018-07-18T03:47:21Z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