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60" r:id="rId6"/>
    <p:sldId id="263" r:id="rId7"/>
    <p:sldId id="273" r:id="rId8"/>
    <p:sldId id="274" r:id="rId9"/>
    <p:sldId id="265" r:id="rId10"/>
    <p:sldId id="259" r:id="rId11"/>
    <p:sldId id="266" r:id="rId12"/>
    <p:sldId id="275"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FAD80-242E-4BB6-A0D5-E352B49395ED}"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3FAD80-242E-4BB6-A0D5-E352B49395ED}"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3FAD80-242E-4BB6-A0D5-E352B49395ED}"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3FAD80-242E-4BB6-A0D5-E352B49395ED}" type="datetimeFigureOut">
              <a:rPr lang="en-US" smtClean="0"/>
              <a:t>11/22/2021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FAD80-242E-4BB6-A0D5-E352B49395ED}"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C0019-106B-4ACF-B5F4-4319F5A3E8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3FAD80-242E-4BB6-A0D5-E352B49395ED}" type="datetimeFigureOut">
              <a:rPr lang="en-US" smtClean="0"/>
              <a:t>11/22/2021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8C0019-106B-4ACF-B5F4-4319F5A3E84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a:blipFill>
            <a:blip r:embed="rId2"/>
            <a:stretch>
              <a:fillRect/>
            </a:stretch>
          </a:blipFill>
        </p:spPr>
        <p:txBody>
          <a:bodyPr/>
          <a:lstStyle/>
          <a:p>
            <a:pPr algn="ctr"/>
            <a:r>
              <a:rPr lang="en-US" sz="7200" b="1" dirty="0">
                <a:solidFill>
                  <a:srgbClr val="FFFF00"/>
                </a:solidFill>
              </a:rPr>
              <a:t>COVID-19 STATUS</a:t>
            </a:r>
            <a:br>
              <a:rPr lang="en-US" sz="7200" b="1" dirty="0">
                <a:solidFill>
                  <a:srgbClr val="FFFF00"/>
                </a:solidFill>
              </a:rPr>
            </a:br>
            <a:r>
              <a:rPr lang="en-US" sz="7200" b="1" dirty="0">
                <a:solidFill>
                  <a:srgbClr val="FFFF00"/>
                </a:solidFill>
              </a:rPr>
              <a:t> TRACKER</a:t>
            </a:r>
            <a:br>
              <a:rPr lang="en-US" b="1" dirty="0">
                <a:solidFill>
                  <a:srgbClr val="FFFF00"/>
                </a:solidFill>
              </a:rPr>
            </a:br>
            <a:br>
              <a:rPr lang="en-US" b="1" dirty="0">
                <a:solidFill>
                  <a:srgbClr val="FFFF00"/>
                </a:solidFill>
              </a:rPr>
            </a:br>
            <a:endParaRPr lang="en-US" b="1"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LOGIN FORM</a:t>
            </a:r>
          </a:p>
        </p:txBody>
      </p:sp>
      <p:sp>
        <p:nvSpPr>
          <p:cNvPr id="5" name="Content Placeholder 4"/>
          <p:cNvSpPr>
            <a:spLocks noGrp="1"/>
          </p:cNvSpPr>
          <p:nvPr>
            <p:ph sz="half" idx="1"/>
          </p:nvPr>
        </p:nvSpPr>
        <p:spPr/>
        <p:txBody>
          <a:bodyPr/>
          <a:lstStyle/>
          <a:p>
            <a:pPr marL="0" indent="0" algn="just">
              <a:buNone/>
            </a:pPr>
            <a:r>
              <a:rPr lang="en-US" dirty="0"/>
              <a:t>A Login form is used to enter authentication credentials to access a restricted page or form. The login form contains a field for the username and another for the password. When the login form is submitted its underlying code checks that the credentials are authentic, giving the user can access the restricted page.</a:t>
            </a:r>
          </a:p>
        </p:txBody>
      </p:sp>
      <p:pic>
        <p:nvPicPr>
          <p:cNvPr id="3" name="Content Placeholder 2"/>
          <p:cNvPicPr>
            <a:picLocks noGrp="1" noChangeAspect="1"/>
          </p:cNvPicPr>
          <p:nvPr>
            <p:ph sz="half" idx="2"/>
          </p:nvPr>
        </p:nvPicPr>
        <p:blipFill>
          <a:blip r:embed="rId2"/>
          <a:stretch>
            <a:fillRect/>
          </a:stretch>
        </p:blipFill>
        <p:spPr>
          <a:xfrm>
            <a:off x="6226810" y="1244600"/>
            <a:ext cx="4509770" cy="50120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Survey Page</a:t>
            </a:r>
          </a:p>
        </p:txBody>
      </p:sp>
      <p:pic>
        <p:nvPicPr>
          <p:cNvPr id="4" name="Content Placeholder 3"/>
          <p:cNvPicPr>
            <a:picLocks noGrp="1" noChangeAspect="1"/>
          </p:cNvPicPr>
          <p:nvPr>
            <p:ph idx="1"/>
          </p:nvPr>
        </p:nvPicPr>
        <p:blipFill>
          <a:blip r:embed="rId2"/>
          <a:stretch>
            <a:fillRect/>
          </a:stretch>
        </p:blipFill>
        <p:spPr>
          <a:xfrm>
            <a:off x="4643120" y="0"/>
            <a:ext cx="754888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a:t>Chat Page</a:t>
            </a:r>
          </a:p>
        </p:txBody>
      </p:sp>
      <p:pic>
        <p:nvPicPr>
          <p:cNvPr id="4" name="Content Placeholder 3"/>
          <p:cNvPicPr>
            <a:picLocks noGrp="1" noChangeAspect="1"/>
          </p:cNvPicPr>
          <p:nvPr>
            <p:ph idx="1"/>
          </p:nvPr>
        </p:nvPicPr>
        <p:blipFill>
          <a:blip r:embed="rId2"/>
          <a:stretch>
            <a:fillRect/>
          </a:stretch>
        </p:blipFill>
        <p:spPr>
          <a:xfrm>
            <a:off x="4478655" y="-635"/>
            <a:ext cx="7713980" cy="68592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281" b="20047"/>
          <a:stretch>
            <a:fillRect/>
          </a:stretch>
        </p:blipFill>
        <p:spPr>
          <a:xfrm>
            <a:off x="0" y="1147482"/>
            <a:ext cx="12191999" cy="4787153"/>
          </a:xfrm>
        </p:spPr>
      </p:pic>
      <p:sp>
        <p:nvSpPr>
          <p:cNvPr id="6" name="TextBox 5"/>
          <p:cNvSpPr txBox="1"/>
          <p:nvPr/>
        </p:nvSpPr>
        <p:spPr>
          <a:xfrm>
            <a:off x="1443317" y="340659"/>
            <a:ext cx="8453717" cy="738664"/>
          </a:xfrm>
          <a:prstGeom prst="rect">
            <a:avLst/>
          </a:prstGeom>
          <a:noFill/>
        </p:spPr>
        <p:txBody>
          <a:bodyPr wrap="square" rtlCol="0">
            <a:spAutoFit/>
          </a:bodyPr>
          <a:lstStyle/>
          <a:p>
            <a:r>
              <a:rPr lang="en-IN" sz="4200" dirty="0"/>
              <a:t>Architecture</a:t>
            </a:r>
          </a:p>
        </p:txBody>
      </p:sp>
      <p:sp>
        <p:nvSpPr>
          <p:cNvPr id="2" name="TextBox 1">
            <a:extLst>
              <a:ext uri="{FF2B5EF4-FFF2-40B4-BE49-F238E27FC236}">
                <a16:creationId xmlns:a16="http://schemas.microsoft.com/office/drawing/2014/main" id="{342BD782-AC76-4485-A9AB-5D4F6B62BE63}"/>
              </a:ext>
            </a:extLst>
          </p:cNvPr>
          <p:cNvSpPr txBox="1"/>
          <p:nvPr/>
        </p:nvSpPr>
        <p:spPr>
          <a:xfrm>
            <a:off x="7476565" y="5341186"/>
            <a:ext cx="1461247"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b="1">
                <a:ln w="22225">
                  <a:solidFill>
                    <a:schemeClr val="accent2"/>
                  </a:solidFill>
                  <a:prstDash val="solid"/>
                </a:ln>
                <a:solidFill>
                  <a:schemeClr val="accent2">
                    <a:lumMod val="40000"/>
                    <a:lumOff val="60000"/>
                  </a:schemeClr>
                </a:solidFill>
                <a:hlinkClick r:id="rId3">
                  <a:extLst>
                    <a:ext uri="{A12FA001-AC4F-418D-AE19-62706E023703}">
                      <ahyp:hlinkClr xmlns:ahyp="http://schemas.microsoft.com/office/drawing/2018/hyperlinkcolor" val="tx"/>
                    </a:ext>
                  </a:extLst>
                </a:hlinkClick>
              </a:rPr>
              <a:t>React App</a:t>
            </a:r>
            <a:endParaRPr lang="en-IN" b="1" dirty="0">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6111" y="2094104"/>
            <a:ext cx="9888539" cy="419576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PROJECT BY:</a:t>
            </a:r>
            <a:br>
              <a:rPr lang="en-US" b="1" dirty="0"/>
            </a:br>
            <a:r>
              <a:rPr lang="en-US" sz="3600" b="1" dirty="0"/>
              <a:t>CREATIVE CODERS</a:t>
            </a:r>
          </a:p>
        </p:txBody>
      </p:sp>
      <p:sp>
        <p:nvSpPr>
          <p:cNvPr id="3" name="Content Placeholder 2"/>
          <p:cNvSpPr>
            <a:spLocks noGrp="1"/>
          </p:cNvSpPr>
          <p:nvPr>
            <p:ph idx="1"/>
          </p:nvPr>
        </p:nvSpPr>
        <p:spPr/>
        <p:txBody>
          <a:bodyPr/>
          <a:lstStyle/>
          <a:p>
            <a:pPr marL="0" indent="0">
              <a:buNone/>
            </a:pPr>
            <a:r>
              <a:rPr lang="en-US" sz="3200" b="1" dirty="0"/>
              <a:t>Our Team Members</a:t>
            </a:r>
          </a:p>
          <a:p>
            <a:pPr>
              <a:buFont typeface="Wingdings" panose="05000000000000000000" pitchFamily="2" charset="2"/>
              <a:buChar char="Ø"/>
            </a:pPr>
            <a:r>
              <a:rPr lang="en-US" sz="2400" dirty="0"/>
              <a:t>Aparna </a:t>
            </a:r>
          </a:p>
          <a:p>
            <a:pPr>
              <a:buFont typeface="Wingdings" panose="05000000000000000000" pitchFamily="2" charset="2"/>
              <a:buChar char="Ø"/>
            </a:pPr>
            <a:r>
              <a:rPr lang="en-US" sz="2400" dirty="0" err="1"/>
              <a:t>Fousiya</a:t>
            </a:r>
            <a:endParaRPr lang="en-US" sz="2400" dirty="0"/>
          </a:p>
          <a:p>
            <a:pPr>
              <a:buFont typeface="Wingdings" panose="05000000000000000000" pitchFamily="2" charset="2"/>
              <a:buChar char="Ø"/>
            </a:pPr>
            <a:r>
              <a:rPr lang="en-US" sz="2400" dirty="0"/>
              <a:t>Libiya</a:t>
            </a:r>
          </a:p>
          <a:p>
            <a:pPr>
              <a:buFont typeface="Wingdings" panose="05000000000000000000" pitchFamily="2" charset="2"/>
              <a:buChar char="Ø"/>
            </a:pPr>
            <a:r>
              <a:rPr lang="en-US" sz="2400" dirty="0" err="1"/>
              <a:t>Sudharsanam</a:t>
            </a:r>
            <a:endParaRPr lang="en-US" sz="2400" dirty="0"/>
          </a:p>
          <a:p>
            <a:pPr>
              <a:buFont typeface="Wingdings" panose="05000000000000000000" pitchFamily="2" charset="2"/>
              <a:buChar char="Ø"/>
            </a:pPr>
            <a:r>
              <a:rPr lang="en-US" sz="2400" dirty="0" err="1"/>
              <a:t>Vaishak</a:t>
            </a:r>
            <a:endParaRPr lang="en-US" sz="24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p>
        </p:txBody>
      </p:sp>
      <p:sp>
        <p:nvSpPr>
          <p:cNvPr id="3" name="Content Placeholder 2"/>
          <p:cNvSpPr>
            <a:spLocks noGrp="1"/>
          </p:cNvSpPr>
          <p:nvPr>
            <p:ph idx="1"/>
          </p:nvPr>
        </p:nvSpPr>
        <p:spPr/>
        <p:txBody>
          <a:bodyPr/>
          <a:lstStyle/>
          <a:p>
            <a:pPr marL="0" indent="0">
              <a:buNone/>
            </a:pPr>
            <a:r>
              <a:rPr lang="en-US" b="1" dirty="0"/>
              <a:t>1. To create a web app that displays country and state wise status of:</a:t>
            </a:r>
          </a:p>
          <a:p>
            <a:pPr>
              <a:buFont typeface="Wingdings" panose="05000000000000000000" pitchFamily="2" charset="2"/>
              <a:buChar char="Ø"/>
            </a:pPr>
            <a:r>
              <a:rPr lang="en-US" dirty="0"/>
              <a:t>Total </a:t>
            </a:r>
            <a:r>
              <a:rPr lang="en-US" dirty="0" err="1"/>
              <a:t>Covid</a:t>
            </a:r>
            <a:r>
              <a:rPr lang="en-US" dirty="0"/>
              <a:t> Cases</a:t>
            </a:r>
          </a:p>
          <a:p>
            <a:pPr>
              <a:buFont typeface="Wingdings" panose="05000000000000000000" pitchFamily="2" charset="2"/>
              <a:buChar char="Ø"/>
            </a:pPr>
            <a:r>
              <a:rPr lang="en-US" dirty="0"/>
              <a:t>Active Covid Cases</a:t>
            </a:r>
          </a:p>
          <a:p>
            <a:pPr marL="0" indent="0">
              <a:buNone/>
            </a:pPr>
            <a:r>
              <a:rPr lang="en-US" b="1" dirty="0"/>
              <a:t>2. To create graphical representations of above cases</a:t>
            </a:r>
          </a:p>
          <a:p>
            <a:pPr marL="0" indent="0">
              <a:buNone/>
            </a:pPr>
            <a:r>
              <a:rPr lang="en-IN" altLang="en-US" b="1" dirty="0"/>
              <a:t>3.To create a login page and sign up page for patiend page and to store the data  in database.</a:t>
            </a:r>
          </a:p>
          <a:p>
            <a:pPr marL="0" indent="0">
              <a:buNone/>
            </a:pPr>
            <a:r>
              <a:rPr lang="en-IN" altLang="en-US" b="1" dirty="0"/>
              <a:t>4.To Create a Survay Page to collect the patient details and to store the data in database.</a:t>
            </a:r>
          </a:p>
          <a:p>
            <a:pPr marL="0" indent="0">
              <a:buNone/>
            </a:pPr>
            <a:r>
              <a:rPr lang="en-IN" altLang="en-US" b="1" dirty="0"/>
              <a:t>5.To create a space where patient and heralth-worker can interact.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a:t>TOOLS</a:t>
            </a:r>
            <a:r>
              <a:rPr lang="en-IN" dirty="0"/>
              <a:t> </a:t>
            </a:r>
            <a:r>
              <a:rPr lang="en-IN" sz="4800" b="1" dirty="0"/>
              <a:t>USED</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IN" sz="2400" dirty="0" err="1"/>
              <a:t>ReactJs</a:t>
            </a:r>
            <a:endParaRPr lang="en-IN" sz="2400" dirty="0"/>
          </a:p>
          <a:p>
            <a:pPr>
              <a:buFont typeface="Wingdings" panose="05000000000000000000" pitchFamily="2" charset="2"/>
              <a:buChar char="Ø"/>
            </a:pPr>
            <a:r>
              <a:rPr lang="en-IN" sz="2400" dirty="0" err="1"/>
              <a:t>NodeJs</a:t>
            </a:r>
            <a:endParaRPr lang="en-IN" sz="2400" dirty="0"/>
          </a:p>
          <a:p>
            <a:pPr>
              <a:buFont typeface="Wingdings" panose="05000000000000000000" pitchFamily="2" charset="2"/>
              <a:buChar char="Ø"/>
            </a:pPr>
            <a:r>
              <a:rPr lang="en-IN" sz="2400" dirty="0"/>
              <a:t>MongoDB</a:t>
            </a:r>
          </a:p>
          <a:p>
            <a:pPr>
              <a:buFont typeface="Wingdings" panose="05000000000000000000" pitchFamily="2" charset="2"/>
              <a:buChar char="Ø"/>
            </a:pPr>
            <a:r>
              <a:rPr lang="en-IN" sz="2400" dirty="0" err="1"/>
              <a:t>ReactChartJs</a:t>
            </a:r>
            <a:endParaRPr lang="en-IN" sz="2400" dirty="0"/>
          </a:p>
          <a:p>
            <a:pPr>
              <a:buFont typeface="Wingdings" panose="05000000000000000000" pitchFamily="2" charset="2"/>
              <a:buChar char="Ø"/>
            </a:pPr>
            <a:r>
              <a:rPr lang="en-IN" sz="2400" dirty="0" err="1"/>
              <a:t>ExpressJs</a:t>
            </a:r>
            <a:endParaRPr lang="en-IN" sz="2400" dirty="0"/>
          </a:p>
          <a:p>
            <a:r>
              <a:rPr lang="en-IN" sz="2400" dirty="0"/>
              <a:t>Axios</a:t>
            </a:r>
          </a:p>
          <a:p>
            <a:r>
              <a:rPr lang="en-IN" sz="2400" dirty="0"/>
              <a:t>Cors</a:t>
            </a:r>
          </a:p>
          <a:p>
            <a:r>
              <a:rPr lang="en-IN" sz="2400" dirty="0"/>
              <a:t>material UI</a:t>
            </a:r>
          </a:p>
          <a:p>
            <a:r>
              <a:rPr lang="en-IN" sz="2400" dirty="0"/>
              <a:t>React Countup</a:t>
            </a: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ackgroundRemoval t="28898" b="68952" l="24692" r="77385">
                        <a14:foregroundMark x1="24769" y1="47446" x2="31154" y2="37366"/>
                        <a14:foregroundMark x1="31154" y1="37366" x2="34308" y2="39651"/>
                        <a14:foregroundMark x1="50923" y1="41801" x2="62923" y2="40591"/>
                        <a14:foregroundMark x1="65000" y1="41801" x2="73769" y2="40591"/>
                        <a14:foregroundMark x1="73769" y1="40591" x2="77385" y2="40591"/>
                        <a14:foregroundMark x1="68154" y1="38978" x2="71077" y2="39919"/>
                        <a14:foregroundMark x1="69692" y1="41667" x2="69692" y2="38441"/>
                        <a14:foregroundMark x1="25692" y1="64919" x2="25692" y2="64919"/>
                        <a14:foregroundMark x1="41308" y1="65457" x2="41308" y2="65457"/>
                        <a14:foregroundMark x1="55077" y1="67339" x2="55077" y2="67339"/>
                        <a14:foregroundMark x1="55077" y1="67339" x2="55077" y2="67339"/>
                        <a14:foregroundMark x1="71923" y1="67876" x2="71923" y2="67876"/>
                        <a14:foregroundMark x1="71923" y1="67876" x2="71923" y2="67876"/>
                      </a14:backgroundRemoval>
                    </a14:imgEffect>
                  </a14:imgLayer>
                </a14:imgProps>
              </a:ext>
            </a:extLst>
          </a:blip>
          <a:srcRect l="21946" t="24087" r="21937" b="26034"/>
          <a:stretch>
            <a:fillRect/>
          </a:stretch>
        </p:blipFill>
        <p:spPr>
          <a:xfrm>
            <a:off x="5274614" y="1686187"/>
            <a:ext cx="5814074" cy="29575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PAGES</a:t>
            </a:r>
          </a:p>
        </p:txBody>
      </p:sp>
      <p:sp>
        <p:nvSpPr>
          <p:cNvPr id="3" name="Content Placeholder 2"/>
          <p:cNvSpPr>
            <a:spLocks noGrp="1"/>
          </p:cNvSpPr>
          <p:nvPr>
            <p:ph idx="1"/>
          </p:nvPr>
        </p:nvSpPr>
        <p:spPr/>
        <p:txBody>
          <a:bodyPr>
            <a:normAutofit lnSpcReduction="10000"/>
          </a:bodyPr>
          <a:lstStyle/>
          <a:p>
            <a:pPr>
              <a:buFont typeface="Wingdings" panose="05000000000000000000" charset="0"/>
              <a:buChar char="Ø"/>
            </a:pPr>
            <a:r>
              <a:rPr lang="en-US" sz="3200" dirty="0"/>
              <a:t>Awareness Page</a:t>
            </a:r>
          </a:p>
          <a:p>
            <a:pPr>
              <a:buFont typeface="Wingdings" panose="05000000000000000000" charset="0"/>
              <a:buChar char="Ø"/>
            </a:pPr>
            <a:r>
              <a:rPr lang="en-IN" altLang="en-US" sz="3200" dirty="0"/>
              <a:t>Home Page</a:t>
            </a:r>
          </a:p>
          <a:p>
            <a:pPr>
              <a:buFont typeface="Wingdings" panose="05000000000000000000" charset="0"/>
              <a:buChar char="Ø"/>
            </a:pPr>
            <a:r>
              <a:rPr lang="en-IN" altLang="en-US" sz="3200" dirty="0"/>
              <a:t>Covid Dashboard</a:t>
            </a:r>
            <a:endParaRPr lang="en-US" sz="3200" dirty="0"/>
          </a:p>
          <a:p>
            <a:pPr>
              <a:buFont typeface="Wingdings" panose="05000000000000000000" charset="0"/>
              <a:buChar char="Ø"/>
            </a:pPr>
            <a:r>
              <a:rPr lang="en-US" sz="3200" dirty="0"/>
              <a:t>Sign Up Page</a:t>
            </a:r>
          </a:p>
          <a:p>
            <a:pPr>
              <a:buFont typeface="Wingdings" panose="05000000000000000000" charset="0"/>
              <a:buChar char="Ø"/>
            </a:pPr>
            <a:r>
              <a:rPr lang="en-US" sz="3200" dirty="0"/>
              <a:t>Login Page</a:t>
            </a:r>
          </a:p>
          <a:p>
            <a:pPr>
              <a:buFont typeface="Wingdings" panose="05000000000000000000" charset="0"/>
              <a:buChar char="Ø"/>
            </a:pPr>
            <a:r>
              <a:rPr lang="en-IN" altLang="en-US" sz="3200" dirty="0"/>
              <a:t>Survey Page</a:t>
            </a:r>
          </a:p>
          <a:p>
            <a:pPr>
              <a:buFont typeface="Wingdings" panose="05000000000000000000" charset="0"/>
              <a:buChar char="Ø"/>
            </a:pPr>
            <a:r>
              <a:rPr lang="en-IN" altLang="en-US" sz="3200" dirty="0"/>
              <a:t>Chat Page</a:t>
            </a:r>
            <a:endParaRPr lang="en-US" sz="32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AWARENESS PAGE</a:t>
            </a:r>
          </a:p>
        </p:txBody>
      </p:sp>
      <p:sp>
        <p:nvSpPr>
          <p:cNvPr id="3" name="Content Placeholder 2"/>
          <p:cNvSpPr>
            <a:spLocks noGrp="1"/>
          </p:cNvSpPr>
          <p:nvPr>
            <p:ph sz="half" idx="1"/>
          </p:nvPr>
        </p:nvSpPr>
        <p:spPr/>
        <p:txBody>
          <a:bodyPr/>
          <a:lstStyle/>
          <a:p>
            <a:pPr>
              <a:buFont typeface="Wingdings" panose="05000000000000000000" pitchFamily="2" charset="2"/>
              <a:buChar char="Ø"/>
            </a:pPr>
            <a:r>
              <a:rPr lang="en-IN" dirty="0"/>
              <a:t>Message / Details </a:t>
            </a:r>
          </a:p>
          <a:p>
            <a:pPr>
              <a:buFont typeface="Wingdings" panose="05000000000000000000" pitchFamily="2" charset="2"/>
              <a:buChar char="Ø"/>
            </a:pPr>
            <a:r>
              <a:rPr lang="en-IN" dirty="0"/>
              <a:t>Stylesheet – animations</a:t>
            </a:r>
          </a:p>
          <a:p>
            <a:endParaRPr lang="en-IN" dirty="0"/>
          </a:p>
        </p:txBody>
      </p:sp>
      <p:pic>
        <p:nvPicPr>
          <p:cNvPr id="6" name="Content Placeholder 5"/>
          <p:cNvPicPr>
            <a:picLocks noGrp="1" noChangeAspect="1"/>
          </p:cNvPicPr>
          <p:nvPr>
            <p:ph sz="half" idx="2"/>
          </p:nvPr>
        </p:nvPicPr>
        <p:blipFill>
          <a:blip r:embed="rId2"/>
          <a:stretch>
            <a:fillRect/>
          </a:stretch>
        </p:blipFill>
        <p:spPr>
          <a:xfrm>
            <a:off x="5654675" y="74930"/>
            <a:ext cx="6184265" cy="6642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a:t>HOME PAGE</a:t>
            </a:r>
          </a:p>
        </p:txBody>
      </p:sp>
      <p:pic>
        <p:nvPicPr>
          <p:cNvPr id="4" name="Content Placeholder 3"/>
          <p:cNvPicPr>
            <a:picLocks noGrp="1" noChangeAspect="1"/>
          </p:cNvPicPr>
          <p:nvPr>
            <p:ph idx="1"/>
          </p:nvPr>
        </p:nvPicPr>
        <p:blipFill>
          <a:blip r:embed="rId2"/>
          <a:stretch>
            <a:fillRect/>
          </a:stretch>
        </p:blipFill>
        <p:spPr>
          <a:xfrm>
            <a:off x="4363085" y="65405"/>
            <a:ext cx="7764780" cy="6695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dirty="0">
                <a:sym typeface="+mn-ea"/>
              </a:rPr>
              <a:t>Covid Dashboard</a:t>
            </a:r>
            <a:br>
              <a:rPr lang="en-US" sz="2800" b="1" dirty="0"/>
            </a:br>
            <a:endParaRPr lang="en-US" sz="2800" b="1"/>
          </a:p>
        </p:txBody>
      </p:sp>
      <p:pic>
        <p:nvPicPr>
          <p:cNvPr id="4" name="Content Placeholder 3"/>
          <p:cNvPicPr>
            <a:picLocks noGrp="1" noChangeAspect="1"/>
          </p:cNvPicPr>
          <p:nvPr>
            <p:ph idx="1"/>
          </p:nvPr>
        </p:nvPicPr>
        <p:blipFill>
          <a:blip r:embed="rId2"/>
          <a:stretch>
            <a:fillRect/>
          </a:stretch>
        </p:blipFill>
        <p:spPr>
          <a:xfrm>
            <a:off x="4726305" y="73660"/>
            <a:ext cx="7005955" cy="6590030"/>
          </a:xfrm>
          <a:prstGeom prst="rect">
            <a:avLst/>
          </a:prstGeom>
        </p:spPr>
      </p:pic>
      <p:sp>
        <p:nvSpPr>
          <p:cNvPr id="3" name="TextBox 2">
            <a:extLst>
              <a:ext uri="{FF2B5EF4-FFF2-40B4-BE49-F238E27FC236}">
                <a16:creationId xmlns:a16="http://schemas.microsoft.com/office/drawing/2014/main" id="{1B2A9F7E-BA89-4C8A-8D35-A17BA8F17DF9}"/>
              </a:ext>
            </a:extLst>
          </p:cNvPr>
          <p:cNvSpPr txBox="1"/>
          <p:nvPr/>
        </p:nvSpPr>
        <p:spPr>
          <a:xfrm>
            <a:off x="887506" y="1712259"/>
            <a:ext cx="3388659" cy="923330"/>
          </a:xfrm>
          <a:prstGeom prst="rect">
            <a:avLst/>
          </a:prstGeom>
          <a:noFill/>
        </p:spPr>
        <p:txBody>
          <a:bodyPr wrap="square" rtlCol="0">
            <a:spAutoFit/>
          </a:bodyPr>
          <a:lstStyle/>
          <a:p>
            <a:r>
              <a:rPr lang="en-IN" dirty="0"/>
              <a:t>API Source:</a:t>
            </a:r>
          </a:p>
          <a:p>
            <a:r>
              <a:rPr lang="en-IN" dirty="0"/>
              <a:t>https://covid19.mathdro.id/api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 UP PAGE</a:t>
            </a:r>
          </a:p>
        </p:txBody>
      </p:sp>
      <p:sp>
        <p:nvSpPr>
          <p:cNvPr id="3" name="Content Placeholder 2"/>
          <p:cNvSpPr>
            <a:spLocks noGrp="1"/>
          </p:cNvSpPr>
          <p:nvPr>
            <p:ph sz="half" idx="1"/>
          </p:nvPr>
        </p:nvSpPr>
        <p:spPr/>
        <p:txBody>
          <a:bodyPr/>
          <a:lstStyle/>
          <a:p>
            <a:pPr marL="0" indent="0" algn="just">
              <a:buNone/>
            </a:pPr>
            <a:r>
              <a:rPr lang="en-US" i="0" dirty="0">
                <a:solidFill>
                  <a:srgbClr val="FFFFFF"/>
                </a:solidFill>
                <a:effectLst/>
                <a:latin typeface="-apple-system"/>
              </a:rPr>
              <a:t>A signup page (also known as a registration page) enables users and organizations to independently register and gain access to your system. It is common to have multiple signup pages depending on the types of people and organizations you want to register. </a:t>
            </a:r>
            <a:endParaRPr lang="en-IN" dirty="0"/>
          </a:p>
        </p:txBody>
      </p:sp>
      <p:pic>
        <p:nvPicPr>
          <p:cNvPr id="4" name="Content Placeholder 3"/>
          <p:cNvPicPr>
            <a:picLocks noGrp="1" noChangeAspect="1"/>
          </p:cNvPicPr>
          <p:nvPr>
            <p:ph sz="half" idx="2"/>
          </p:nvPr>
        </p:nvPicPr>
        <p:blipFill>
          <a:blip r:embed="rId2"/>
          <a:stretch>
            <a:fillRect/>
          </a:stretch>
        </p:blipFill>
        <p:spPr>
          <a:xfrm>
            <a:off x="6424930" y="342265"/>
            <a:ext cx="3884295" cy="6172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TotalTime>
  <Words>277</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Century Gothic</vt:lpstr>
      <vt:lpstr>Wingdings</vt:lpstr>
      <vt:lpstr>Wingdings 3</vt:lpstr>
      <vt:lpstr>Ion</vt:lpstr>
      <vt:lpstr>COVID-19 STATUS  TRACKER  </vt:lpstr>
      <vt:lpstr>PROJECT BY: CREATIVE CODERS</vt:lpstr>
      <vt:lpstr>OBJECTIVE</vt:lpstr>
      <vt:lpstr>TOOLS USED</vt:lpstr>
      <vt:lpstr>PAGES</vt:lpstr>
      <vt:lpstr>AWARENESS PAGE</vt:lpstr>
      <vt:lpstr>HOME PAGE</vt:lpstr>
      <vt:lpstr>Covid Dashboard </vt:lpstr>
      <vt:lpstr>SIGN UP PAGE</vt:lpstr>
      <vt:lpstr>LOGIN FORM</vt:lpstr>
      <vt:lpstr>Survey Page</vt:lpstr>
      <vt:lpstr>Chat Page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STATUS TRACKER</dc:title>
  <dc:creator>LIMNA</dc:creator>
  <cp:lastModifiedBy>sudharsanam sankaran</cp:lastModifiedBy>
  <cp:revision>22</cp:revision>
  <dcterms:created xsi:type="dcterms:W3CDTF">2021-11-11T10:19:00Z</dcterms:created>
  <dcterms:modified xsi:type="dcterms:W3CDTF">2021-11-22T10:41:18Z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6E44902686204D1BA593DCBF30BA7B4F</vt:lpwstr>
  </property>
  <property fmtid="{D5CDD505-2E9C-101B-9397-08002B2CF9AE}" pid="3" name="KSOProductBuildVer">
    <vt:lpwstr>1033-11.2.0.10382</vt:lpwstr>
  </property>
</Properties>
</file>