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0BEC-5939-44C8-87F4-92780B8139F4}" type="datetimeFigureOut">
              <a:rPr lang="en-US" smtClean="0"/>
              <a:t>12/4/13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6DE8-BCD2-4AE2-8724-E028ECF6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Junai</a:t>
            </a:r>
            <a:r>
              <a:rPr lang="en-US" dirty="0" smtClean="0"/>
              <a:t> </a:t>
            </a:r>
            <a:r>
              <a:rPr lang="en-US" dirty="0" err="1" smtClean="0"/>
              <a:t>Abbasi</a:t>
            </a:r>
            <a:endParaRPr lang="en-US" dirty="0" smtClean="0"/>
          </a:p>
          <a:p>
            <a:r>
              <a:rPr lang="en-US" dirty="0" smtClean="0"/>
              <a:t>Nikhil </a:t>
            </a:r>
            <a:r>
              <a:rPr lang="en-US" dirty="0" err="1" smtClean="0"/>
              <a:t>Mungel</a:t>
            </a:r>
            <a:endParaRPr lang="en-US" dirty="0" smtClean="0"/>
          </a:p>
          <a:p>
            <a:r>
              <a:rPr lang="en-US" dirty="0" smtClean="0"/>
              <a:t>Vaishak Suresh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pic>
        <p:nvPicPr>
          <p:cNvPr id="4" name="Content Placeholder 3" descr="Screen Shot 2013-12-04 at 12.54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" r="10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869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Closed Issues</a:t>
            </a:r>
            <a:endParaRPr lang="en-US" dirty="0"/>
          </a:p>
        </p:txBody>
      </p:sp>
      <p:pic>
        <p:nvPicPr>
          <p:cNvPr id="4" name="Content Placeholder 3" descr="Screen Shot 2013-12-04 at 12.55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7" b="-15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89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Mongo as in </a:t>
            </a:r>
            <a:r>
              <a:rPr lang="en-US" i="1" dirty="0" err="1" smtClean="0"/>
              <a:t>Hu</a:t>
            </a:r>
            <a:r>
              <a:rPr lang="en-US" b="1" i="1" dirty="0" err="1" smtClean="0"/>
              <a:t>Mongo</a:t>
            </a:r>
            <a:r>
              <a:rPr lang="en-US" i="1" dirty="0" err="1" smtClean="0"/>
              <a:t>us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We used </a:t>
            </a:r>
            <a:r>
              <a:rPr lang="en-US" dirty="0" err="1" smtClean="0"/>
              <a:t>Github</a:t>
            </a:r>
            <a:r>
              <a:rPr lang="en-US" dirty="0" smtClean="0"/>
              <a:t> Events to explore </a:t>
            </a:r>
            <a:r>
              <a:rPr lang="en-US" dirty="0" err="1" smtClean="0"/>
              <a:t>MongoDB’s</a:t>
            </a:r>
            <a:r>
              <a:rPr lang="en-US" dirty="0" smtClean="0"/>
              <a:t> capabilities.</a:t>
            </a:r>
          </a:p>
          <a:p>
            <a:r>
              <a:rPr lang="en-US" dirty="0" smtClean="0"/>
              <a:t>Downloaded all events for 2012 (~55GB)</a:t>
            </a:r>
          </a:p>
          <a:p>
            <a:r>
              <a:rPr lang="en-US" dirty="0" smtClean="0"/>
              <a:t>Data too big for laptops, so used 1 month’s data (~5 GB)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way to download, </a:t>
            </a:r>
            <a:r>
              <a:rPr lang="en-US" dirty="0" err="1" smtClean="0"/>
              <a:t>GitHub</a:t>
            </a:r>
            <a:r>
              <a:rPr lang="en-US" dirty="0" smtClean="0"/>
              <a:t> only provides an API, that is rate-limited.</a:t>
            </a:r>
          </a:p>
          <a:p>
            <a:r>
              <a:rPr lang="en-US" dirty="0" smtClean="0"/>
              <a:t>Used GithubArchive.org to get old data.</a:t>
            </a:r>
          </a:p>
          <a:p>
            <a:r>
              <a:rPr lang="en-US" dirty="0" smtClean="0"/>
              <a:t>Events we focused on:</a:t>
            </a:r>
          </a:p>
          <a:p>
            <a:pPr lvl="1"/>
            <a:r>
              <a:rPr lang="en-US" dirty="0" err="1" smtClean="0"/>
              <a:t>PushEvent</a:t>
            </a:r>
            <a:endParaRPr lang="en-US" dirty="0" smtClean="0"/>
          </a:p>
          <a:p>
            <a:pPr lvl="1"/>
            <a:r>
              <a:rPr lang="en-US" dirty="0" err="1" smtClean="0"/>
              <a:t>WatchEvent</a:t>
            </a:r>
            <a:endParaRPr lang="en-US" dirty="0" smtClean="0"/>
          </a:p>
          <a:p>
            <a:pPr lvl="1"/>
            <a:r>
              <a:rPr lang="en-US" dirty="0" err="1" smtClean="0"/>
              <a:t>IssueEvent</a:t>
            </a:r>
            <a:endParaRPr lang="en-US" dirty="0" smtClean="0"/>
          </a:p>
          <a:p>
            <a:pPr lvl="1"/>
            <a:r>
              <a:rPr lang="en-US" dirty="0" err="1" smtClean="0"/>
              <a:t>FollowEvent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Github_events</a:t>
            </a:r>
            <a:r>
              <a:rPr lang="en-US" dirty="0" smtClean="0"/>
              <a:t> was the </a:t>
            </a:r>
            <a:r>
              <a:rPr lang="en-US" dirty="0" err="1" smtClean="0"/>
              <a:t>db</a:t>
            </a:r>
            <a:r>
              <a:rPr lang="en-US" dirty="0" smtClean="0"/>
              <a:t> we used.</a:t>
            </a:r>
          </a:p>
          <a:p>
            <a:r>
              <a:rPr lang="en-US" dirty="0" smtClean="0"/>
              <a:t>Each event was a separate collection ex: </a:t>
            </a:r>
            <a:r>
              <a:rPr lang="en-US" dirty="0" err="1" smtClean="0"/>
              <a:t>watch_events</a:t>
            </a:r>
            <a:r>
              <a:rPr lang="en-US" dirty="0" smtClean="0"/>
              <a:t>, </a:t>
            </a:r>
            <a:r>
              <a:rPr lang="en-US" dirty="0" err="1" smtClean="0"/>
              <a:t>push_events</a:t>
            </a:r>
            <a:endParaRPr lang="en-US" dirty="0" smtClean="0"/>
          </a:p>
          <a:p>
            <a:r>
              <a:rPr lang="en-US" dirty="0" smtClean="0"/>
              <a:t>Data already in JSON format – Minimal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repositories</a:t>
            </a:r>
          </a:p>
          <a:p>
            <a:r>
              <a:rPr lang="en-US" dirty="0" smtClean="0"/>
              <a:t>Top users</a:t>
            </a:r>
          </a:p>
          <a:p>
            <a:r>
              <a:rPr lang="en-US" dirty="0" smtClean="0"/>
              <a:t>Repositories with most issues</a:t>
            </a:r>
          </a:p>
          <a:p>
            <a:r>
              <a:rPr lang="en-US" dirty="0" smtClean="0"/>
              <a:t>Most watched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learnt and 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Unicode characters were not properly encoded.</a:t>
            </a:r>
          </a:p>
          <a:p>
            <a:r>
              <a:rPr lang="en-US" dirty="0" smtClean="0"/>
              <a:t>Since each event was unique, </a:t>
            </a:r>
            <a:r>
              <a:rPr lang="en-US" dirty="0" err="1" smtClean="0"/>
              <a:t>MongoDB’s</a:t>
            </a:r>
            <a:r>
              <a:rPr lang="en-US" dirty="0" smtClean="0"/>
              <a:t> ‘_id’ was good enough.</a:t>
            </a:r>
          </a:p>
          <a:p>
            <a:r>
              <a:rPr lang="en-US" dirty="0" smtClean="0"/>
              <a:t>Grouping does not work with large data (&gt;1000), Aggregation is the alternative.</a:t>
            </a:r>
          </a:p>
          <a:p>
            <a:r>
              <a:rPr lang="en-US" dirty="0" err="1" smtClean="0"/>
              <a:t>Sharding</a:t>
            </a:r>
            <a:r>
              <a:rPr lang="en-US" dirty="0" smtClean="0"/>
              <a:t> on the same machine is not very helpful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- 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Top Ten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full one year data to find open and closed issues</a:t>
            </a:r>
          </a:p>
          <a:p>
            <a:r>
              <a:rPr lang="en-US" dirty="0" smtClean="0"/>
              <a:t>Data Set Publishing Language (DSPL) format used for generating graphs on </a:t>
            </a:r>
            <a:r>
              <a:rPr lang="en-US" dirty="0" err="1" smtClean="0"/>
              <a:t>google.com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publicdata</a:t>
            </a:r>
            <a:r>
              <a:rPr lang="en-US" dirty="0"/>
              <a:t>/directory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Here are the findings: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Issues</a:t>
            </a:r>
            <a:endParaRPr lang="en-US" dirty="0"/>
          </a:p>
        </p:txBody>
      </p:sp>
      <p:pic>
        <p:nvPicPr>
          <p:cNvPr id="4" name="Content Placeholder 3" descr="Screen Shot 2013-12-04 at 12.54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r="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093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231</Words>
  <Application>Microsoft Macintosh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NoSQL Exploration</vt:lpstr>
      <vt:lpstr>MongoDB</vt:lpstr>
      <vt:lpstr>Github Events</vt:lpstr>
      <vt:lpstr>Storage</vt:lpstr>
      <vt:lpstr>Some interesting queries</vt:lpstr>
      <vt:lpstr>Lessons learnt and problems faced</vt:lpstr>
      <vt:lpstr>MongoDB - Demo</vt:lpstr>
      <vt:lpstr>GitHub Top Ten repositories</vt:lpstr>
      <vt:lpstr>Closed Issues</vt:lpstr>
      <vt:lpstr>Open Issues</vt:lpstr>
      <vt:lpstr>Open Closed Issues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Exploration</dc:title>
  <dc:creator>Bryant Martin</dc:creator>
  <cp:lastModifiedBy>Junaid Abbasi</cp:lastModifiedBy>
  <cp:revision>6</cp:revision>
  <dcterms:created xsi:type="dcterms:W3CDTF">2013-12-04T18:54:39Z</dcterms:created>
  <dcterms:modified xsi:type="dcterms:W3CDTF">2013-12-04T22:15:21Z</dcterms:modified>
</cp:coreProperties>
</file>