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9144000" cy="5143500" type="screen16x9"/>
  <p:notesSz cx="6858000" cy="9144000"/>
  <p:embeddedFontLst>
    <p:embeddedFont>
      <p:font typeface="Advent Pro" pitchFamily="2" charset="0"/>
      <p:regular r:id="rId20"/>
      <p:bold r:id="rId21"/>
      <p:italic r:id="rId22"/>
      <p:boldItalic r:id="rId23"/>
    </p:embeddedFont>
    <p:embeddedFont>
      <p:font typeface="Advent Pro Medium" pitchFamily="2" charset="0"/>
      <p:regular r:id="rId24"/>
      <p:bold r:id="rId25"/>
      <p:italic r:id="rId26"/>
      <p:boldItalic r:id="rId27"/>
    </p:embeddedFont>
    <p:embeddedFont>
      <p:font typeface="Albert Sans" pitchFamily="2" charset="0"/>
      <p:regular r:id="rId28"/>
      <p:bold r:id="rId29"/>
      <p:italic r:id="rId30"/>
      <p:boldItalic r:id="rId31"/>
    </p:embeddedFont>
    <p:embeddedFont>
      <p:font typeface="Poppins" pitchFamily="2"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26" y="-4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7.fntdata" /><Relationship Id="rId39" Type="http://schemas.openxmlformats.org/officeDocument/2006/relationships/font" Target="fonts/font20.fntdata" /><Relationship Id="rId3" Type="http://schemas.openxmlformats.org/officeDocument/2006/relationships/slide" Target="slides/slide2.xml" /><Relationship Id="rId21" Type="http://schemas.openxmlformats.org/officeDocument/2006/relationships/font" Target="fonts/font2.fntdata" /><Relationship Id="rId34" Type="http://schemas.openxmlformats.org/officeDocument/2006/relationships/font" Target="fonts/font15.fntdata" /><Relationship Id="rId42"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6.fntdata" /><Relationship Id="rId33" Type="http://schemas.openxmlformats.org/officeDocument/2006/relationships/font" Target="fonts/font14.fntdata" /><Relationship Id="rId38" Type="http://schemas.openxmlformats.org/officeDocument/2006/relationships/font" Target="fonts/font19.fnt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font" Target="fonts/font1.fntdata" /><Relationship Id="rId29" Type="http://schemas.openxmlformats.org/officeDocument/2006/relationships/font" Target="fonts/font10.fntdata" /><Relationship Id="rId41"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5.fntdata" /><Relationship Id="rId32" Type="http://schemas.openxmlformats.org/officeDocument/2006/relationships/font" Target="fonts/font13.fntdata" /><Relationship Id="rId37" Type="http://schemas.openxmlformats.org/officeDocument/2006/relationships/font" Target="fonts/font18.fntdata" /><Relationship Id="rId40"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4.fntdata" /><Relationship Id="rId28" Type="http://schemas.openxmlformats.org/officeDocument/2006/relationships/font" Target="fonts/font9.fntdata" /><Relationship Id="rId36" Type="http://schemas.openxmlformats.org/officeDocument/2006/relationships/font" Target="fonts/font17.fntdata" /><Relationship Id="rId10" Type="http://schemas.openxmlformats.org/officeDocument/2006/relationships/slide" Target="slides/slide9.xml" /><Relationship Id="rId19" Type="http://schemas.openxmlformats.org/officeDocument/2006/relationships/notesMaster" Target="notesMasters/notesMaster1.xml" /><Relationship Id="rId31" Type="http://schemas.openxmlformats.org/officeDocument/2006/relationships/font" Target="fonts/font12.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3.fntdata" /><Relationship Id="rId27" Type="http://schemas.openxmlformats.org/officeDocument/2006/relationships/font" Target="fonts/font8.fntdata" /><Relationship Id="rId30" Type="http://schemas.openxmlformats.org/officeDocument/2006/relationships/font" Target="fonts/font11.fntdata" /><Relationship Id="rId35" Type="http://schemas.openxmlformats.org/officeDocument/2006/relationships/font" Target="fonts/font16.fntdata" /><Relationship Id="rId43"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1dd0cbc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51dd0cbc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4eb8a69e184417fb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4eb8a69e184417fb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9554360b5e_3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9554360b5e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9554360b5e_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9554360b5e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9554360b5e_3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9554360b5e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9554360b5e_3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9554360b5e_3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9554360b5e_3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9554360b5e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4c8badaad2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4c8badaad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9554360b5e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9554360b5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9341964a94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9341964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9341964a9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9341964a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95a4237a1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95a4237a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95a4237a10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95a4237a1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95a4237a10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95a4237a1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9341964a94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9341964a9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9554360b5e_3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9554360b5e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 /><Relationship Id="rId2" Type="http://schemas.openxmlformats.org/officeDocument/2006/relationships/hyperlink" Target="https://bit.ly/3A1uf1Q" TargetMode="External" /><Relationship Id="rId1" Type="http://schemas.openxmlformats.org/officeDocument/2006/relationships/slideMaster" Target="../slideMasters/slideMaster1.xml" /><Relationship Id="rId4" Type="http://schemas.openxmlformats.org/officeDocument/2006/relationships/hyperlink" Target="http://bit.ly/2TtBDfr" TargetMode="Externa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465650" y="-166400"/>
            <a:ext cx="1822900" cy="5468750"/>
          </a:xfrm>
          <a:custGeom>
            <a:avLst/>
            <a:gdLst/>
            <a:ahLst/>
            <a:cxnLst/>
            <a:rect l="l" t="t" r="r" b="b"/>
            <a:pathLst>
              <a:path w="72916" h="218750" extrusionOk="0">
                <a:moveTo>
                  <a:pt x="68680" y="0"/>
                </a:moveTo>
                <a:lnTo>
                  <a:pt x="72916" y="218750"/>
                </a:lnTo>
                <a:lnTo>
                  <a:pt x="0" y="217842"/>
                </a:lnTo>
                <a:close/>
              </a:path>
            </a:pathLst>
          </a:custGeom>
          <a:solidFill>
            <a:schemeClr val="accent3"/>
          </a:solidFill>
          <a:ln>
            <a:noFill/>
          </a:ln>
          <a:effectLst>
            <a:outerShdw blurRad="214313" dist="76200" dir="10800000" algn="bl" rotWithShape="0">
              <a:schemeClr val="dk1">
                <a:alpha val="36000"/>
              </a:schemeClr>
            </a:outerShdw>
          </a:effectLst>
        </p:spPr>
      </p:sp>
      <p:sp>
        <p:nvSpPr>
          <p:cNvPr id="10" name="Google Shape;10;p2"/>
          <p:cNvSpPr/>
          <p:nvPr/>
        </p:nvSpPr>
        <p:spPr>
          <a:xfrm>
            <a:off x="-234475" y="-90775"/>
            <a:ext cx="2133025" cy="5325050"/>
          </a:xfrm>
          <a:custGeom>
            <a:avLst/>
            <a:gdLst/>
            <a:ahLst/>
            <a:cxnLst/>
            <a:rect l="l" t="t" r="r" b="b"/>
            <a:pathLst>
              <a:path w="85321" h="213002" extrusionOk="0">
                <a:moveTo>
                  <a:pt x="85321" y="0"/>
                </a:moveTo>
                <a:lnTo>
                  <a:pt x="25717" y="213002"/>
                </a:lnTo>
                <a:lnTo>
                  <a:pt x="0" y="213002"/>
                </a:lnTo>
                <a:lnTo>
                  <a:pt x="0" y="1"/>
                </a:lnTo>
                <a:close/>
              </a:path>
            </a:pathLst>
          </a:custGeom>
          <a:solidFill>
            <a:schemeClr val="accent2"/>
          </a:solidFill>
          <a:ln>
            <a:noFill/>
          </a:ln>
          <a:effectLst>
            <a:outerShdw blurRad="214313" dist="76200" dir="3600000" algn="bl" rotWithShape="0">
              <a:schemeClr val="dk1">
                <a:alpha val="36000"/>
              </a:schemeClr>
            </a:outerShdw>
          </a:effectLst>
        </p:spPr>
      </p:sp>
      <p:sp>
        <p:nvSpPr>
          <p:cNvPr id="11" name="Google Shape;11;p2"/>
          <p:cNvSpPr/>
          <p:nvPr/>
        </p:nvSpPr>
        <p:spPr>
          <a:xfrm>
            <a:off x="-83200" y="-45375"/>
            <a:ext cx="2314575" cy="1974200"/>
          </a:xfrm>
          <a:custGeom>
            <a:avLst/>
            <a:gdLst/>
            <a:ahLst/>
            <a:cxnLst/>
            <a:rect l="l" t="t" r="r" b="b"/>
            <a:pathLst>
              <a:path w="92583" h="78968" extrusionOk="0">
                <a:moveTo>
                  <a:pt x="0" y="302"/>
                </a:moveTo>
                <a:lnTo>
                  <a:pt x="0" y="78968"/>
                </a:lnTo>
                <a:lnTo>
                  <a:pt x="92583" y="0"/>
                </a:lnTo>
                <a:close/>
              </a:path>
            </a:pathLst>
          </a:custGeom>
          <a:solidFill>
            <a:schemeClr val="dk2"/>
          </a:solidFill>
          <a:ln>
            <a:noFill/>
          </a:ln>
          <a:effectLst>
            <a:outerShdw blurRad="214313" dist="76200" dir="3600000" algn="bl" rotWithShape="0">
              <a:schemeClr val="dk1">
                <a:alpha val="36000"/>
              </a:schemeClr>
            </a:outerShdw>
          </a:effectLst>
        </p:spPr>
      </p:sp>
      <p:sp>
        <p:nvSpPr>
          <p:cNvPr id="12" name="Google Shape;12;p2"/>
          <p:cNvSpPr/>
          <p:nvPr/>
        </p:nvSpPr>
        <p:spPr>
          <a:xfrm>
            <a:off x="7102575" y="3585325"/>
            <a:ext cx="2352400" cy="1656500"/>
          </a:xfrm>
          <a:custGeom>
            <a:avLst/>
            <a:gdLst/>
            <a:ahLst/>
            <a:cxnLst/>
            <a:rect l="l" t="t" r="r" b="b"/>
            <a:pathLst>
              <a:path w="94096" h="66260" extrusionOk="0">
                <a:moveTo>
                  <a:pt x="0" y="64142"/>
                </a:moveTo>
                <a:lnTo>
                  <a:pt x="91373" y="0"/>
                </a:lnTo>
                <a:lnTo>
                  <a:pt x="94096" y="66260"/>
                </a:lnTo>
                <a:close/>
              </a:path>
            </a:pathLst>
          </a:custGeom>
          <a:solidFill>
            <a:schemeClr val="accent6"/>
          </a:solidFill>
          <a:ln>
            <a:noFill/>
          </a:ln>
          <a:effectLst>
            <a:outerShdw blurRad="214313" dist="76200" dir="10860000" algn="bl" rotWithShape="0">
              <a:schemeClr val="dk1">
                <a:alpha val="36000"/>
              </a:schemeClr>
            </a:outerShdw>
          </a:effectLst>
        </p:spPr>
      </p:sp>
      <p:sp>
        <p:nvSpPr>
          <p:cNvPr id="13" name="Google Shape;13;p2"/>
          <p:cNvSpPr txBox="1">
            <a:spLocks noGrp="1"/>
          </p:cNvSpPr>
          <p:nvPr>
            <p:ph type="ctrTitle"/>
          </p:nvPr>
        </p:nvSpPr>
        <p:spPr>
          <a:xfrm>
            <a:off x="2186250" y="721388"/>
            <a:ext cx="4771500" cy="27384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5700">
                <a:latin typeface="Advent Pro"/>
                <a:ea typeface="Advent Pro"/>
                <a:cs typeface="Advent Pro"/>
                <a:sym typeface="Advent Pr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3179250" y="3631050"/>
            <a:ext cx="2785500" cy="73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atin typeface="Albert Sans"/>
                <a:ea typeface="Albert Sans"/>
                <a:cs typeface="Albert Sans"/>
                <a:sym typeface="Albert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9"/>
        <p:cNvGrpSpPr/>
        <p:nvPr/>
      </p:nvGrpSpPr>
      <p:grpSpPr>
        <a:xfrm>
          <a:off x="0" y="0"/>
          <a:ext cx="0" cy="0"/>
          <a:chOff x="0" y="0"/>
          <a:chExt cx="0" cy="0"/>
        </a:xfrm>
      </p:grpSpPr>
      <p:sp>
        <p:nvSpPr>
          <p:cNvPr id="60" name="Google Shape;60;p11"/>
          <p:cNvSpPr txBox="1">
            <a:spLocks noGrp="1"/>
          </p:cNvSpPr>
          <p:nvPr>
            <p:ph type="title" hasCustomPrompt="1"/>
          </p:nvPr>
        </p:nvSpPr>
        <p:spPr>
          <a:xfrm>
            <a:off x="1945350" y="1807650"/>
            <a:ext cx="5253300" cy="110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atin typeface="Advent Pro Medium"/>
                <a:ea typeface="Advent Pro Medium"/>
                <a:cs typeface="Advent Pro Medium"/>
                <a:sym typeface="Advent Pro Medium"/>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1" name="Google Shape;61;p11"/>
          <p:cNvSpPr txBox="1">
            <a:spLocks noGrp="1"/>
          </p:cNvSpPr>
          <p:nvPr>
            <p:ph type="subTitle" idx="1"/>
          </p:nvPr>
        </p:nvSpPr>
        <p:spPr>
          <a:xfrm>
            <a:off x="1945350" y="2914350"/>
            <a:ext cx="5253300" cy="42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atin typeface="Albert Sans"/>
                <a:ea typeface="Albert Sans"/>
                <a:cs typeface="Albert Sans"/>
                <a:sym typeface="Albert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2" name="Google Shape;62;p11"/>
          <p:cNvSpPr/>
          <p:nvPr/>
        </p:nvSpPr>
        <p:spPr>
          <a:xfrm flipH="1">
            <a:off x="7733707" y="1402400"/>
            <a:ext cx="1626250" cy="3854550"/>
          </a:xfrm>
          <a:custGeom>
            <a:avLst/>
            <a:gdLst/>
            <a:ahLst/>
            <a:cxnLst/>
            <a:rect l="l" t="t" r="r" b="b"/>
            <a:pathLst>
              <a:path w="65050" h="154182" extrusionOk="0">
                <a:moveTo>
                  <a:pt x="3457" y="0"/>
                </a:moveTo>
                <a:lnTo>
                  <a:pt x="0" y="154182"/>
                </a:lnTo>
                <a:lnTo>
                  <a:pt x="65050" y="154182"/>
                </a:lnTo>
                <a:close/>
              </a:path>
            </a:pathLst>
          </a:custGeom>
          <a:solidFill>
            <a:schemeClr val="accent2"/>
          </a:solidFill>
          <a:ln>
            <a:noFill/>
          </a:ln>
          <a:effectLst>
            <a:outerShdw blurRad="214313" dist="76200" dir="10800000" algn="bl" rotWithShape="0">
              <a:srgbClr val="000000">
                <a:alpha val="35000"/>
              </a:srgbClr>
            </a:outerShdw>
          </a:effectLst>
        </p:spPr>
      </p:sp>
      <p:sp>
        <p:nvSpPr>
          <p:cNvPr id="63" name="Google Shape;63;p11"/>
          <p:cNvSpPr/>
          <p:nvPr/>
        </p:nvSpPr>
        <p:spPr>
          <a:xfrm flipH="1">
            <a:off x="7249636" y="3294816"/>
            <a:ext cx="2110321" cy="1954557"/>
          </a:xfrm>
          <a:custGeom>
            <a:avLst/>
            <a:gdLst/>
            <a:ahLst/>
            <a:cxnLst/>
            <a:rect l="l" t="t" r="r" b="b"/>
            <a:pathLst>
              <a:path w="81994" h="75942" extrusionOk="0">
                <a:moveTo>
                  <a:pt x="1816" y="0"/>
                </a:moveTo>
                <a:lnTo>
                  <a:pt x="0" y="75942"/>
                </a:lnTo>
                <a:lnTo>
                  <a:pt x="81994" y="75337"/>
                </a:lnTo>
                <a:close/>
              </a:path>
            </a:pathLst>
          </a:custGeom>
          <a:solidFill>
            <a:schemeClr val="accent4"/>
          </a:solidFill>
          <a:ln>
            <a:noFill/>
          </a:ln>
          <a:effectLst>
            <a:outerShdw blurRad="214313" dist="76200" dir="10800000" algn="bl" rotWithShape="0">
              <a:srgbClr val="000000">
                <a:alpha val="35000"/>
              </a:srgbClr>
            </a:outerShdw>
          </a:effectLst>
        </p:spPr>
      </p:sp>
      <p:sp>
        <p:nvSpPr>
          <p:cNvPr id="64" name="Google Shape;64;p11"/>
          <p:cNvSpPr/>
          <p:nvPr/>
        </p:nvSpPr>
        <p:spPr>
          <a:xfrm flipH="1">
            <a:off x="-49724" y="-90775"/>
            <a:ext cx="3139480" cy="1951566"/>
          </a:xfrm>
          <a:custGeom>
            <a:avLst/>
            <a:gdLst/>
            <a:ahLst/>
            <a:cxnLst/>
            <a:rect l="l" t="t" r="r" b="b"/>
            <a:pathLst>
              <a:path w="123141" h="76547" extrusionOk="0">
                <a:moveTo>
                  <a:pt x="0" y="303"/>
                </a:moveTo>
                <a:lnTo>
                  <a:pt x="121628" y="0"/>
                </a:lnTo>
                <a:lnTo>
                  <a:pt x="123141" y="76547"/>
                </a:lnTo>
                <a:close/>
              </a:path>
            </a:pathLst>
          </a:custGeom>
          <a:solidFill>
            <a:schemeClr val="accent1"/>
          </a:solidFill>
          <a:ln>
            <a:noFill/>
          </a:ln>
          <a:effectLst>
            <a:outerShdw blurRad="214313" dist="76200" dir="3660000" algn="bl" rotWithShape="0">
              <a:srgbClr val="000000">
                <a:alpha val="35000"/>
              </a:srgbClr>
            </a:outerShdw>
          </a:effectLst>
        </p:spPr>
      </p:sp>
      <p:sp>
        <p:nvSpPr>
          <p:cNvPr id="65" name="Google Shape;65;p11"/>
          <p:cNvSpPr/>
          <p:nvPr/>
        </p:nvSpPr>
        <p:spPr>
          <a:xfrm flipH="1">
            <a:off x="-215963" y="-90775"/>
            <a:ext cx="1762344" cy="3687139"/>
          </a:xfrm>
          <a:custGeom>
            <a:avLst/>
            <a:gdLst/>
            <a:ahLst/>
            <a:cxnLst/>
            <a:rect l="l" t="t" r="r" b="b"/>
            <a:pathLst>
              <a:path w="65655" h="137362" extrusionOk="0">
                <a:moveTo>
                  <a:pt x="0" y="605"/>
                </a:moveTo>
                <a:lnTo>
                  <a:pt x="65655" y="0"/>
                </a:lnTo>
                <a:lnTo>
                  <a:pt x="62327" y="137362"/>
                </a:lnTo>
                <a:close/>
              </a:path>
            </a:pathLst>
          </a:custGeom>
          <a:solidFill>
            <a:schemeClr val="accent5"/>
          </a:solidFill>
          <a:ln>
            <a:noFill/>
          </a:ln>
          <a:effectLst>
            <a:outerShdw blurRad="214313" dist="76200" dir="3660000" algn="bl" rotWithShape="0">
              <a:srgbClr val="000000">
                <a:alpha val="35000"/>
              </a:srgbClr>
            </a:outerShdw>
          </a:effectLst>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7"/>
        <p:cNvGrpSpPr/>
        <p:nvPr/>
      </p:nvGrpSpPr>
      <p:grpSpPr>
        <a:xfrm>
          <a:off x="0" y="0"/>
          <a:ext cx="0" cy="0"/>
          <a:chOff x="0" y="0"/>
          <a:chExt cx="0" cy="0"/>
        </a:xfrm>
      </p:grpSpPr>
      <p:sp>
        <p:nvSpPr>
          <p:cNvPr id="68" name="Google Shape;68;p13"/>
          <p:cNvSpPr/>
          <p:nvPr/>
        </p:nvSpPr>
        <p:spPr>
          <a:xfrm>
            <a:off x="-140400" y="1331250"/>
            <a:ext cx="1290125" cy="3971100"/>
          </a:xfrm>
          <a:custGeom>
            <a:avLst/>
            <a:gdLst/>
            <a:ahLst/>
            <a:cxnLst/>
            <a:rect l="l" t="t" r="r" b="b"/>
            <a:pathLst>
              <a:path w="51605" h="158844" extrusionOk="0">
                <a:moveTo>
                  <a:pt x="1683" y="0"/>
                </a:moveTo>
                <a:lnTo>
                  <a:pt x="0" y="158844"/>
                </a:lnTo>
                <a:lnTo>
                  <a:pt x="51605" y="158239"/>
                </a:lnTo>
                <a:close/>
              </a:path>
            </a:pathLst>
          </a:custGeom>
          <a:solidFill>
            <a:schemeClr val="accent5"/>
          </a:solidFill>
          <a:ln>
            <a:noFill/>
          </a:ln>
          <a:effectLst>
            <a:outerShdw blurRad="214313" dist="76200" dir="1200000" algn="bl" rotWithShape="0">
              <a:schemeClr val="dk1">
                <a:alpha val="35000"/>
              </a:schemeClr>
            </a:outerShdw>
          </a:effectLst>
        </p:spPr>
      </p:sp>
      <p:sp>
        <p:nvSpPr>
          <p:cNvPr id="69" name="Google Shape;69;p13"/>
          <p:cNvSpPr/>
          <p:nvPr/>
        </p:nvSpPr>
        <p:spPr>
          <a:xfrm>
            <a:off x="-75650" y="3842500"/>
            <a:ext cx="2299450" cy="1406900"/>
          </a:xfrm>
          <a:custGeom>
            <a:avLst/>
            <a:gdLst/>
            <a:ahLst/>
            <a:cxnLst/>
            <a:rect l="l" t="t" r="r" b="b"/>
            <a:pathLst>
              <a:path w="91978" h="56276" extrusionOk="0">
                <a:moveTo>
                  <a:pt x="91978" y="55368"/>
                </a:moveTo>
                <a:lnTo>
                  <a:pt x="0" y="0"/>
                </a:lnTo>
                <a:lnTo>
                  <a:pt x="0" y="56276"/>
                </a:lnTo>
                <a:close/>
              </a:path>
            </a:pathLst>
          </a:custGeom>
          <a:solidFill>
            <a:schemeClr val="accent2"/>
          </a:solidFill>
          <a:ln>
            <a:noFill/>
          </a:ln>
          <a:effectLst>
            <a:outerShdw blurRad="214313" dist="76200" dir="1200000" algn="bl" rotWithShape="0">
              <a:schemeClr val="dk1">
                <a:alpha val="35000"/>
              </a:schemeClr>
            </a:outerShdw>
          </a:effectLst>
        </p:spPr>
      </p:sp>
      <p:sp>
        <p:nvSpPr>
          <p:cNvPr id="70" name="Google Shape;70;p13"/>
          <p:cNvSpPr/>
          <p:nvPr/>
        </p:nvSpPr>
        <p:spPr>
          <a:xfrm>
            <a:off x="8216700" y="-71650"/>
            <a:ext cx="1238275" cy="3044575"/>
          </a:xfrm>
          <a:custGeom>
            <a:avLst/>
            <a:gdLst/>
            <a:ahLst/>
            <a:cxnLst/>
            <a:rect l="l" t="t" r="r" b="b"/>
            <a:pathLst>
              <a:path w="49531" h="121783" extrusionOk="0">
                <a:moveTo>
                  <a:pt x="0" y="574"/>
                </a:moveTo>
                <a:lnTo>
                  <a:pt x="41263" y="121783"/>
                </a:lnTo>
                <a:lnTo>
                  <a:pt x="49531" y="0"/>
                </a:lnTo>
                <a:close/>
              </a:path>
            </a:pathLst>
          </a:custGeom>
          <a:solidFill>
            <a:schemeClr val="dk2"/>
          </a:solidFill>
          <a:ln>
            <a:noFill/>
          </a:ln>
          <a:effectLst>
            <a:outerShdw blurRad="214313" dist="76200" dir="10860000" algn="bl" rotWithShape="0">
              <a:schemeClr val="dk1">
                <a:alpha val="35000"/>
              </a:schemeClr>
            </a:outerShdw>
          </a:effectLst>
        </p:spPr>
      </p:sp>
      <p:sp>
        <p:nvSpPr>
          <p:cNvPr id="71" name="Google Shape;71;p13"/>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72" name="Google Shape;72;p13"/>
          <p:cNvSpPr txBox="1">
            <a:spLocks noGrp="1"/>
          </p:cNvSpPr>
          <p:nvPr>
            <p:ph type="title" idx="2" hasCustomPrompt="1"/>
          </p:nvPr>
        </p:nvSpPr>
        <p:spPr>
          <a:xfrm>
            <a:off x="1682500" y="1416950"/>
            <a:ext cx="1002900" cy="51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3" name="Google Shape;73;p13"/>
          <p:cNvSpPr txBox="1">
            <a:spLocks noGrp="1"/>
          </p:cNvSpPr>
          <p:nvPr>
            <p:ph type="subTitle" idx="1"/>
          </p:nvPr>
        </p:nvSpPr>
        <p:spPr>
          <a:xfrm>
            <a:off x="1125550" y="1936850"/>
            <a:ext cx="2116800" cy="5199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4" name="Google Shape;74;p13"/>
          <p:cNvSpPr txBox="1">
            <a:spLocks noGrp="1"/>
          </p:cNvSpPr>
          <p:nvPr>
            <p:ph type="title" idx="3" hasCustomPrompt="1"/>
          </p:nvPr>
        </p:nvSpPr>
        <p:spPr>
          <a:xfrm>
            <a:off x="4070550" y="1416950"/>
            <a:ext cx="1002900" cy="51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5" name="Google Shape;75;p13"/>
          <p:cNvSpPr txBox="1">
            <a:spLocks noGrp="1"/>
          </p:cNvSpPr>
          <p:nvPr>
            <p:ph type="subTitle" idx="4"/>
          </p:nvPr>
        </p:nvSpPr>
        <p:spPr>
          <a:xfrm>
            <a:off x="3513600" y="1936850"/>
            <a:ext cx="2116800" cy="5199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13"/>
          <p:cNvSpPr txBox="1">
            <a:spLocks noGrp="1"/>
          </p:cNvSpPr>
          <p:nvPr>
            <p:ph type="title" idx="5" hasCustomPrompt="1"/>
          </p:nvPr>
        </p:nvSpPr>
        <p:spPr>
          <a:xfrm>
            <a:off x="6458600" y="1416950"/>
            <a:ext cx="1002900" cy="51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7" name="Google Shape;77;p13"/>
          <p:cNvSpPr txBox="1">
            <a:spLocks noGrp="1"/>
          </p:cNvSpPr>
          <p:nvPr>
            <p:ph type="subTitle" idx="6"/>
          </p:nvPr>
        </p:nvSpPr>
        <p:spPr>
          <a:xfrm>
            <a:off x="5901650" y="1936850"/>
            <a:ext cx="2116800" cy="5199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7" hasCustomPrompt="1"/>
          </p:nvPr>
        </p:nvSpPr>
        <p:spPr>
          <a:xfrm>
            <a:off x="1682500" y="3195525"/>
            <a:ext cx="1002900" cy="51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9" name="Google Shape;79;p13"/>
          <p:cNvSpPr txBox="1">
            <a:spLocks noGrp="1"/>
          </p:cNvSpPr>
          <p:nvPr>
            <p:ph type="subTitle" idx="8"/>
          </p:nvPr>
        </p:nvSpPr>
        <p:spPr>
          <a:xfrm>
            <a:off x="1125550" y="3715425"/>
            <a:ext cx="2116800" cy="5199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title" idx="9" hasCustomPrompt="1"/>
          </p:nvPr>
        </p:nvSpPr>
        <p:spPr>
          <a:xfrm>
            <a:off x="4070550" y="3195525"/>
            <a:ext cx="1002900" cy="51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1" name="Google Shape;81;p13"/>
          <p:cNvSpPr txBox="1">
            <a:spLocks noGrp="1"/>
          </p:cNvSpPr>
          <p:nvPr>
            <p:ph type="subTitle" idx="13"/>
          </p:nvPr>
        </p:nvSpPr>
        <p:spPr>
          <a:xfrm>
            <a:off x="3513600" y="3715425"/>
            <a:ext cx="2116800" cy="5199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title" idx="14" hasCustomPrompt="1"/>
          </p:nvPr>
        </p:nvSpPr>
        <p:spPr>
          <a:xfrm>
            <a:off x="6458600" y="3195525"/>
            <a:ext cx="1002900" cy="51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3" name="Google Shape;83;p13"/>
          <p:cNvSpPr txBox="1">
            <a:spLocks noGrp="1"/>
          </p:cNvSpPr>
          <p:nvPr>
            <p:ph type="subTitle" idx="15"/>
          </p:nvPr>
        </p:nvSpPr>
        <p:spPr>
          <a:xfrm>
            <a:off x="5901650" y="3715425"/>
            <a:ext cx="2116800" cy="5199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84"/>
        <p:cNvGrpSpPr/>
        <p:nvPr/>
      </p:nvGrpSpPr>
      <p:grpSpPr>
        <a:xfrm>
          <a:off x="0" y="0"/>
          <a:ext cx="0" cy="0"/>
          <a:chOff x="0" y="0"/>
          <a:chExt cx="0" cy="0"/>
        </a:xfrm>
      </p:grpSpPr>
      <p:sp>
        <p:nvSpPr>
          <p:cNvPr id="85" name="Google Shape;85;p14"/>
          <p:cNvSpPr/>
          <p:nvPr/>
        </p:nvSpPr>
        <p:spPr>
          <a:xfrm>
            <a:off x="8312800" y="-90775"/>
            <a:ext cx="1021125" cy="4319025"/>
          </a:xfrm>
          <a:custGeom>
            <a:avLst/>
            <a:gdLst/>
            <a:ahLst/>
            <a:cxnLst/>
            <a:rect l="l" t="t" r="r" b="b"/>
            <a:pathLst>
              <a:path w="40845" h="172761" extrusionOk="0">
                <a:moveTo>
                  <a:pt x="40845" y="0"/>
                </a:moveTo>
                <a:lnTo>
                  <a:pt x="0" y="303"/>
                </a:lnTo>
                <a:lnTo>
                  <a:pt x="35702" y="172761"/>
                </a:lnTo>
                <a:close/>
              </a:path>
            </a:pathLst>
          </a:custGeom>
          <a:solidFill>
            <a:schemeClr val="accent3"/>
          </a:solidFill>
          <a:ln>
            <a:noFill/>
          </a:ln>
          <a:effectLst>
            <a:outerShdw blurRad="214313" dist="76200" dir="10860000" algn="bl" rotWithShape="0">
              <a:schemeClr val="dk1">
                <a:alpha val="35000"/>
              </a:schemeClr>
            </a:outerShdw>
          </a:effectLst>
        </p:spPr>
      </p:sp>
      <p:sp>
        <p:nvSpPr>
          <p:cNvPr id="86" name="Google Shape;86;p14"/>
          <p:cNvSpPr/>
          <p:nvPr/>
        </p:nvSpPr>
        <p:spPr>
          <a:xfrm>
            <a:off x="7828700" y="-60500"/>
            <a:ext cx="1397700" cy="1646000"/>
          </a:xfrm>
          <a:custGeom>
            <a:avLst/>
            <a:gdLst/>
            <a:ahLst/>
            <a:cxnLst/>
            <a:rect l="l" t="t" r="r" b="b"/>
            <a:pathLst>
              <a:path w="55908" h="65840" extrusionOk="0">
                <a:moveTo>
                  <a:pt x="55908" y="854"/>
                </a:moveTo>
                <a:lnTo>
                  <a:pt x="55908" y="65840"/>
                </a:lnTo>
                <a:lnTo>
                  <a:pt x="0" y="0"/>
                </a:lnTo>
                <a:close/>
              </a:path>
            </a:pathLst>
          </a:custGeom>
          <a:solidFill>
            <a:schemeClr val="accent6"/>
          </a:solidFill>
          <a:ln>
            <a:noFill/>
          </a:ln>
          <a:effectLst>
            <a:outerShdw blurRad="214313" dist="76200" dir="3600000" algn="bl" rotWithShape="0">
              <a:schemeClr val="dk1">
                <a:alpha val="35000"/>
              </a:schemeClr>
            </a:outerShdw>
          </a:effectLst>
        </p:spPr>
      </p:sp>
      <p:sp>
        <p:nvSpPr>
          <p:cNvPr id="87" name="Google Shape;87;p14"/>
          <p:cNvSpPr/>
          <p:nvPr/>
        </p:nvSpPr>
        <p:spPr>
          <a:xfrm>
            <a:off x="-52950" y="2942375"/>
            <a:ext cx="1444725" cy="2269200"/>
          </a:xfrm>
          <a:custGeom>
            <a:avLst/>
            <a:gdLst/>
            <a:ahLst/>
            <a:cxnLst/>
            <a:rect l="l" t="t" r="r" b="b"/>
            <a:pathLst>
              <a:path w="57789" h="90768" extrusionOk="0">
                <a:moveTo>
                  <a:pt x="0" y="0"/>
                </a:moveTo>
                <a:lnTo>
                  <a:pt x="908" y="90768"/>
                </a:lnTo>
                <a:lnTo>
                  <a:pt x="57789" y="90465"/>
                </a:lnTo>
                <a:close/>
              </a:path>
            </a:pathLst>
          </a:custGeom>
          <a:solidFill>
            <a:schemeClr val="accent2"/>
          </a:solidFill>
          <a:ln>
            <a:noFill/>
          </a:ln>
          <a:effectLst>
            <a:outerShdw blurRad="214313" dist="76200" dir="3660000" algn="bl" rotWithShape="0">
              <a:srgbClr val="000000">
                <a:alpha val="34000"/>
              </a:srgbClr>
            </a:outerShdw>
          </a:effectLst>
        </p:spPr>
      </p:sp>
      <p:sp>
        <p:nvSpPr>
          <p:cNvPr id="88" name="Google Shape;88;p14"/>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89" name="Google Shape;89;p14"/>
          <p:cNvSpPr txBox="1">
            <a:spLocks noGrp="1"/>
          </p:cNvSpPr>
          <p:nvPr>
            <p:ph type="subTitle" idx="1"/>
          </p:nvPr>
        </p:nvSpPr>
        <p:spPr>
          <a:xfrm>
            <a:off x="716381" y="1880245"/>
            <a:ext cx="2181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4"/>
          <p:cNvSpPr txBox="1">
            <a:spLocks noGrp="1"/>
          </p:cNvSpPr>
          <p:nvPr>
            <p:ph type="subTitle" idx="2"/>
          </p:nvPr>
        </p:nvSpPr>
        <p:spPr>
          <a:xfrm>
            <a:off x="716375" y="2400145"/>
            <a:ext cx="2181000" cy="9186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4"/>
          <p:cNvSpPr txBox="1">
            <a:spLocks noGrp="1"/>
          </p:cNvSpPr>
          <p:nvPr>
            <p:ph type="subTitle" idx="3"/>
          </p:nvPr>
        </p:nvSpPr>
        <p:spPr>
          <a:xfrm>
            <a:off x="3481500" y="1880245"/>
            <a:ext cx="2181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4"/>
          <p:cNvSpPr txBox="1">
            <a:spLocks noGrp="1"/>
          </p:cNvSpPr>
          <p:nvPr>
            <p:ph type="subTitle" idx="4"/>
          </p:nvPr>
        </p:nvSpPr>
        <p:spPr>
          <a:xfrm>
            <a:off x="3481500" y="2400145"/>
            <a:ext cx="2181000" cy="9186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4"/>
          <p:cNvSpPr txBox="1">
            <a:spLocks noGrp="1"/>
          </p:cNvSpPr>
          <p:nvPr>
            <p:ph type="subTitle" idx="5"/>
          </p:nvPr>
        </p:nvSpPr>
        <p:spPr>
          <a:xfrm>
            <a:off x="6246619" y="1880245"/>
            <a:ext cx="2181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 name="Google Shape;94;p14"/>
          <p:cNvSpPr txBox="1">
            <a:spLocks noGrp="1"/>
          </p:cNvSpPr>
          <p:nvPr>
            <p:ph type="subTitle" idx="6"/>
          </p:nvPr>
        </p:nvSpPr>
        <p:spPr>
          <a:xfrm>
            <a:off x="6246621" y="2400145"/>
            <a:ext cx="2181000" cy="9186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95"/>
        <p:cNvGrpSpPr/>
        <p:nvPr/>
      </p:nvGrpSpPr>
      <p:grpSpPr>
        <a:xfrm>
          <a:off x="0" y="0"/>
          <a:ext cx="0" cy="0"/>
          <a:chOff x="0" y="0"/>
          <a:chExt cx="0" cy="0"/>
        </a:xfrm>
      </p:grpSpPr>
      <p:sp>
        <p:nvSpPr>
          <p:cNvPr id="96" name="Google Shape;96;p15"/>
          <p:cNvSpPr/>
          <p:nvPr/>
        </p:nvSpPr>
        <p:spPr>
          <a:xfrm>
            <a:off x="-264750" y="-90775"/>
            <a:ext cx="2874325" cy="1058975"/>
          </a:xfrm>
          <a:custGeom>
            <a:avLst/>
            <a:gdLst/>
            <a:ahLst/>
            <a:cxnLst/>
            <a:rect l="l" t="t" r="r" b="b"/>
            <a:pathLst>
              <a:path w="114973" h="42359" extrusionOk="0">
                <a:moveTo>
                  <a:pt x="114973" y="0"/>
                </a:moveTo>
                <a:lnTo>
                  <a:pt x="2118" y="605"/>
                </a:lnTo>
                <a:lnTo>
                  <a:pt x="0" y="42359"/>
                </a:lnTo>
                <a:close/>
              </a:path>
            </a:pathLst>
          </a:custGeom>
          <a:solidFill>
            <a:schemeClr val="accent1"/>
          </a:solidFill>
          <a:ln>
            <a:noFill/>
          </a:ln>
          <a:effectLst>
            <a:outerShdw blurRad="214313" dist="76200" dir="3660000" algn="bl" rotWithShape="0">
              <a:srgbClr val="000000">
                <a:alpha val="37000"/>
              </a:srgbClr>
            </a:outerShdw>
          </a:effectLst>
        </p:spPr>
      </p:sp>
      <p:sp>
        <p:nvSpPr>
          <p:cNvPr id="97" name="Google Shape;97;p15"/>
          <p:cNvSpPr/>
          <p:nvPr/>
        </p:nvSpPr>
        <p:spPr>
          <a:xfrm>
            <a:off x="-83200" y="-68075"/>
            <a:ext cx="1149725" cy="2723025"/>
          </a:xfrm>
          <a:custGeom>
            <a:avLst/>
            <a:gdLst/>
            <a:ahLst/>
            <a:cxnLst/>
            <a:rect l="l" t="t" r="r" b="b"/>
            <a:pathLst>
              <a:path w="45989" h="108921" extrusionOk="0">
                <a:moveTo>
                  <a:pt x="45989" y="0"/>
                </a:moveTo>
                <a:lnTo>
                  <a:pt x="605" y="108921"/>
                </a:lnTo>
                <a:lnTo>
                  <a:pt x="0" y="303"/>
                </a:lnTo>
                <a:close/>
              </a:path>
            </a:pathLst>
          </a:custGeom>
          <a:solidFill>
            <a:schemeClr val="accent3"/>
          </a:solidFill>
          <a:ln>
            <a:noFill/>
          </a:ln>
          <a:effectLst>
            <a:outerShdw blurRad="214313" dist="76200" dir="3660000" algn="bl" rotWithShape="0">
              <a:srgbClr val="000000">
                <a:alpha val="37000"/>
              </a:srgbClr>
            </a:outerShdw>
          </a:effectLst>
        </p:spPr>
      </p:sp>
      <p:sp>
        <p:nvSpPr>
          <p:cNvPr id="98" name="Google Shape;98;p15"/>
          <p:cNvSpPr/>
          <p:nvPr/>
        </p:nvSpPr>
        <p:spPr>
          <a:xfrm>
            <a:off x="8063200" y="2397775"/>
            <a:ext cx="1210225" cy="2828925"/>
          </a:xfrm>
          <a:custGeom>
            <a:avLst/>
            <a:gdLst/>
            <a:ahLst/>
            <a:cxnLst/>
            <a:rect l="l" t="t" r="r" b="b"/>
            <a:pathLst>
              <a:path w="48409" h="113157" extrusionOk="0">
                <a:moveTo>
                  <a:pt x="0" y="113157"/>
                </a:moveTo>
                <a:lnTo>
                  <a:pt x="48107" y="110434"/>
                </a:lnTo>
                <a:lnTo>
                  <a:pt x="48409" y="0"/>
                </a:lnTo>
                <a:close/>
              </a:path>
            </a:pathLst>
          </a:custGeom>
          <a:solidFill>
            <a:schemeClr val="accent5"/>
          </a:solidFill>
          <a:ln>
            <a:noFill/>
          </a:ln>
          <a:effectLst>
            <a:outerShdw blurRad="214313" dist="76200" dir="10680000" algn="bl" rotWithShape="0">
              <a:srgbClr val="000000">
                <a:alpha val="35000"/>
              </a:srgbClr>
            </a:outerShdw>
          </a:effectLst>
        </p:spPr>
      </p:sp>
      <p:sp>
        <p:nvSpPr>
          <p:cNvPr id="99" name="Google Shape;99;p15"/>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100" name="Google Shape;100;p15"/>
          <p:cNvSpPr txBox="1">
            <a:spLocks noGrp="1"/>
          </p:cNvSpPr>
          <p:nvPr>
            <p:ph type="subTitle" idx="1"/>
          </p:nvPr>
        </p:nvSpPr>
        <p:spPr>
          <a:xfrm>
            <a:off x="1015018" y="1225775"/>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5"/>
          <p:cNvSpPr txBox="1">
            <a:spLocks noGrp="1"/>
          </p:cNvSpPr>
          <p:nvPr>
            <p:ph type="subTitle" idx="2"/>
          </p:nvPr>
        </p:nvSpPr>
        <p:spPr>
          <a:xfrm>
            <a:off x="1015013" y="174567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 name="Google Shape;102;p15"/>
          <p:cNvSpPr txBox="1">
            <a:spLocks noGrp="1"/>
          </p:cNvSpPr>
          <p:nvPr>
            <p:ph type="subTitle" idx="3"/>
          </p:nvPr>
        </p:nvSpPr>
        <p:spPr>
          <a:xfrm>
            <a:off x="4954985" y="1225775"/>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5"/>
          <p:cNvSpPr txBox="1">
            <a:spLocks noGrp="1"/>
          </p:cNvSpPr>
          <p:nvPr>
            <p:ph type="subTitle" idx="4"/>
          </p:nvPr>
        </p:nvSpPr>
        <p:spPr>
          <a:xfrm>
            <a:off x="4954986" y="174567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15"/>
          <p:cNvSpPr txBox="1">
            <a:spLocks noGrp="1"/>
          </p:cNvSpPr>
          <p:nvPr>
            <p:ph type="subTitle" idx="5"/>
          </p:nvPr>
        </p:nvSpPr>
        <p:spPr>
          <a:xfrm>
            <a:off x="1015018" y="2851828"/>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5"/>
          <p:cNvSpPr txBox="1">
            <a:spLocks noGrp="1"/>
          </p:cNvSpPr>
          <p:nvPr>
            <p:ph type="subTitle" idx="6"/>
          </p:nvPr>
        </p:nvSpPr>
        <p:spPr>
          <a:xfrm>
            <a:off x="1015014" y="337172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5"/>
          <p:cNvSpPr txBox="1">
            <a:spLocks noGrp="1"/>
          </p:cNvSpPr>
          <p:nvPr>
            <p:ph type="subTitle" idx="7"/>
          </p:nvPr>
        </p:nvSpPr>
        <p:spPr>
          <a:xfrm>
            <a:off x="4954985" y="2851828"/>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5"/>
          <p:cNvSpPr txBox="1">
            <a:spLocks noGrp="1"/>
          </p:cNvSpPr>
          <p:nvPr>
            <p:ph type="subTitle" idx="8"/>
          </p:nvPr>
        </p:nvSpPr>
        <p:spPr>
          <a:xfrm>
            <a:off x="4954986" y="337172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108"/>
        <p:cNvGrpSpPr/>
        <p:nvPr/>
      </p:nvGrpSpPr>
      <p:grpSpPr>
        <a:xfrm>
          <a:off x="0" y="0"/>
          <a:ext cx="0" cy="0"/>
          <a:chOff x="0" y="0"/>
          <a:chExt cx="0" cy="0"/>
        </a:xfrm>
      </p:grpSpPr>
      <p:sp>
        <p:nvSpPr>
          <p:cNvPr id="109" name="Google Shape;109;p16"/>
          <p:cNvSpPr/>
          <p:nvPr/>
        </p:nvSpPr>
        <p:spPr>
          <a:xfrm>
            <a:off x="5831825" y="4220700"/>
            <a:ext cx="3494550" cy="1036250"/>
          </a:xfrm>
          <a:custGeom>
            <a:avLst/>
            <a:gdLst/>
            <a:ahLst/>
            <a:cxnLst/>
            <a:rect l="l" t="t" r="r" b="b"/>
            <a:pathLst>
              <a:path w="139782" h="41450" extrusionOk="0">
                <a:moveTo>
                  <a:pt x="139177" y="0"/>
                </a:moveTo>
                <a:lnTo>
                  <a:pt x="139782" y="41450"/>
                </a:lnTo>
                <a:lnTo>
                  <a:pt x="0" y="39938"/>
                </a:lnTo>
                <a:close/>
              </a:path>
            </a:pathLst>
          </a:custGeom>
          <a:solidFill>
            <a:schemeClr val="accent2"/>
          </a:solidFill>
          <a:ln>
            <a:noFill/>
          </a:ln>
          <a:effectLst>
            <a:outerShdw blurRad="214313" dist="76200" dir="10800000" algn="bl" rotWithShape="0">
              <a:srgbClr val="000000">
                <a:alpha val="35000"/>
              </a:srgbClr>
            </a:outerShdw>
          </a:effectLst>
        </p:spPr>
      </p:sp>
      <p:sp>
        <p:nvSpPr>
          <p:cNvPr id="110" name="Google Shape;110;p16"/>
          <p:cNvSpPr/>
          <p:nvPr/>
        </p:nvSpPr>
        <p:spPr>
          <a:xfrm>
            <a:off x="-75650" y="-45375"/>
            <a:ext cx="1081650" cy="2821350"/>
          </a:xfrm>
          <a:custGeom>
            <a:avLst/>
            <a:gdLst/>
            <a:ahLst/>
            <a:cxnLst/>
            <a:rect l="l" t="t" r="r" b="b"/>
            <a:pathLst>
              <a:path w="43266" h="112854" extrusionOk="0">
                <a:moveTo>
                  <a:pt x="43266" y="0"/>
                </a:moveTo>
                <a:lnTo>
                  <a:pt x="0" y="0"/>
                </a:lnTo>
                <a:lnTo>
                  <a:pt x="0" y="112854"/>
                </a:lnTo>
                <a:close/>
              </a:path>
            </a:pathLst>
          </a:custGeom>
          <a:solidFill>
            <a:schemeClr val="accent5"/>
          </a:solidFill>
          <a:ln>
            <a:noFill/>
          </a:ln>
          <a:effectLst>
            <a:outerShdw blurRad="214313" dist="76200" dir="3660000" algn="bl" rotWithShape="0">
              <a:srgbClr val="000000">
                <a:alpha val="34000"/>
              </a:srgbClr>
            </a:outerShdw>
          </a:effectLst>
        </p:spPr>
      </p:sp>
      <p:sp>
        <p:nvSpPr>
          <p:cNvPr id="111" name="Google Shape;111;p16"/>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112" name="Google Shape;112;p16"/>
          <p:cNvSpPr txBox="1">
            <a:spLocks noGrp="1"/>
          </p:cNvSpPr>
          <p:nvPr>
            <p:ph type="subTitle" idx="1"/>
          </p:nvPr>
        </p:nvSpPr>
        <p:spPr>
          <a:xfrm>
            <a:off x="868773" y="1484350"/>
            <a:ext cx="23589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16"/>
          <p:cNvSpPr txBox="1">
            <a:spLocks noGrp="1"/>
          </p:cNvSpPr>
          <p:nvPr>
            <p:ph type="subTitle" idx="2"/>
          </p:nvPr>
        </p:nvSpPr>
        <p:spPr>
          <a:xfrm>
            <a:off x="868774" y="2004250"/>
            <a:ext cx="2358900" cy="6132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4" name="Google Shape;114;p16"/>
          <p:cNvSpPr txBox="1">
            <a:spLocks noGrp="1"/>
          </p:cNvSpPr>
          <p:nvPr>
            <p:ph type="subTitle" idx="3"/>
          </p:nvPr>
        </p:nvSpPr>
        <p:spPr>
          <a:xfrm>
            <a:off x="3392549" y="1484350"/>
            <a:ext cx="23589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6"/>
          <p:cNvSpPr txBox="1">
            <a:spLocks noGrp="1"/>
          </p:cNvSpPr>
          <p:nvPr>
            <p:ph type="subTitle" idx="4"/>
          </p:nvPr>
        </p:nvSpPr>
        <p:spPr>
          <a:xfrm>
            <a:off x="3392550" y="2004250"/>
            <a:ext cx="2358900" cy="6132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16"/>
          <p:cNvSpPr txBox="1">
            <a:spLocks noGrp="1"/>
          </p:cNvSpPr>
          <p:nvPr>
            <p:ph type="subTitle" idx="5"/>
          </p:nvPr>
        </p:nvSpPr>
        <p:spPr>
          <a:xfrm>
            <a:off x="5916326" y="1484350"/>
            <a:ext cx="23589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6"/>
          <p:cNvSpPr txBox="1">
            <a:spLocks noGrp="1"/>
          </p:cNvSpPr>
          <p:nvPr>
            <p:ph type="subTitle" idx="6"/>
          </p:nvPr>
        </p:nvSpPr>
        <p:spPr>
          <a:xfrm>
            <a:off x="5916327" y="2004250"/>
            <a:ext cx="2358900" cy="6132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16"/>
          <p:cNvSpPr txBox="1">
            <a:spLocks noGrp="1"/>
          </p:cNvSpPr>
          <p:nvPr>
            <p:ph type="subTitle" idx="7"/>
          </p:nvPr>
        </p:nvSpPr>
        <p:spPr>
          <a:xfrm>
            <a:off x="868773" y="3167425"/>
            <a:ext cx="23589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16"/>
          <p:cNvSpPr txBox="1">
            <a:spLocks noGrp="1"/>
          </p:cNvSpPr>
          <p:nvPr>
            <p:ph type="subTitle" idx="8"/>
          </p:nvPr>
        </p:nvSpPr>
        <p:spPr>
          <a:xfrm>
            <a:off x="868774" y="3687325"/>
            <a:ext cx="2358900" cy="6132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 name="Google Shape;120;p16"/>
          <p:cNvSpPr txBox="1">
            <a:spLocks noGrp="1"/>
          </p:cNvSpPr>
          <p:nvPr>
            <p:ph type="subTitle" idx="9"/>
          </p:nvPr>
        </p:nvSpPr>
        <p:spPr>
          <a:xfrm>
            <a:off x="3392549" y="3167425"/>
            <a:ext cx="23589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6"/>
          <p:cNvSpPr txBox="1">
            <a:spLocks noGrp="1"/>
          </p:cNvSpPr>
          <p:nvPr>
            <p:ph type="subTitle" idx="13"/>
          </p:nvPr>
        </p:nvSpPr>
        <p:spPr>
          <a:xfrm>
            <a:off x="3392550" y="3687325"/>
            <a:ext cx="2358900" cy="6132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16"/>
          <p:cNvSpPr txBox="1">
            <a:spLocks noGrp="1"/>
          </p:cNvSpPr>
          <p:nvPr>
            <p:ph type="subTitle" idx="14"/>
          </p:nvPr>
        </p:nvSpPr>
        <p:spPr>
          <a:xfrm>
            <a:off x="5916326" y="3167425"/>
            <a:ext cx="23589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6"/>
          <p:cNvSpPr txBox="1">
            <a:spLocks noGrp="1"/>
          </p:cNvSpPr>
          <p:nvPr>
            <p:ph type="subTitle" idx="15"/>
          </p:nvPr>
        </p:nvSpPr>
        <p:spPr>
          <a:xfrm>
            <a:off x="5916327" y="3687325"/>
            <a:ext cx="2358900" cy="6132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_6">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3843900" y="1325475"/>
            <a:ext cx="4508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26" name="Google Shape;126;p17"/>
          <p:cNvSpPr txBox="1">
            <a:spLocks noGrp="1"/>
          </p:cNvSpPr>
          <p:nvPr>
            <p:ph type="subTitle" idx="1"/>
          </p:nvPr>
        </p:nvSpPr>
        <p:spPr>
          <a:xfrm>
            <a:off x="3843900" y="1898175"/>
            <a:ext cx="4508100" cy="21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AutoNum type="arabicPeriod"/>
              <a:defRPr sz="1200">
                <a:latin typeface="Albert Sans"/>
                <a:ea typeface="Albert Sans"/>
                <a:cs typeface="Albert Sans"/>
                <a:sym typeface="Albert Sans"/>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127" name="Google Shape;127;p17"/>
          <p:cNvSpPr/>
          <p:nvPr/>
        </p:nvSpPr>
        <p:spPr>
          <a:xfrm>
            <a:off x="-121025" y="-68075"/>
            <a:ext cx="1853175" cy="3010450"/>
          </a:xfrm>
          <a:custGeom>
            <a:avLst/>
            <a:gdLst/>
            <a:ahLst/>
            <a:cxnLst/>
            <a:rect l="l" t="t" r="r" b="b"/>
            <a:pathLst>
              <a:path w="74127" h="120418" extrusionOk="0">
                <a:moveTo>
                  <a:pt x="74127" y="908"/>
                </a:moveTo>
                <a:lnTo>
                  <a:pt x="69891" y="1210"/>
                </a:lnTo>
                <a:lnTo>
                  <a:pt x="0" y="0"/>
                </a:lnTo>
                <a:lnTo>
                  <a:pt x="303" y="120418"/>
                </a:lnTo>
                <a:close/>
              </a:path>
            </a:pathLst>
          </a:custGeom>
          <a:solidFill>
            <a:schemeClr val="accent4"/>
          </a:solidFill>
          <a:ln>
            <a:noFill/>
          </a:ln>
          <a:effectLst>
            <a:outerShdw blurRad="214313" dist="76200" dir="3660000" algn="bl" rotWithShape="0">
              <a:srgbClr val="000000">
                <a:alpha val="35000"/>
              </a:srgbClr>
            </a:outerShdw>
          </a:effectLst>
        </p:spPr>
      </p:sp>
      <p:sp>
        <p:nvSpPr>
          <p:cNvPr id="128" name="Google Shape;128;p17"/>
          <p:cNvSpPr/>
          <p:nvPr/>
        </p:nvSpPr>
        <p:spPr>
          <a:xfrm>
            <a:off x="6399125" y="3895450"/>
            <a:ext cx="2836475" cy="1346375"/>
          </a:xfrm>
          <a:custGeom>
            <a:avLst/>
            <a:gdLst/>
            <a:ahLst/>
            <a:cxnLst/>
            <a:rect l="l" t="t" r="r" b="b"/>
            <a:pathLst>
              <a:path w="113459" h="53855" extrusionOk="0">
                <a:moveTo>
                  <a:pt x="113157" y="0"/>
                </a:moveTo>
                <a:lnTo>
                  <a:pt x="113459" y="53855"/>
                </a:lnTo>
                <a:lnTo>
                  <a:pt x="0" y="53553"/>
                </a:lnTo>
                <a:close/>
              </a:path>
            </a:pathLst>
          </a:custGeom>
          <a:solidFill>
            <a:schemeClr val="accent1"/>
          </a:solidFill>
          <a:ln>
            <a:noFill/>
          </a:ln>
          <a:effectLst>
            <a:outerShdw blurRad="214313" dist="76200" dir="10680000" algn="bl" rotWithShape="0">
              <a:srgbClr val="000000">
                <a:alpha val="35000"/>
              </a:srgbClr>
            </a:outerShdw>
          </a:effectLst>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9">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1" name="Google Shape;131;p18"/>
          <p:cNvSpPr txBox="1">
            <a:spLocks noGrp="1"/>
          </p:cNvSpPr>
          <p:nvPr>
            <p:ph type="body" idx="1"/>
          </p:nvPr>
        </p:nvSpPr>
        <p:spPr>
          <a:xfrm>
            <a:off x="716375" y="1152475"/>
            <a:ext cx="7711200" cy="34539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17500" rtl="0">
              <a:spcBef>
                <a:spcPts val="0"/>
              </a:spcBef>
              <a:spcAft>
                <a:spcPts val="0"/>
              </a:spcAft>
              <a:buClr>
                <a:srgbClr val="325061"/>
              </a:buClr>
              <a:buSzPts val="1400"/>
              <a:buFont typeface="Poppins"/>
              <a:buChar char="○"/>
              <a:defRPr/>
            </a:lvl2pPr>
            <a:lvl3pPr marL="1371600" lvl="2" indent="-317500" rtl="0">
              <a:spcBef>
                <a:spcPts val="0"/>
              </a:spcBef>
              <a:spcAft>
                <a:spcPts val="0"/>
              </a:spcAft>
              <a:buClr>
                <a:srgbClr val="325061"/>
              </a:buClr>
              <a:buSzPts val="1400"/>
              <a:buFont typeface="Poppins"/>
              <a:buChar char="■"/>
              <a:defRPr/>
            </a:lvl3pPr>
            <a:lvl4pPr marL="1828800" lvl="3" indent="-317500" rtl="0">
              <a:spcBef>
                <a:spcPts val="0"/>
              </a:spcBef>
              <a:spcAft>
                <a:spcPts val="0"/>
              </a:spcAft>
              <a:buClr>
                <a:srgbClr val="325061"/>
              </a:buClr>
              <a:buSzPts val="1400"/>
              <a:buFont typeface="Poppins"/>
              <a:buChar char="●"/>
              <a:defRPr/>
            </a:lvl4pPr>
            <a:lvl5pPr marL="2286000" lvl="4" indent="-317500" rtl="0">
              <a:spcBef>
                <a:spcPts val="0"/>
              </a:spcBef>
              <a:spcAft>
                <a:spcPts val="0"/>
              </a:spcAft>
              <a:buClr>
                <a:srgbClr val="325061"/>
              </a:buClr>
              <a:buSzPts val="1400"/>
              <a:buFont typeface="Poppins"/>
              <a:buChar char="○"/>
              <a:defRPr/>
            </a:lvl5pPr>
            <a:lvl6pPr marL="2743200" lvl="5" indent="-317500" rtl="0">
              <a:spcBef>
                <a:spcPts val="0"/>
              </a:spcBef>
              <a:spcAft>
                <a:spcPts val="0"/>
              </a:spcAft>
              <a:buClr>
                <a:srgbClr val="325061"/>
              </a:buClr>
              <a:buSzPts val="1400"/>
              <a:buFont typeface="Poppins"/>
              <a:buChar char="■"/>
              <a:defRPr/>
            </a:lvl6pPr>
            <a:lvl7pPr marL="3200400" lvl="6" indent="-317500" rtl="0">
              <a:spcBef>
                <a:spcPts val="0"/>
              </a:spcBef>
              <a:spcAft>
                <a:spcPts val="0"/>
              </a:spcAft>
              <a:buClr>
                <a:srgbClr val="325061"/>
              </a:buClr>
              <a:buSzPts val="1400"/>
              <a:buFont typeface="Poppins"/>
              <a:buChar char="●"/>
              <a:defRPr/>
            </a:lvl7pPr>
            <a:lvl8pPr marL="3657600" lvl="7" indent="-317500" rtl="0">
              <a:spcBef>
                <a:spcPts val="0"/>
              </a:spcBef>
              <a:spcAft>
                <a:spcPts val="0"/>
              </a:spcAft>
              <a:buClr>
                <a:srgbClr val="325061"/>
              </a:buClr>
              <a:buSzPts val="1400"/>
              <a:buFont typeface="Poppins"/>
              <a:buChar char="○"/>
              <a:defRPr/>
            </a:lvl8pPr>
            <a:lvl9pPr marL="4114800" lvl="8" indent="-317500" rtl="0">
              <a:spcBef>
                <a:spcPts val="0"/>
              </a:spcBef>
              <a:spcAft>
                <a:spcPts val="0"/>
              </a:spcAft>
              <a:buClr>
                <a:srgbClr val="325061"/>
              </a:buClr>
              <a:buSzPts val="1400"/>
              <a:buFont typeface="Poppins"/>
              <a:buChar char="■"/>
              <a:defRPr/>
            </a:lvl9pPr>
          </a:lstStyle>
          <a:p>
            <a:endParaRPr/>
          </a:p>
        </p:txBody>
      </p:sp>
      <p:sp>
        <p:nvSpPr>
          <p:cNvPr id="132" name="Google Shape;132;p18"/>
          <p:cNvSpPr/>
          <p:nvPr/>
        </p:nvSpPr>
        <p:spPr>
          <a:xfrm>
            <a:off x="5400675" y="3243950"/>
            <a:ext cx="3940911" cy="2013037"/>
          </a:xfrm>
          <a:custGeom>
            <a:avLst/>
            <a:gdLst/>
            <a:ahLst/>
            <a:cxnLst/>
            <a:rect l="l" t="t" r="r" b="b"/>
            <a:pathLst>
              <a:path w="154002" h="78665" extrusionOk="0">
                <a:moveTo>
                  <a:pt x="153397" y="0"/>
                </a:moveTo>
                <a:lnTo>
                  <a:pt x="154002" y="78665"/>
                </a:lnTo>
                <a:lnTo>
                  <a:pt x="0" y="77758"/>
                </a:lnTo>
                <a:close/>
              </a:path>
            </a:pathLst>
          </a:custGeom>
          <a:solidFill>
            <a:schemeClr val="dk2"/>
          </a:solidFill>
          <a:ln>
            <a:noFill/>
          </a:ln>
          <a:effectLst>
            <a:outerShdw blurRad="214313" dist="76200" dir="11040000" algn="bl" rotWithShape="0">
              <a:srgbClr val="000000">
                <a:alpha val="35000"/>
              </a:srgbClr>
            </a:outerShdw>
          </a:effectLst>
        </p:spPr>
      </p:sp>
      <p:sp>
        <p:nvSpPr>
          <p:cNvPr id="133" name="Google Shape;133;p18"/>
          <p:cNvSpPr/>
          <p:nvPr/>
        </p:nvSpPr>
        <p:spPr>
          <a:xfrm>
            <a:off x="7609350" y="1263175"/>
            <a:ext cx="1830475" cy="4069425"/>
          </a:xfrm>
          <a:custGeom>
            <a:avLst/>
            <a:gdLst/>
            <a:ahLst/>
            <a:cxnLst/>
            <a:rect l="l" t="t" r="r" b="b"/>
            <a:pathLst>
              <a:path w="73219" h="162777" extrusionOk="0">
                <a:moveTo>
                  <a:pt x="63840" y="0"/>
                </a:moveTo>
                <a:lnTo>
                  <a:pt x="0" y="162777"/>
                </a:lnTo>
                <a:lnTo>
                  <a:pt x="73219" y="162777"/>
                </a:lnTo>
                <a:close/>
              </a:path>
            </a:pathLst>
          </a:custGeom>
          <a:solidFill>
            <a:schemeClr val="accent2"/>
          </a:solidFill>
          <a:ln>
            <a:noFill/>
          </a:ln>
          <a:effectLst>
            <a:outerShdw blurRad="214313" dist="76200" dir="10800000" algn="bl" rotWithShape="0">
              <a:srgbClr val="000000">
                <a:alpha val="34000"/>
              </a:srgbClr>
            </a:outerShdw>
          </a:effectLst>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CUSTOM_5">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6" name="Google Shape;136;p19"/>
          <p:cNvSpPr/>
          <p:nvPr/>
        </p:nvSpPr>
        <p:spPr>
          <a:xfrm>
            <a:off x="5931750" y="-105900"/>
            <a:ext cx="3356875" cy="907696"/>
          </a:xfrm>
          <a:custGeom>
            <a:avLst/>
            <a:gdLst/>
            <a:ahLst/>
            <a:cxnLst/>
            <a:rect l="l" t="t" r="r" b="b"/>
            <a:pathLst>
              <a:path w="129797" h="35097" extrusionOk="0">
                <a:moveTo>
                  <a:pt x="129495" y="35097"/>
                </a:moveTo>
                <a:lnTo>
                  <a:pt x="129797" y="0"/>
                </a:lnTo>
                <a:lnTo>
                  <a:pt x="0" y="303"/>
                </a:lnTo>
                <a:close/>
              </a:path>
            </a:pathLst>
          </a:custGeom>
          <a:solidFill>
            <a:schemeClr val="accent3"/>
          </a:solidFill>
          <a:ln>
            <a:noFill/>
          </a:ln>
          <a:effectLst>
            <a:outerShdw blurRad="214313" dist="76200" dir="3660000" algn="bl" rotWithShape="0">
              <a:srgbClr val="000000">
                <a:alpha val="34000"/>
              </a:srgbClr>
            </a:outerShdw>
          </a:effectLst>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9" name="Google Shape;139;p20"/>
          <p:cNvSpPr/>
          <p:nvPr/>
        </p:nvSpPr>
        <p:spPr>
          <a:xfrm>
            <a:off x="-196675" y="1800225"/>
            <a:ext cx="1406900" cy="3434050"/>
          </a:xfrm>
          <a:custGeom>
            <a:avLst/>
            <a:gdLst/>
            <a:ahLst/>
            <a:cxnLst/>
            <a:rect l="l" t="t" r="r" b="b"/>
            <a:pathLst>
              <a:path w="56276" h="137362" extrusionOk="0">
                <a:moveTo>
                  <a:pt x="3934" y="12707"/>
                </a:moveTo>
                <a:lnTo>
                  <a:pt x="56276" y="137059"/>
                </a:lnTo>
                <a:lnTo>
                  <a:pt x="3934" y="137362"/>
                </a:lnTo>
                <a:lnTo>
                  <a:pt x="0" y="0"/>
                </a:lnTo>
                <a:close/>
              </a:path>
            </a:pathLst>
          </a:custGeom>
          <a:solidFill>
            <a:schemeClr val="accent4"/>
          </a:solidFill>
          <a:ln>
            <a:noFill/>
          </a:ln>
          <a:effectLst>
            <a:outerShdw blurRad="214313" dist="76200" dir="3660000" algn="bl" rotWithShape="0">
              <a:srgbClr val="000000">
                <a:alpha val="35000"/>
              </a:srgbClr>
            </a:outerShdw>
          </a:effectLst>
        </p:spPr>
      </p:sp>
      <p:sp>
        <p:nvSpPr>
          <p:cNvPr id="140" name="Google Shape;140;p20"/>
          <p:cNvSpPr/>
          <p:nvPr/>
        </p:nvSpPr>
        <p:spPr>
          <a:xfrm>
            <a:off x="8010250" y="-60500"/>
            <a:ext cx="1248050" cy="1656500"/>
          </a:xfrm>
          <a:custGeom>
            <a:avLst/>
            <a:gdLst/>
            <a:ahLst/>
            <a:cxnLst/>
            <a:rect l="l" t="t" r="r" b="b"/>
            <a:pathLst>
              <a:path w="49922" h="66260" extrusionOk="0">
                <a:moveTo>
                  <a:pt x="0" y="302"/>
                </a:moveTo>
                <a:lnTo>
                  <a:pt x="49317" y="0"/>
                </a:lnTo>
                <a:lnTo>
                  <a:pt x="49922" y="66260"/>
                </a:lnTo>
                <a:close/>
              </a:path>
            </a:pathLst>
          </a:custGeom>
          <a:solidFill>
            <a:schemeClr val="accent1"/>
          </a:solidFill>
          <a:ln w="9525" cap="flat" cmpd="sng">
            <a:solidFill>
              <a:schemeClr val="dk2"/>
            </a:solidFill>
            <a:prstDash val="solid"/>
            <a:round/>
            <a:headEnd type="none" w="med" len="med"/>
            <a:tailEnd type="none" w="med" len="med"/>
          </a:ln>
          <a:effectLst>
            <a:outerShdw blurRad="214313" dist="76200" dir="10920000" algn="bl" rotWithShape="0">
              <a:srgbClr val="000000">
                <a:alpha val="35000"/>
              </a:srgbClr>
            </a:outerShdw>
          </a:effectLst>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288911" y="537275"/>
            <a:ext cx="1952934" cy="4704425"/>
          </a:xfrm>
          <a:custGeom>
            <a:avLst/>
            <a:gdLst/>
            <a:ahLst/>
            <a:cxnLst/>
            <a:rect l="l" t="t" r="r" b="b"/>
            <a:pathLst>
              <a:path w="74732" h="180022" extrusionOk="0">
                <a:moveTo>
                  <a:pt x="6051" y="49317"/>
                </a:moveTo>
                <a:lnTo>
                  <a:pt x="0" y="180022"/>
                </a:lnTo>
                <a:lnTo>
                  <a:pt x="74732" y="180022"/>
                </a:lnTo>
                <a:lnTo>
                  <a:pt x="6656" y="0"/>
                </a:lnTo>
                <a:close/>
              </a:path>
            </a:pathLst>
          </a:custGeom>
          <a:solidFill>
            <a:schemeClr val="accent2"/>
          </a:solidFill>
          <a:ln>
            <a:noFill/>
          </a:ln>
          <a:effectLst>
            <a:outerShdw blurRad="214313" dist="76200" dir="1680000" algn="bl" rotWithShape="0">
              <a:schemeClr val="dk1">
                <a:alpha val="35000"/>
              </a:schemeClr>
            </a:outerShdw>
          </a:effectLst>
        </p:spPr>
      </p:sp>
      <p:sp>
        <p:nvSpPr>
          <p:cNvPr id="17" name="Google Shape;17;p3"/>
          <p:cNvSpPr/>
          <p:nvPr/>
        </p:nvSpPr>
        <p:spPr>
          <a:xfrm>
            <a:off x="4659400" y="-166400"/>
            <a:ext cx="4689675" cy="2019575"/>
          </a:xfrm>
          <a:custGeom>
            <a:avLst/>
            <a:gdLst/>
            <a:ahLst/>
            <a:cxnLst/>
            <a:rect l="l" t="t" r="r" b="b"/>
            <a:pathLst>
              <a:path w="187587" h="80783" extrusionOk="0">
                <a:moveTo>
                  <a:pt x="0" y="3328"/>
                </a:moveTo>
                <a:lnTo>
                  <a:pt x="187587" y="80783"/>
                </a:lnTo>
                <a:lnTo>
                  <a:pt x="185771" y="0"/>
                </a:lnTo>
                <a:close/>
              </a:path>
            </a:pathLst>
          </a:custGeom>
          <a:solidFill>
            <a:schemeClr val="lt2"/>
          </a:solidFill>
          <a:ln>
            <a:noFill/>
          </a:ln>
          <a:effectLst>
            <a:outerShdw blurRad="214313" dist="76200" dir="3960000" algn="bl" rotWithShape="0">
              <a:schemeClr val="dk1">
                <a:alpha val="35000"/>
              </a:schemeClr>
            </a:outerShdw>
          </a:effectLst>
        </p:spPr>
      </p:sp>
      <p:sp>
        <p:nvSpPr>
          <p:cNvPr id="18" name="Google Shape;18;p3"/>
          <p:cNvSpPr/>
          <p:nvPr/>
        </p:nvSpPr>
        <p:spPr>
          <a:xfrm>
            <a:off x="7352175" y="-83225"/>
            <a:ext cx="1913700" cy="2957525"/>
          </a:xfrm>
          <a:custGeom>
            <a:avLst/>
            <a:gdLst/>
            <a:ahLst/>
            <a:cxnLst/>
            <a:rect l="l" t="t" r="r" b="b"/>
            <a:pathLst>
              <a:path w="76548" h="118301" extrusionOk="0">
                <a:moveTo>
                  <a:pt x="76548" y="0"/>
                </a:moveTo>
                <a:lnTo>
                  <a:pt x="75640" y="118301"/>
                </a:lnTo>
                <a:lnTo>
                  <a:pt x="0" y="303"/>
                </a:lnTo>
                <a:close/>
              </a:path>
            </a:pathLst>
          </a:custGeom>
          <a:solidFill>
            <a:schemeClr val="dk2"/>
          </a:solidFill>
          <a:ln>
            <a:noFill/>
          </a:ln>
          <a:effectLst>
            <a:outerShdw blurRad="214313" dist="76200" dir="5400000" algn="bl" rotWithShape="0">
              <a:schemeClr val="dk1">
                <a:alpha val="35000"/>
              </a:schemeClr>
            </a:outerShdw>
          </a:effectLst>
        </p:spPr>
      </p:sp>
      <p:sp>
        <p:nvSpPr>
          <p:cNvPr id="19" name="Google Shape;19;p3"/>
          <p:cNvSpPr/>
          <p:nvPr/>
        </p:nvSpPr>
        <p:spPr>
          <a:xfrm flipH="1">
            <a:off x="-158850" y="3585325"/>
            <a:ext cx="2352400" cy="1656500"/>
          </a:xfrm>
          <a:custGeom>
            <a:avLst/>
            <a:gdLst/>
            <a:ahLst/>
            <a:cxnLst/>
            <a:rect l="l" t="t" r="r" b="b"/>
            <a:pathLst>
              <a:path w="94096" h="66260" extrusionOk="0">
                <a:moveTo>
                  <a:pt x="0" y="64142"/>
                </a:moveTo>
                <a:lnTo>
                  <a:pt x="91373" y="0"/>
                </a:lnTo>
                <a:lnTo>
                  <a:pt x="94096" y="66260"/>
                </a:lnTo>
                <a:close/>
              </a:path>
            </a:pathLst>
          </a:custGeom>
          <a:solidFill>
            <a:schemeClr val="accent6"/>
          </a:solidFill>
          <a:ln>
            <a:noFill/>
          </a:ln>
          <a:effectLst>
            <a:outerShdw blurRad="214313" dist="76200" algn="bl" rotWithShape="0">
              <a:schemeClr val="dk1">
                <a:alpha val="35000"/>
              </a:schemeClr>
            </a:outerShdw>
          </a:effectLst>
        </p:spPr>
      </p:sp>
      <p:sp>
        <p:nvSpPr>
          <p:cNvPr id="20" name="Google Shape;20;p3"/>
          <p:cNvSpPr txBox="1">
            <a:spLocks noGrp="1"/>
          </p:cNvSpPr>
          <p:nvPr>
            <p:ph type="title"/>
          </p:nvPr>
        </p:nvSpPr>
        <p:spPr>
          <a:xfrm>
            <a:off x="2395050" y="2571750"/>
            <a:ext cx="43539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3999600" y="1729950"/>
            <a:ext cx="1144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CUSTOM_4">
    <p:spTree>
      <p:nvGrpSpPr>
        <p:cNvPr id="1" name="Shape 141"/>
        <p:cNvGrpSpPr/>
        <p:nvPr/>
      </p:nvGrpSpPr>
      <p:grpSpPr>
        <a:xfrm>
          <a:off x="0" y="0"/>
          <a:ext cx="0" cy="0"/>
          <a:chOff x="0" y="0"/>
          <a:chExt cx="0" cy="0"/>
        </a:xfrm>
      </p:grpSpPr>
      <p:sp>
        <p:nvSpPr>
          <p:cNvPr id="142" name="Google Shape;142;p21"/>
          <p:cNvSpPr/>
          <p:nvPr/>
        </p:nvSpPr>
        <p:spPr>
          <a:xfrm>
            <a:off x="-37825" y="1217800"/>
            <a:ext cx="1762400" cy="4008900"/>
          </a:xfrm>
          <a:custGeom>
            <a:avLst/>
            <a:gdLst/>
            <a:ahLst/>
            <a:cxnLst/>
            <a:rect l="l" t="t" r="r" b="b"/>
            <a:pathLst>
              <a:path w="70496" h="160356" extrusionOk="0">
                <a:moveTo>
                  <a:pt x="303" y="0"/>
                </a:moveTo>
                <a:lnTo>
                  <a:pt x="0" y="160356"/>
                </a:lnTo>
                <a:lnTo>
                  <a:pt x="70496" y="159448"/>
                </a:lnTo>
                <a:close/>
              </a:path>
            </a:pathLst>
          </a:custGeom>
          <a:solidFill>
            <a:schemeClr val="accent2"/>
          </a:solidFill>
          <a:ln>
            <a:noFill/>
          </a:ln>
          <a:effectLst>
            <a:outerShdw blurRad="214313" dist="76200" dir="3480000" algn="bl" rotWithShape="0">
              <a:srgbClr val="000000">
                <a:alpha val="35000"/>
              </a:srgbClr>
            </a:outerShdw>
          </a:effectLst>
        </p:spPr>
      </p:sp>
      <p:sp>
        <p:nvSpPr>
          <p:cNvPr id="143" name="Google Shape;143;p21"/>
          <p:cNvSpPr/>
          <p:nvPr/>
        </p:nvSpPr>
        <p:spPr>
          <a:xfrm>
            <a:off x="5541639" y="-157875"/>
            <a:ext cx="3928495" cy="1277361"/>
          </a:xfrm>
          <a:custGeom>
            <a:avLst/>
            <a:gdLst/>
            <a:ahLst/>
            <a:cxnLst/>
            <a:rect l="l" t="t" r="r" b="b"/>
            <a:pathLst>
              <a:path w="147952" h="48107" extrusionOk="0">
                <a:moveTo>
                  <a:pt x="0" y="0"/>
                </a:moveTo>
                <a:lnTo>
                  <a:pt x="147649" y="1210"/>
                </a:lnTo>
                <a:lnTo>
                  <a:pt x="147952" y="48107"/>
                </a:lnTo>
                <a:close/>
              </a:path>
            </a:pathLst>
          </a:custGeom>
          <a:solidFill>
            <a:schemeClr val="accent1"/>
          </a:solidFill>
          <a:ln>
            <a:noFill/>
          </a:ln>
          <a:effectLst>
            <a:outerShdw blurRad="214313" dist="76200" dir="3660000" algn="bl" rotWithShape="0">
              <a:srgbClr val="000000">
                <a:alpha val="35000"/>
              </a:srgbClr>
            </a:outerShdw>
          </a:effectLst>
        </p:spPr>
      </p:sp>
      <p:sp>
        <p:nvSpPr>
          <p:cNvPr id="144" name="Google Shape;144;p21"/>
          <p:cNvSpPr/>
          <p:nvPr/>
        </p:nvSpPr>
        <p:spPr>
          <a:xfrm>
            <a:off x="7616925" y="-37825"/>
            <a:ext cx="1648950" cy="2897000"/>
          </a:xfrm>
          <a:custGeom>
            <a:avLst/>
            <a:gdLst/>
            <a:ahLst/>
            <a:cxnLst/>
            <a:rect l="l" t="t" r="r" b="b"/>
            <a:pathLst>
              <a:path w="65958" h="115880" extrusionOk="0">
                <a:moveTo>
                  <a:pt x="0" y="0"/>
                </a:moveTo>
                <a:lnTo>
                  <a:pt x="65958" y="0"/>
                </a:lnTo>
                <a:lnTo>
                  <a:pt x="65050" y="115880"/>
                </a:lnTo>
                <a:close/>
              </a:path>
            </a:pathLst>
          </a:custGeom>
          <a:solidFill>
            <a:schemeClr val="accent4"/>
          </a:solidFill>
          <a:ln>
            <a:noFill/>
          </a:ln>
          <a:effectLst>
            <a:outerShdw blurRad="214313" dist="76200" dir="10920000" algn="bl" rotWithShape="0">
              <a:srgbClr val="000000">
                <a:alpha val="35000"/>
              </a:srgbClr>
            </a:outerShdw>
          </a:effectLst>
        </p:spPr>
      </p:sp>
      <p:sp>
        <p:nvSpPr>
          <p:cNvPr id="145" name="Google Shape;145;p21"/>
          <p:cNvSpPr txBox="1">
            <a:spLocks noGrp="1"/>
          </p:cNvSpPr>
          <p:nvPr>
            <p:ph type="title" hasCustomPrompt="1"/>
          </p:nvPr>
        </p:nvSpPr>
        <p:spPr>
          <a:xfrm>
            <a:off x="1838850" y="727775"/>
            <a:ext cx="5466300" cy="72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1pPr>
            <a:lvl2pPr lvl="1"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2pPr>
            <a:lvl3pPr lvl="2"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3pPr>
            <a:lvl4pPr lvl="3"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4pPr>
            <a:lvl5pPr lvl="4"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5pPr>
            <a:lvl6pPr lvl="5"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6pPr>
            <a:lvl7pPr lvl="6"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7pPr>
            <a:lvl8pPr lvl="7"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8pPr>
            <a:lvl9pPr lvl="8"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9pPr>
          </a:lstStyle>
          <a:p>
            <a:r>
              <a:t>xx%</a:t>
            </a:r>
          </a:p>
        </p:txBody>
      </p:sp>
      <p:sp>
        <p:nvSpPr>
          <p:cNvPr id="146" name="Google Shape;146;p21"/>
          <p:cNvSpPr txBox="1">
            <a:spLocks noGrp="1"/>
          </p:cNvSpPr>
          <p:nvPr>
            <p:ph type="subTitle" idx="1"/>
          </p:nvPr>
        </p:nvSpPr>
        <p:spPr>
          <a:xfrm>
            <a:off x="1838850" y="1371575"/>
            <a:ext cx="5466300" cy="363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 name="Google Shape;147;p21"/>
          <p:cNvSpPr txBox="1">
            <a:spLocks noGrp="1"/>
          </p:cNvSpPr>
          <p:nvPr>
            <p:ph type="title" idx="2" hasCustomPrompt="1"/>
          </p:nvPr>
        </p:nvSpPr>
        <p:spPr>
          <a:xfrm>
            <a:off x="1838850" y="2068350"/>
            <a:ext cx="5466300" cy="72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1pPr>
            <a:lvl2pPr lvl="1"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2pPr>
            <a:lvl3pPr lvl="2"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3pPr>
            <a:lvl4pPr lvl="3"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4pPr>
            <a:lvl5pPr lvl="4"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5pPr>
            <a:lvl6pPr lvl="5"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6pPr>
            <a:lvl7pPr lvl="6"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7pPr>
            <a:lvl8pPr lvl="7"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8pPr>
            <a:lvl9pPr lvl="8"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9pPr>
          </a:lstStyle>
          <a:p>
            <a:r>
              <a:t>xx%</a:t>
            </a:r>
          </a:p>
        </p:txBody>
      </p:sp>
      <p:sp>
        <p:nvSpPr>
          <p:cNvPr id="148" name="Google Shape;148;p21"/>
          <p:cNvSpPr txBox="1">
            <a:spLocks noGrp="1"/>
          </p:cNvSpPr>
          <p:nvPr>
            <p:ph type="subTitle" idx="3"/>
          </p:nvPr>
        </p:nvSpPr>
        <p:spPr>
          <a:xfrm>
            <a:off x="1838850" y="2712150"/>
            <a:ext cx="5466300" cy="363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21"/>
          <p:cNvSpPr txBox="1">
            <a:spLocks noGrp="1"/>
          </p:cNvSpPr>
          <p:nvPr>
            <p:ph type="title" idx="4" hasCustomPrompt="1"/>
          </p:nvPr>
        </p:nvSpPr>
        <p:spPr>
          <a:xfrm>
            <a:off x="1838850" y="3408925"/>
            <a:ext cx="5466300" cy="72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1pPr>
            <a:lvl2pPr lvl="1"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2pPr>
            <a:lvl3pPr lvl="2"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3pPr>
            <a:lvl4pPr lvl="3"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4pPr>
            <a:lvl5pPr lvl="4"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5pPr>
            <a:lvl6pPr lvl="5"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6pPr>
            <a:lvl7pPr lvl="6"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7pPr>
            <a:lvl8pPr lvl="7"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8pPr>
            <a:lvl9pPr lvl="8"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9pPr>
          </a:lstStyle>
          <a:p>
            <a:r>
              <a:t>xx%</a:t>
            </a:r>
          </a:p>
        </p:txBody>
      </p:sp>
      <p:sp>
        <p:nvSpPr>
          <p:cNvPr id="150" name="Google Shape;150;p21"/>
          <p:cNvSpPr txBox="1">
            <a:spLocks noGrp="1"/>
          </p:cNvSpPr>
          <p:nvPr>
            <p:ph type="subTitle" idx="5"/>
          </p:nvPr>
        </p:nvSpPr>
        <p:spPr>
          <a:xfrm>
            <a:off x="1838850" y="4052725"/>
            <a:ext cx="5466300" cy="363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21"/>
          <p:cNvSpPr/>
          <p:nvPr/>
        </p:nvSpPr>
        <p:spPr>
          <a:xfrm>
            <a:off x="-136150" y="-157875"/>
            <a:ext cx="1425108" cy="2691851"/>
          </a:xfrm>
          <a:custGeom>
            <a:avLst/>
            <a:gdLst/>
            <a:ahLst/>
            <a:cxnLst/>
            <a:rect l="l" t="t" r="r" b="b"/>
            <a:pathLst>
              <a:path w="54461" h="102870" extrusionOk="0">
                <a:moveTo>
                  <a:pt x="54461" y="303"/>
                </a:moveTo>
                <a:lnTo>
                  <a:pt x="0" y="0"/>
                </a:lnTo>
                <a:lnTo>
                  <a:pt x="1815" y="102870"/>
                </a:lnTo>
                <a:close/>
              </a:path>
            </a:pathLst>
          </a:custGeom>
          <a:solidFill>
            <a:schemeClr val="accent3"/>
          </a:solidFill>
          <a:ln>
            <a:noFill/>
          </a:ln>
          <a:effectLst>
            <a:outerShdw blurRad="214313" dist="76200" dir="3660000" algn="bl" rotWithShape="0">
              <a:srgbClr val="000000">
                <a:alpha val="35000"/>
              </a:srgbClr>
            </a:outerShdw>
          </a:effectLst>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152"/>
        <p:cNvGrpSpPr/>
        <p:nvPr/>
      </p:nvGrpSpPr>
      <p:grpSpPr>
        <a:xfrm>
          <a:off x="0" y="0"/>
          <a:ext cx="0" cy="0"/>
          <a:chOff x="0" y="0"/>
          <a:chExt cx="0" cy="0"/>
        </a:xfrm>
      </p:grpSpPr>
      <p:sp>
        <p:nvSpPr>
          <p:cNvPr id="153" name="Google Shape;153;p22"/>
          <p:cNvSpPr/>
          <p:nvPr/>
        </p:nvSpPr>
        <p:spPr>
          <a:xfrm>
            <a:off x="-151275" y="-157775"/>
            <a:ext cx="3736547" cy="1216717"/>
          </a:xfrm>
          <a:custGeom>
            <a:avLst/>
            <a:gdLst/>
            <a:ahLst/>
            <a:cxnLst/>
            <a:rect l="l" t="t" r="r" b="b"/>
            <a:pathLst>
              <a:path w="144018" h="46896" extrusionOk="0">
                <a:moveTo>
                  <a:pt x="144018" y="2118"/>
                </a:moveTo>
                <a:lnTo>
                  <a:pt x="0" y="46896"/>
                </a:lnTo>
                <a:lnTo>
                  <a:pt x="908" y="0"/>
                </a:lnTo>
                <a:close/>
              </a:path>
            </a:pathLst>
          </a:custGeom>
          <a:solidFill>
            <a:schemeClr val="accent2"/>
          </a:solidFill>
          <a:ln>
            <a:noFill/>
          </a:ln>
          <a:effectLst>
            <a:outerShdw blurRad="214313" dist="76200" dir="3660000" algn="bl" rotWithShape="0">
              <a:srgbClr val="000000">
                <a:alpha val="35000"/>
              </a:srgbClr>
            </a:outerShdw>
          </a:effectLst>
        </p:spPr>
      </p:sp>
      <p:sp>
        <p:nvSpPr>
          <p:cNvPr id="154" name="Google Shape;154;p22"/>
          <p:cNvSpPr/>
          <p:nvPr/>
        </p:nvSpPr>
        <p:spPr>
          <a:xfrm>
            <a:off x="-98325" y="-68075"/>
            <a:ext cx="1535475" cy="3108800"/>
          </a:xfrm>
          <a:custGeom>
            <a:avLst/>
            <a:gdLst/>
            <a:ahLst/>
            <a:cxnLst/>
            <a:rect l="l" t="t" r="r" b="b"/>
            <a:pathLst>
              <a:path w="61419" h="124352" extrusionOk="0">
                <a:moveTo>
                  <a:pt x="61419" y="605"/>
                </a:moveTo>
                <a:lnTo>
                  <a:pt x="0" y="124352"/>
                </a:lnTo>
                <a:lnTo>
                  <a:pt x="1210" y="0"/>
                </a:lnTo>
                <a:close/>
              </a:path>
            </a:pathLst>
          </a:custGeom>
          <a:solidFill>
            <a:schemeClr val="accent4"/>
          </a:solidFill>
          <a:ln>
            <a:noFill/>
          </a:ln>
          <a:effectLst>
            <a:outerShdw blurRad="214313" dist="76200" dir="3660000" algn="bl" rotWithShape="0">
              <a:srgbClr val="000000">
                <a:alpha val="35000"/>
              </a:srgbClr>
            </a:outerShdw>
          </a:effectLst>
        </p:spPr>
      </p:sp>
      <p:sp>
        <p:nvSpPr>
          <p:cNvPr id="155" name="Google Shape;155;p22"/>
          <p:cNvSpPr/>
          <p:nvPr/>
        </p:nvSpPr>
        <p:spPr>
          <a:xfrm>
            <a:off x="7284100" y="2004450"/>
            <a:ext cx="2045469" cy="3260218"/>
          </a:xfrm>
          <a:custGeom>
            <a:avLst/>
            <a:gdLst/>
            <a:ahLst/>
            <a:cxnLst/>
            <a:rect l="l" t="t" r="r" b="b"/>
            <a:pathLst>
              <a:path w="78968" h="125865" extrusionOk="0">
                <a:moveTo>
                  <a:pt x="77758" y="0"/>
                </a:moveTo>
                <a:lnTo>
                  <a:pt x="78968" y="125865"/>
                </a:lnTo>
                <a:lnTo>
                  <a:pt x="0" y="124352"/>
                </a:lnTo>
                <a:close/>
              </a:path>
            </a:pathLst>
          </a:custGeom>
          <a:solidFill>
            <a:schemeClr val="accent5"/>
          </a:solidFill>
          <a:ln>
            <a:noFill/>
          </a:ln>
          <a:effectLst>
            <a:outerShdw blurRad="214313" dist="76200" dir="10680000" algn="bl" rotWithShape="0">
              <a:srgbClr val="000000">
                <a:alpha val="35000"/>
              </a:srgbClr>
            </a:outerShdw>
          </a:effectLst>
        </p:spPr>
      </p:sp>
      <p:sp>
        <p:nvSpPr>
          <p:cNvPr id="156" name="Google Shape;156;p22"/>
          <p:cNvSpPr txBox="1">
            <a:spLocks noGrp="1"/>
          </p:cNvSpPr>
          <p:nvPr>
            <p:ph type="ctrTitle"/>
          </p:nvPr>
        </p:nvSpPr>
        <p:spPr>
          <a:xfrm>
            <a:off x="2186250" y="639234"/>
            <a:ext cx="4771500" cy="108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atin typeface="Advent Pro"/>
                <a:ea typeface="Advent Pro"/>
                <a:cs typeface="Advent Pro"/>
                <a:sym typeface="Advent Pro"/>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157" name="Google Shape;157;p22"/>
          <p:cNvSpPr txBox="1">
            <a:spLocks noGrp="1"/>
          </p:cNvSpPr>
          <p:nvPr>
            <p:ph type="subTitle" idx="1"/>
          </p:nvPr>
        </p:nvSpPr>
        <p:spPr>
          <a:xfrm>
            <a:off x="2186250" y="1644541"/>
            <a:ext cx="4771500" cy="86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atin typeface="Albert Sans"/>
                <a:ea typeface="Albert Sans"/>
                <a:cs typeface="Albert Sans"/>
                <a:sym typeface="Albert Sans"/>
              </a:defRPr>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58" name="Google Shape;158;p22"/>
          <p:cNvSpPr txBox="1"/>
          <p:nvPr/>
        </p:nvSpPr>
        <p:spPr>
          <a:xfrm>
            <a:off x="2056800" y="3990666"/>
            <a:ext cx="5030400" cy="51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200">
                <a:solidFill>
                  <a:schemeClr val="dk1"/>
                </a:solidFill>
                <a:latin typeface="Albert Sans"/>
                <a:ea typeface="Albert Sans"/>
                <a:cs typeface="Albert Sans"/>
                <a:sym typeface="Albert Sans"/>
              </a:rPr>
              <a:t>CREDITS: This presentation template was created by </a:t>
            </a:r>
            <a:r>
              <a:rPr lang="en" sz="1200" b="1">
                <a:solidFill>
                  <a:schemeClr val="dk1"/>
                </a:solidFill>
                <a:uFill>
                  <a:noFill/>
                </a:uFill>
                <a:latin typeface="Albert Sans"/>
                <a:ea typeface="Albert Sans"/>
                <a:cs typeface="Albert Sans"/>
                <a:sym typeface="Albert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Albert Sans"/>
                <a:ea typeface="Albert Sans"/>
                <a:cs typeface="Albert Sans"/>
                <a:sym typeface="Albert Sans"/>
              </a:rPr>
              <a:t>, including icons by </a:t>
            </a:r>
            <a:r>
              <a:rPr lang="en" sz="1200" b="1">
                <a:solidFill>
                  <a:schemeClr val="dk1"/>
                </a:solidFill>
                <a:uFill>
                  <a:noFill/>
                </a:u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Albert Sans"/>
                <a:ea typeface="Albert Sans"/>
                <a:cs typeface="Albert Sans"/>
                <a:sym typeface="Albert Sans"/>
              </a:rPr>
              <a:t>, and infographics &amp; images by </a:t>
            </a:r>
            <a:r>
              <a:rPr lang="en" sz="1200" b="1">
                <a:solidFill>
                  <a:schemeClr val="dk1"/>
                </a:solidFill>
                <a:uFill>
                  <a:noFill/>
                </a:u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Freepik</a:t>
            </a:r>
            <a:endParaRPr sz="1200" b="1">
              <a:solidFill>
                <a:schemeClr val="dk1"/>
              </a:solidFill>
              <a:latin typeface="Albert Sans"/>
              <a:ea typeface="Albert Sans"/>
              <a:cs typeface="Albert Sans"/>
              <a:sym typeface="Albert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59"/>
        <p:cNvGrpSpPr/>
        <p:nvPr/>
      </p:nvGrpSpPr>
      <p:grpSpPr>
        <a:xfrm>
          <a:off x="0" y="0"/>
          <a:ext cx="0" cy="0"/>
          <a:chOff x="0" y="0"/>
          <a:chExt cx="0" cy="0"/>
        </a:xfrm>
      </p:grpSpPr>
      <p:sp>
        <p:nvSpPr>
          <p:cNvPr id="160" name="Google Shape;160;p23"/>
          <p:cNvSpPr/>
          <p:nvPr/>
        </p:nvSpPr>
        <p:spPr>
          <a:xfrm>
            <a:off x="-121550" y="-151950"/>
            <a:ext cx="1245975" cy="4322975"/>
          </a:xfrm>
          <a:custGeom>
            <a:avLst/>
            <a:gdLst/>
            <a:ahLst/>
            <a:cxnLst/>
            <a:rect l="l" t="t" r="r" b="b"/>
            <a:pathLst>
              <a:path w="49839" h="172919" extrusionOk="0">
                <a:moveTo>
                  <a:pt x="49839" y="0"/>
                </a:moveTo>
                <a:lnTo>
                  <a:pt x="304" y="172919"/>
                </a:lnTo>
                <a:lnTo>
                  <a:pt x="0" y="304"/>
                </a:lnTo>
                <a:close/>
              </a:path>
            </a:pathLst>
          </a:custGeom>
          <a:solidFill>
            <a:schemeClr val="accent4"/>
          </a:solidFill>
          <a:ln>
            <a:noFill/>
          </a:ln>
          <a:effectLst>
            <a:outerShdw blurRad="214313" dist="76200" dir="3660000" algn="bl" rotWithShape="0">
              <a:srgbClr val="000000">
                <a:alpha val="35000"/>
              </a:srgbClr>
            </a:outerShdw>
          </a:effectLst>
        </p:spPr>
      </p:sp>
      <p:sp>
        <p:nvSpPr>
          <p:cNvPr id="161" name="Google Shape;161;p23"/>
          <p:cNvSpPr/>
          <p:nvPr/>
        </p:nvSpPr>
        <p:spPr>
          <a:xfrm>
            <a:off x="5652525" y="4011475"/>
            <a:ext cx="3707575" cy="1276375"/>
          </a:xfrm>
          <a:custGeom>
            <a:avLst/>
            <a:gdLst/>
            <a:ahLst/>
            <a:cxnLst/>
            <a:rect l="l" t="t" r="r" b="b"/>
            <a:pathLst>
              <a:path w="148303" h="51055" extrusionOk="0">
                <a:moveTo>
                  <a:pt x="146176" y="0"/>
                </a:moveTo>
                <a:lnTo>
                  <a:pt x="148303" y="51055"/>
                </a:lnTo>
                <a:lnTo>
                  <a:pt x="0" y="48320"/>
                </a:lnTo>
                <a:close/>
              </a:path>
            </a:pathLst>
          </a:custGeom>
          <a:solidFill>
            <a:schemeClr val="accent2"/>
          </a:solidFill>
          <a:ln>
            <a:noFill/>
          </a:ln>
          <a:effectLst>
            <a:outerShdw blurRad="214313" dist="76200" dir="10920000" algn="bl" rotWithShape="0">
              <a:srgbClr val="000000">
                <a:alpha val="36000"/>
              </a:srgbClr>
            </a:outerShdw>
          </a:effectLst>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62"/>
        <p:cNvGrpSpPr/>
        <p:nvPr/>
      </p:nvGrpSpPr>
      <p:grpSpPr>
        <a:xfrm>
          <a:off x="0" y="0"/>
          <a:ext cx="0" cy="0"/>
          <a:chOff x="0" y="0"/>
          <a:chExt cx="0" cy="0"/>
        </a:xfrm>
      </p:grpSpPr>
      <p:sp>
        <p:nvSpPr>
          <p:cNvPr id="163" name="Google Shape;163;p24"/>
          <p:cNvSpPr/>
          <p:nvPr/>
        </p:nvSpPr>
        <p:spPr>
          <a:xfrm>
            <a:off x="6450275" y="-75975"/>
            <a:ext cx="2894625" cy="1489100"/>
          </a:xfrm>
          <a:custGeom>
            <a:avLst/>
            <a:gdLst/>
            <a:ahLst/>
            <a:cxnLst/>
            <a:rect l="l" t="t" r="r" b="b"/>
            <a:pathLst>
              <a:path w="115785" h="59564" extrusionOk="0">
                <a:moveTo>
                  <a:pt x="0" y="304"/>
                </a:moveTo>
                <a:lnTo>
                  <a:pt x="114266" y="0"/>
                </a:lnTo>
                <a:lnTo>
                  <a:pt x="115785" y="59564"/>
                </a:lnTo>
                <a:close/>
              </a:path>
            </a:pathLst>
          </a:custGeom>
          <a:solidFill>
            <a:schemeClr val="accent5"/>
          </a:solidFill>
          <a:ln>
            <a:noFill/>
          </a:ln>
          <a:effectLst>
            <a:outerShdw blurRad="214313" dist="76200" dir="3660000" algn="bl" rotWithShape="0">
              <a:srgbClr val="000000">
                <a:alpha val="36000"/>
              </a:srgbClr>
            </a:outerShdw>
          </a:effectLst>
        </p:spPr>
      </p:sp>
      <p:sp>
        <p:nvSpPr>
          <p:cNvPr id="164" name="Google Shape;164;p24"/>
          <p:cNvSpPr/>
          <p:nvPr/>
        </p:nvSpPr>
        <p:spPr>
          <a:xfrm>
            <a:off x="8212875" y="-121575"/>
            <a:ext cx="1132025" cy="3206150"/>
          </a:xfrm>
          <a:custGeom>
            <a:avLst/>
            <a:gdLst/>
            <a:ahLst/>
            <a:cxnLst/>
            <a:rect l="l" t="t" r="r" b="b"/>
            <a:pathLst>
              <a:path w="45281" h="128246" extrusionOk="0">
                <a:moveTo>
                  <a:pt x="0" y="608"/>
                </a:moveTo>
                <a:lnTo>
                  <a:pt x="45281" y="0"/>
                </a:lnTo>
                <a:lnTo>
                  <a:pt x="42242" y="128246"/>
                </a:lnTo>
                <a:close/>
              </a:path>
            </a:pathLst>
          </a:custGeom>
          <a:solidFill>
            <a:schemeClr val="accent2"/>
          </a:solidFill>
          <a:ln>
            <a:noFill/>
          </a:ln>
          <a:effectLst>
            <a:outerShdw blurRad="214313" dist="76200" dir="10680000" algn="bl" rotWithShape="0">
              <a:srgbClr val="000000">
                <a:alpha val="36000"/>
              </a:srgbClr>
            </a:outerShdw>
          </a:effectLst>
        </p:spPr>
      </p:sp>
      <p:sp>
        <p:nvSpPr>
          <p:cNvPr id="165" name="Google Shape;165;p24"/>
          <p:cNvSpPr/>
          <p:nvPr/>
        </p:nvSpPr>
        <p:spPr>
          <a:xfrm>
            <a:off x="-68375" y="2013325"/>
            <a:ext cx="1755025" cy="3221350"/>
          </a:xfrm>
          <a:custGeom>
            <a:avLst/>
            <a:gdLst/>
            <a:ahLst/>
            <a:cxnLst/>
            <a:rect l="l" t="t" r="r" b="b"/>
            <a:pathLst>
              <a:path w="70201" h="128854" extrusionOk="0">
                <a:moveTo>
                  <a:pt x="912" y="0"/>
                </a:moveTo>
                <a:lnTo>
                  <a:pt x="0" y="128854"/>
                </a:lnTo>
                <a:lnTo>
                  <a:pt x="70201" y="128246"/>
                </a:lnTo>
                <a:close/>
              </a:path>
            </a:pathLst>
          </a:custGeom>
          <a:solidFill>
            <a:schemeClr val="dk2"/>
          </a:solidFill>
          <a:ln>
            <a:noFill/>
          </a:ln>
          <a:effectLst>
            <a:outerShdw blurRad="200025" dist="76200" dir="3600000" algn="bl" rotWithShape="0">
              <a:srgbClr val="000000">
                <a:alpha val="34000"/>
              </a:srgbClr>
            </a:outerShdw>
          </a:effectLst>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24" name="Google Shape;24;p4"/>
          <p:cNvSpPr txBox="1">
            <a:spLocks noGrp="1"/>
          </p:cNvSpPr>
          <p:nvPr>
            <p:ph type="body" idx="1"/>
          </p:nvPr>
        </p:nvSpPr>
        <p:spPr>
          <a:xfrm>
            <a:off x="716375" y="1152475"/>
            <a:ext cx="7711200" cy="1131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p:nvPr/>
        </p:nvSpPr>
        <p:spPr>
          <a:xfrm>
            <a:off x="-105900" y="-60500"/>
            <a:ext cx="1308575" cy="2337250"/>
          </a:xfrm>
          <a:custGeom>
            <a:avLst/>
            <a:gdLst/>
            <a:ahLst/>
            <a:cxnLst/>
            <a:rect l="l" t="t" r="r" b="b"/>
            <a:pathLst>
              <a:path w="52343" h="93490" extrusionOk="0">
                <a:moveTo>
                  <a:pt x="52343" y="0"/>
                </a:moveTo>
                <a:lnTo>
                  <a:pt x="0" y="93490"/>
                </a:lnTo>
                <a:lnTo>
                  <a:pt x="0" y="302"/>
                </a:lnTo>
                <a:close/>
              </a:path>
            </a:pathLst>
          </a:custGeom>
          <a:solidFill>
            <a:schemeClr val="accent4"/>
          </a:solidFill>
          <a:ln>
            <a:noFill/>
          </a:ln>
          <a:effectLst>
            <a:outerShdw blurRad="214313" dist="76200" dir="3780000" algn="bl" rotWithShape="0">
              <a:srgbClr val="000000">
                <a:alpha val="35000"/>
              </a:srgbClr>
            </a:outerShdw>
          </a:effectLst>
        </p:spPr>
      </p:sp>
      <p:sp>
        <p:nvSpPr>
          <p:cNvPr id="27" name="Google Shape;27;p5"/>
          <p:cNvSpPr/>
          <p:nvPr/>
        </p:nvSpPr>
        <p:spPr>
          <a:xfrm>
            <a:off x="6187325" y="3774425"/>
            <a:ext cx="3139050" cy="1452275"/>
          </a:xfrm>
          <a:custGeom>
            <a:avLst/>
            <a:gdLst/>
            <a:ahLst/>
            <a:cxnLst/>
            <a:rect l="l" t="t" r="r" b="b"/>
            <a:pathLst>
              <a:path w="125562" h="58091" extrusionOk="0">
                <a:moveTo>
                  <a:pt x="125562" y="0"/>
                </a:moveTo>
                <a:lnTo>
                  <a:pt x="0" y="56881"/>
                </a:lnTo>
                <a:lnTo>
                  <a:pt x="122234" y="58091"/>
                </a:lnTo>
                <a:close/>
              </a:path>
            </a:pathLst>
          </a:custGeom>
          <a:solidFill>
            <a:schemeClr val="dk2"/>
          </a:solidFill>
          <a:ln>
            <a:noFill/>
          </a:ln>
          <a:effectLst>
            <a:outerShdw blurRad="214313" dist="76200" dir="10920000" algn="bl" rotWithShape="0">
              <a:srgbClr val="000000">
                <a:alpha val="35000"/>
              </a:srgbClr>
            </a:outerShdw>
          </a:effectLst>
        </p:spPr>
      </p:sp>
      <p:sp>
        <p:nvSpPr>
          <p:cNvPr id="28" name="Google Shape;28;p5"/>
          <p:cNvSpPr/>
          <p:nvPr/>
        </p:nvSpPr>
        <p:spPr>
          <a:xfrm>
            <a:off x="7972425" y="1467400"/>
            <a:ext cx="1520375" cy="3797125"/>
          </a:xfrm>
          <a:custGeom>
            <a:avLst/>
            <a:gdLst/>
            <a:ahLst/>
            <a:cxnLst/>
            <a:rect l="l" t="t" r="r" b="b"/>
            <a:pathLst>
              <a:path w="60815" h="151885" extrusionOk="0">
                <a:moveTo>
                  <a:pt x="55671" y="0"/>
                </a:moveTo>
                <a:lnTo>
                  <a:pt x="0" y="151885"/>
                </a:lnTo>
                <a:lnTo>
                  <a:pt x="60815" y="151885"/>
                </a:lnTo>
                <a:close/>
              </a:path>
            </a:pathLst>
          </a:custGeom>
          <a:solidFill>
            <a:schemeClr val="accent2"/>
          </a:solidFill>
          <a:ln w="9525" cap="flat" cmpd="sng">
            <a:solidFill>
              <a:schemeClr val="dk2"/>
            </a:solidFill>
            <a:prstDash val="solid"/>
            <a:round/>
            <a:headEnd type="none" w="med" len="med"/>
            <a:tailEnd type="none" w="med" len="med"/>
          </a:ln>
          <a:effectLst>
            <a:outerShdw blurRad="214313" dist="76200" dir="10920000" algn="bl" rotWithShape="0">
              <a:srgbClr val="000000">
                <a:alpha val="35000"/>
              </a:srgbClr>
            </a:outerShdw>
          </a:effectLst>
        </p:spPr>
      </p:sp>
      <p:sp>
        <p:nvSpPr>
          <p:cNvPr id="29" name="Google Shape;29;p5"/>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400"/>
              <a:buNone/>
              <a:defRPr/>
            </a:lvl1pPr>
            <a:lvl2pPr lvl="1" algn="ctr">
              <a:spcBef>
                <a:spcPts val="0"/>
              </a:spcBef>
              <a:spcAft>
                <a:spcPts val="0"/>
              </a:spcAft>
              <a:buSzPts val="3400"/>
              <a:buNone/>
              <a:defRPr/>
            </a:lvl2pPr>
            <a:lvl3pPr lvl="2" algn="ctr">
              <a:spcBef>
                <a:spcPts val="0"/>
              </a:spcBef>
              <a:spcAft>
                <a:spcPts val="0"/>
              </a:spcAft>
              <a:buSzPts val="3400"/>
              <a:buNone/>
              <a:defRPr/>
            </a:lvl3pPr>
            <a:lvl4pPr lvl="3" algn="ctr">
              <a:spcBef>
                <a:spcPts val="0"/>
              </a:spcBef>
              <a:spcAft>
                <a:spcPts val="0"/>
              </a:spcAft>
              <a:buSzPts val="3400"/>
              <a:buNone/>
              <a:defRPr/>
            </a:lvl4pPr>
            <a:lvl5pPr lvl="4" algn="ctr">
              <a:spcBef>
                <a:spcPts val="0"/>
              </a:spcBef>
              <a:spcAft>
                <a:spcPts val="0"/>
              </a:spcAft>
              <a:buSzPts val="3400"/>
              <a:buNone/>
              <a:defRPr/>
            </a:lvl5pPr>
            <a:lvl6pPr lvl="5" algn="ctr">
              <a:spcBef>
                <a:spcPts val="0"/>
              </a:spcBef>
              <a:spcAft>
                <a:spcPts val="0"/>
              </a:spcAft>
              <a:buSzPts val="3400"/>
              <a:buNone/>
              <a:defRPr/>
            </a:lvl6pPr>
            <a:lvl7pPr lvl="6" algn="ctr">
              <a:spcBef>
                <a:spcPts val="0"/>
              </a:spcBef>
              <a:spcAft>
                <a:spcPts val="0"/>
              </a:spcAft>
              <a:buSzPts val="3400"/>
              <a:buNone/>
              <a:defRPr/>
            </a:lvl7pPr>
            <a:lvl8pPr lvl="7" algn="ctr">
              <a:spcBef>
                <a:spcPts val="0"/>
              </a:spcBef>
              <a:spcAft>
                <a:spcPts val="0"/>
              </a:spcAft>
              <a:buSzPts val="3400"/>
              <a:buNone/>
              <a:defRPr/>
            </a:lvl8pPr>
            <a:lvl9pPr lvl="8" algn="ctr">
              <a:spcBef>
                <a:spcPts val="0"/>
              </a:spcBef>
              <a:spcAft>
                <a:spcPts val="0"/>
              </a:spcAft>
              <a:buSzPts val="3400"/>
              <a:buNone/>
              <a:defRPr/>
            </a:lvl9pPr>
          </a:lstStyle>
          <a:p>
            <a:endParaRPr/>
          </a:p>
        </p:txBody>
      </p:sp>
      <p:sp>
        <p:nvSpPr>
          <p:cNvPr id="30" name="Google Shape;30;p5"/>
          <p:cNvSpPr txBox="1">
            <a:spLocks noGrp="1"/>
          </p:cNvSpPr>
          <p:nvPr>
            <p:ph type="subTitle" idx="1"/>
          </p:nvPr>
        </p:nvSpPr>
        <p:spPr>
          <a:xfrm>
            <a:off x="1230128" y="1877925"/>
            <a:ext cx="29277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 name="Google Shape;31;p5"/>
          <p:cNvSpPr txBox="1">
            <a:spLocks noGrp="1"/>
          </p:cNvSpPr>
          <p:nvPr>
            <p:ph type="subTitle" idx="2"/>
          </p:nvPr>
        </p:nvSpPr>
        <p:spPr>
          <a:xfrm>
            <a:off x="1230138" y="2397825"/>
            <a:ext cx="2927700" cy="13518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subTitle" idx="3"/>
          </p:nvPr>
        </p:nvSpPr>
        <p:spPr>
          <a:xfrm>
            <a:off x="4986122" y="1877925"/>
            <a:ext cx="29277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subTitle" idx="4"/>
          </p:nvPr>
        </p:nvSpPr>
        <p:spPr>
          <a:xfrm>
            <a:off x="4986121" y="2397825"/>
            <a:ext cx="2927700" cy="13518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spcBef>
                <a:spcPts val="0"/>
              </a:spcBef>
              <a:spcAft>
                <a:spcPts val="0"/>
              </a:spcAft>
              <a:buSzPts val="3400"/>
              <a:buNone/>
              <a:defRPr sz="3400"/>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36" name="Google Shape;36;p6"/>
          <p:cNvSpPr/>
          <p:nvPr/>
        </p:nvSpPr>
        <p:spPr>
          <a:xfrm>
            <a:off x="8312800" y="-90775"/>
            <a:ext cx="1021125" cy="4319025"/>
          </a:xfrm>
          <a:custGeom>
            <a:avLst/>
            <a:gdLst/>
            <a:ahLst/>
            <a:cxnLst/>
            <a:rect l="l" t="t" r="r" b="b"/>
            <a:pathLst>
              <a:path w="40845" h="172761" extrusionOk="0">
                <a:moveTo>
                  <a:pt x="40845" y="0"/>
                </a:moveTo>
                <a:lnTo>
                  <a:pt x="0" y="303"/>
                </a:lnTo>
                <a:lnTo>
                  <a:pt x="35702" y="172761"/>
                </a:lnTo>
                <a:close/>
              </a:path>
            </a:pathLst>
          </a:custGeom>
          <a:solidFill>
            <a:schemeClr val="accent4"/>
          </a:solidFill>
          <a:ln>
            <a:noFill/>
          </a:ln>
          <a:effectLst>
            <a:outerShdw blurRad="214313" dist="76200" dir="10860000" algn="bl" rotWithShape="0">
              <a:schemeClr val="dk1">
                <a:alpha val="35000"/>
              </a:schemeClr>
            </a:outerShdw>
          </a:effectLst>
        </p:spPr>
      </p:sp>
      <p:sp>
        <p:nvSpPr>
          <p:cNvPr id="37" name="Google Shape;37;p6"/>
          <p:cNvSpPr/>
          <p:nvPr/>
        </p:nvSpPr>
        <p:spPr>
          <a:xfrm>
            <a:off x="7828700" y="-60500"/>
            <a:ext cx="1397700" cy="1646000"/>
          </a:xfrm>
          <a:custGeom>
            <a:avLst/>
            <a:gdLst/>
            <a:ahLst/>
            <a:cxnLst/>
            <a:rect l="l" t="t" r="r" b="b"/>
            <a:pathLst>
              <a:path w="55908" h="65840" extrusionOk="0">
                <a:moveTo>
                  <a:pt x="55908" y="854"/>
                </a:moveTo>
                <a:lnTo>
                  <a:pt x="55908" y="65840"/>
                </a:lnTo>
                <a:lnTo>
                  <a:pt x="0" y="0"/>
                </a:lnTo>
                <a:close/>
              </a:path>
            </a:pathLst>
          </a:custGeom>
          <a:solidFill>
            <a:schemeClr val="accent2"/>
          </a:solidFill>
          <a:ln>
            <a:noFill/>
          </a:ln>
          <a:effectLst>
            <a:outerShdw blurRad="214313" dist="76200" dir="3600000" algn="bl" rotWithShape="0">
              <a:schemeClr val="dk1">
                <a:alpha val="35000"/>
              </a:schemeClr>
            </a:outerShdw>
          </a:effectLst>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p:nvPr/>
        </p:nvSpPr>
        <p:spPr>
          <a:xfrm>
            <a:off x="-211800" y="-83200"/>
            <a:ext cx="3456750" cy="1263175"/>
          </a:xfrm>
          <a:custGeom>
            <a:avLst/>
            <a:gdLst/>
            <a:ahLst/>
            <a:cxnLst/>
            <a:rect l="l" t="t" r="r" b="b"/>
            <a:pathLst>
              <a:path w="138270" h="50527" extrusionOk="0">
                <a:moveTo>
                  <a:pt x="0" y="0"/>
                </a:moveTo>
                <a:lnTo>
                  <a:pt x="138270" y="908"/>
                </a:lnTo>
                <a:lnTo>
                  <a:pt x="605" y="50527"/>
                </a:lnTo>
                <a:close/>
              </a:path>
            </a:pathLst>
          </a:custGeom>
          <a:solidFill>
            <a:schemeClr val="accent1"/>
          </a:solidFill>
          <a:ln>
            <a:noFill/>
          </a:ln>
          <a:effectLst>
            <a:outerShdw blurRad="214313" dist="76200" dir="3600000" algn="bl" rotWithShape="0">
              <a:srgbClr val="000000">
                <a:alpha val="35000"/>
              </a:srgbClr>
            </a:outerShdw>
          </a:effectLst>
        </p:spPr>
      </p:sp>
      <p:sp>
        <p:nvSpPr>
          <p:cNvPr id="40" name="Google Shape;40;p7"/>
          <p:cNvSpPr/>
          <p:nvPr/>
        </p:nvSpPr>
        <p:spPr>
          <a:xfrm>
            <a:off x="-181525" y="-37825"/>
            <a:ext cx="1535475" cy="2254075"/>
          </a:xfrm>
          <a:custGeom>
            <a:avLst/>
            <a:gdLst/>
            <a:ahLst/>
            <a:cxnLst/>
            <a:rect l="l" t="t" r="r" b="b"/>
            <a:pathLst>
              <a:path w="61419" h="90163" extrusionOk="0">
                <a:moveTo>
                  <a:pt x="61419" y="0"/>
                </a:moveTo>
                <a:lnTo>
                  <a:pt x="302" y="0"/>
                </a:lnTo>
                <a:lnTo>
                  <a:pt x="0" y="90163"/>
                </a:lnTo>
                <a:close/>
              </a:path>
            </a:pathLst>
          </a:custGeom>
          <a:solidFill>
            <a:schemeClr val="accent3"/>
          </a:solidFill>
          <a:ln>
            <a:noFill/>
          </a:ln>
          <a:effectLst>
            <a:outerShdw blurRad="214313" dist="76200" dir="3780000" algn="bl" rotWithShape="0">
              <a:srgbClr val="000000">
                <a:alpha val="35000"/>
              </a:srgbClr>
            </a:outerShdw>
          </a:effectLst>
        </p:spPr>
      </p:sp>
      <p:sp>
        <p:nvSpPr>
          <p:cNvPr id="41" name="Google Shape;41;p7"/>
          <p:cNvSpPr txBox="1">
            <a:spLocks noGrp="1"/>
          </p:cNvSpPr>
          <p:nvPr>
            <p:ph type="title"/>
          </p:nvPr>
        </p:nvSpPr>
        <p:spPr>
          <a:xfrm>
            <a:off x="961800" y="1669350"/>
            <a:ext cx="36102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2" name="Google Shape;42;p7"/>
          <p:cNvSpPr txBox="1">
            <a:spLocks noGrp="1"/>
          </p:cNvSpPr>
          <p:nvPr>
            <p:ph type="subTitle" idx="1"/>
          </p:nvPr>
        </p:nvSpPr>
        <p:spPr>
          <a:xfrm>
            <a:off x="961800" y="2242050"/>
            <a:ext cx="3610200" cy="130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atin typeface="Albert Sans"/>
                <a:ea typeface="Albert Sans"/>
                <a:cs typeface="Albert Sans"/>
                <a:sym typeface="Albert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3" name="Google Shape;43;p7"/>
          <p:cNvSpPr>
            <a:spLocks noGrp="1"/>
          </p:cNvSpPr>
          <p:nvPr>
            <p:ph type="pic" idx="2"/>
          </p:nvPr>
        </p:nvSpPr>
        <p:spPr>
          <a:xfrm flipH="1">
            <a:off x="5287150" y="0"/>
            <a:ext cx="3856800" cy="51435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388100" y="1081650"/>
            <a:ext cx="6367800" cy="2980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6" name="Google Shape;46;p8"/>
          <p:cNvSpPr/>
          <p:nvPr/>
        </p:nvSpPr>
        <p:spPr>
          <a:xfrm>
            <a:off x="-114625" y="-105375"/>
            <a:ext cx="1168450" cy="2104025"/>
          </a:xfrm>
          <a:custGeom>
            <a:avLst/>
            <a:gdLst/>
            <a:ahLst/>
            <a:cxnLst/>
            <a:rect l="l" t="t" r="r" b="b"/>
            <a:pathLst>
              <a:path w="46738" h="84161" extrusionOk="0">
                <a:moveTo>
                  <a:pt x="46738" y="0"/>
                </a:moveTo>
                <a:lnTo>
                  <a:pt x="0" y="490"/>
                </a:lnTo>
                <a:lnTo>
                  <a:pt x="1146" y="84161"/>
                </a:lnTo>
                <a:close/>
              </a:path>
            </a:pathLst>
          </a:custGeom>
          <a:solidFill>
            <a:schemeClr val="accent3"/>
          </a:solidFill>
          <a:ln>
            <a:noFill/>
          </a:ln>
          <a:effectLst>
            <a:outerShdw blurRad="214313" dist="76200" dir="3660000" algn="bl" rotWithShape="0">
              <a:srgbClr val="000000">
                <a:alpha val="35000"/>
              </a:srgbClr>
            </a:outerShdw>
          </a:effectLst>
        </p:spPr>
      </p:sp>
      <p:sp>
        <p:nvSpPr>
          <p:cNvPr id="47" name="Google Shape;47;p8"/>
          <p:cNvSpPr/>
          <p:nvPr/>
        </p:nvSpPr>
        <p:spPr>
          <a:xfrm>
            <a:off x="6185175" y="3810000"/>
            <a:ext cx="3072325" cy="1426725"/>
          </a:xfrm>
          <a:custGeom>
            <a:avLst/>
            <a:gdLst/>
            <a:ahLst/>
            <a:cxnLst/>
            <a:rect l="l" t="t" r="r" b="b"/>
            <a:pathLst>
              <a:path w="122893" h="57069" extrusionOk="0">
                <a:moveTo>
                  <a:pt x="0" y="56745"/>
                </a:moveTo>
                <a:lnTo>
                  <a:pt x="121596" y="0"/>
                </a:lnTo>
                <a:lnTo>
                  <a:pt x="122893" y="57069"/>
                </a:lnTo>
                <a:close/>
              </a:path>
            </a:pathLst>
          </a:custGeom>
          <a:solidFill>
            <a:schemeClr val="accent2"/>
          </a:solidFill>
          <a:ln>
            <a:noFill/>
          </a:ln>
          <a:effectLst>
            <a:outerShdw blurRad="214313" dist="76200" dir="10860000" algn="bl" rotWithShape="0">
              <a:srgbClr val="000000">
                <a:alpha val="35000"/>
              </a:srgbClr>
            </a:outerShdw>
          </a:effectLst>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6110600" y="-93125"/>
            <a:ext cx="3323925" cy="1289450"/>
          </a:xfrm>
          <a:custGeom>
            <a:avLst/>
            <a:gdLst/>
            <a:ahLst/>
            <a:cxnLst/>
            <a:rect l="l" t="t" r="r" b="b"/>
            <a:pathLst>
              <a:path w="132957" h="51578" extrusionOk="0">
                <a:moveTo>
                  <a:pt x="0" y="286"/>
                </a:moveTo>
                <a:lnTo>
                  <a:pt x="130378" y="0"/>
                </a:lnTo>
                <a:lnTo>
                  <a:pt x="132957" y="51578"/>
                </a:lnTo>
                <a:close/>
              </a:path>
            </a:pathLst>
          </a:custGeom>
          <a:solidFill>
            <a:schemeClr val="accent4"/>
          </a:solidFill>
          <a:ln>
            <a:noFill/>
          </a:ln>
          <a:effectLst>
            <a:outerShdw blurRad="214313" dist="76200" dir="10920000" algn="bl" rotWithShape="0">
              <a:srgbClr val="000000">
                <a:alpha val="35000"/>
              </a:srgbClr>
            </a:outerShdw>
          </a:effectLst>
        </p:spPr>
      </p:sp>
      <p:sp>
        <p:nvSpPr>
          <p:cNvPr id="50" name="Google Shape;50;p9"/>
          <p:cNvSpPr txBox="1">
            <a:spLocks noGrp="1"/>
          </p:cNvSpPr>
          <p:nvPr>
            <p:ph type="title"/>
          </p:nvPr>
        </p:nvSpPr>
        <p:spPr>
          <a:xfrm>
            <a:off x="716375"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1" name="Google Shape;51;p9"/>
          <p:cNvSpPr txBox="1">
            <a:spLocks noGrp="1"/>
          </p:cNvSpPr>
          <p:nvPr>
            <p:ph type="subTitle" idx="1"/>
          </p:nvPr>
        </p:nvSpPr>
        <p:spPr>
          <a:xfrm>
            <a:off x="716375"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2" name="Google Shape;5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9"/>
          <p:cNvSpPr/>
          <p:nvPr/>
        </p:nvSpPr>
        <p:spPr>
          <a:xfrm>
            <a:off x="7743900" y="-93125"/>
            <a:ext cx="1583175" cy="2270875"/>
          </a:xfrm>
          <a:custGeom>
            <a:avLst/>
            <a:gdLst/>
            <a:ahLst/>
            <a:cxnLst/>
            <a:rect l="l" t="t" r="r" b="b"/>
            <a:pathLst>
              <a:path w="63327" h="90835" extrusionOk="0">
                <a:moveTo>
                  <a:pt x="0" y="286"/>
                </a:moveTo>
                <a:lnTo>
                  <a:pt x="4871" y="0"/>
                </a:lnTo>
                <a:lnTo>
                  <a:pt x="63327" y="860"/>
                </a:lnTo>
                <a:lnTo>
                  <a:pt x="61608" y="90835"/>
                </a:lnTo>
                <a:close/>
              </a:path>
            </a:pathLst>
          </a:custGeom>
          <a:solidFill>
            <a:schemeClr val="accent1"/>
          </a:solidFill>
          <a:ln>
            <a:noFill/>
          </a:ln>
          <a:effectLst>
            <a:outerShdw blurRad="200025" dist="76200" dir="10860000" algn="bl" rotWithShape="0">
              <a:srgbClr val="000000">
                <a:alpha val="36000"/>
              </a:srgbClr>
            </a:outerShdw>
          </a:effectLst>
        </p:spPr>
      </p:sp>
      <p:sp>
        <p:nvSpPr>
          <p:cNvPr id="54" name="Google Shape;54;p9"/>
          <p:cNvSpPr/>
          <p:nvPr/>
        </p:nvSpPr>
        <p:spPr>
          <a:xfrm>
            <a:off x="-100300" y="2564575"/>
            <a:ext cx="1504375" cy="2664900"/>
          </a:xfrm>
          <a:custGeom>
            <a:avLst/>
            <a:gdLst/>
            <a:ahLst/>
            <a:cxnLst/>
            <a:rect l="l" t="t" r="r" b="b"/>
            <a:pathLst>
              <a:path w="60175" h="106596" extrusionOk="0">
                <a:moveTo>
                  <a:pt x="573" y="0"/>
                </a:moveTo>
                <a:lnTo>
                  <a:pt x="0" y="106309"/>
                </a:lnTo>
                <a:lnTo>
                  <a:pt x="60175" y="106596"/>
                </a:lnTo>
                <a:close/>
              </a:path>
            </a:pathLst>
          </a:custGeom>
          <a:solidFill>
            <a:schemeClr val="dk2"/>
          </a:solidFill>
          <a:ln>
            <a:noFill/>
          </a:ln>
          <a:effectLst>
            <a:outerShdw blurRad="214313" dist="76200" dir="3600000" algn="bl" rotWithShape="0">
              <a:srgbClr val="000000">
                <a:alpha val="35000"/>
              </a:srgbClr>
            </a:outerShdw>
          </a:effectLst>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sp>
        <p:nvSpPr>
          <p:cNvPr id="56" name="Google Shape;56;p10"/>
          <p:cNvSpPr/>
          <p:nvPr/>
        </p:nvSpPr>
        <p:spPr>
          <a:xfrm>
            <a:off x="7352175" y="-83225"/>
            <a:ext cx="1913700" cy="2957525"/>
          </a:xfrm>
          <a:custGeom>
            <a:avLst/>
            <a:gdLst/>
            <a:ahLst/>
            <a:cxnLst/>
            <a:rect l="l" t="t" r="r" b="b"/>
            <a:pathLst>
              <a:path w="76548" h="118301" extrusionOk="0">
                <a:moveTo>
                  <a:pt x="76548" y="0"/>
                </a:moveTo>
                <a:lnTo>
                  <a:pt x="75640" y="118301"/>
                </a:lnTo>
                <a:lnTo>
                  <a:pt x="0" y="303"/>
                </a:lnTo>
                <a:close/>
              </a:path>
            </a:pathLst>
          </a:custGeom>
          <a:solidFill>
            <a:schemeClr val="dk2"/>
          </a:solidFill>
          <a:ln>
            <a:noFill/>
          </a:ln>
          <a:effectLst>
            <a:outerShdw blurRad="214313" dist="76200" dir="5400000" algn="bl" rotWithShape="0">
              <a:schemeClr val="dk1">
                <a:alpha val="35000"/>
              </a:schemeClr>
            </a:outerShdw>
          </a:effectLst>
        </p:spPr>
      </p:sp>
      <p:sp>
        <p:nvSpPr>
          <p:cNvPr id="57" name="Google Shape;57;p10"/>
          <p:cNvSpPr/>
          <p:nvPr/>
        </p:nvSpPr>
        <p:spPr>
          <a:xfrm>
            <a:off x="-186250" y="3553175"/>
            <a:ext cx="2379800" cy="1688650"/>
          </a:xfrm>
          <a:custGeom>
            <a:avLst/>
            <a:gdLst/>
            <a:ahLst/>
            <a:cxnLst/>
            <a:rect l="l" t="t" r="r" b="b"/>
            <a:pathLst>
              <a:path w="95192" h="67546" extrusionOk="0">
                <a:moveTo>
                  <a:pt x="95192" y="65428"/>
                </a:moveTo>
                <a:lnTo>
                  <a:pt x="0" y="0"/>
                </a:lnTo>
                <a:lnTo>
                  <a:pt x="1096" y="67546"/>
                </a:lnTo>
                <a:close/>
              </a:path>
            </a:pathLst>
          </a:custGeom>
          <a:solidFill>
            <a:schemeClr val="accent6"/>
          </a:solidFill>
          <a:ln>
            <a:noFill/>
          </a:ln>
          <a:effectLst>
            <a:outerShdw blurRad="214313" dist="76200" algn="bl" rotWithShape="0">
              <a:schemeClr val="dk1">
                <a:alpha val="35000"/>
              </a:schemeClr>
            </a:outerShdw>
          </a:effectLst>
        </p:spPr>
      </p:sp>
      <p:sp>
        <p:nvSpPr>
          <p:cNvPr id="58" name="Google Shape;58;p10"/>
          <p:cNvSpPr txBox="1">
            <a:spLocks noGrp="1"/>
          </p:cNvSpPr>
          <p:nvPr>
            <p:ph type="body" idx="1"/>
          </p:nvPr>
        </p:nvSpPr>
        <p:spPr>
          <a:xfrm>
            <a:off x="850100" y="3889150"/>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theme" Target="../theme/theme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6375" y="445025"/>
            <a:ext cx="7711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1pPr>
            <a:lvl2pPr lvl="1">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2pPr>
            <a:lvl3pPr lvl="2">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3pPr>
            <a:lvl4pPr lvl="3">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4pPr>
            <a:lvl5pPr lvl="4">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5pPr>
            <a:lvl6pPr lvl="5">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6pPr>
            <a:lvl7pPr lvl="6">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7pPr>
            <a:lvl8pPr lvl="7">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8pPr>
            <a:lvl9pPr lvl="8">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716375" y="1152475"/>
            <a:ext cx="7711200" cy="3453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lbert Sans"/>
              <a:buChar char="●"/>
              <a:defRPr sz="1800">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3.xml"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4.xml" /><Relationship Id="rId1" Type="http://schemas.openxmlformats.org/officeDocument/2006/relationships/slideLayout" Target="../slideLayouts/slideLayout2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3" Type="http://schemas.openxmlformats.org/officeDocument/2006/relationships/hyperlink" Target="https://phase-4.netlify.app/" TargetMode="External"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6.xml"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7.xml" /><Relationship Id="rId1" Type="http://schemas.openxmlformats.org/officeDocument/2006/relationships/slideLayout" Target="../slideLayouts/slideLayout23.xml" /></Relationships>
</file>

<file path=ppt/slides/_rels/slide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8.xml" /><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9.xml" /><Relationship Id="rId1" Type="http://schemas.openxmlformats.org/officeDocument/2006/relationships/slideLayout" Target="../slideLayouts/slideLayout2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25"/>
          <p:cNvPicPr preferRelativeResize="0"/>
          <p:nvPr/>
        </p:nvPicPr>
        <p:blipFill>
          <a:blip r:embed="rId3">
            <a:alphaModFix/>
          </a:blip>
          <a:stretch>
            <a:fillRect/>
          </a:stretch>
        </p:blipFill>
        <p:spPr>
          <a:xfrm>
            <a:off x="1906300" y="321950"/>
            <a:ext cx="6778649" cy="994042"/>
          </a:xfrm>
          <a:prstGeom prst="rect">
            <a:avLst/>
          </a:prstGeom>
          <a:noFill/>
          <a:ln>
            <a:noFill/>
          </a:ln>
        </p:spPr>
      </p:pic>
      <p:sp>
        <p:nvSpPr>
          <p:cNvPr id="171" name="Google Shape;171;p25"/>
          <p:cNvSpPr txBox="1">
            <a:spLocks noGrp="1"/>
          </p:cNvSpPr>
          <p:nvPr>
            <p:ph type="ctrTitle"/>
          </p:nvPr>
        </p:nvSpPr>
        <p:spPr>
          <a:xfrm>
            <a:off x="1637225" y="1510974"/>
            <a:ext cx="6882300" cy="33105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900" dirty="0">
                <a:latin typeface="Times New Roman"/>
                <a:ea typeface="Times New Roman"/>
                <a:cs typeface="Times New Roman"/>
                <a:sym typeface="Times New Roman"/>
              </a:rPr>
              <a:t>DEPARTMENT OF COMPUTER SCIENCE AND ENGINEERING </a:t>
            </a:r>
            <a:endParaRPr sz="1900" dirty="0">
              <a:latin typeface="Times New Roman"/>
              <a:ea typeface="Times New Roman"/>
              <a:cs typeface="Times New Roman"/>
              <a:sym typeface="Times New Roman"/>
            </a:endParaRPr>
          </a:p>
          <a:p>
            <a:pPr marL="0" lvl="0" indent="0" algn="l" rtl="0">
              <a:spcBef>
                <a:spcPts val="0"/>
              </a:spcBef>
              <a:spcAft>
                <a:spcPts val="0"/>
              </a:spcAft>
              <a:buNone/>
            </a:pPr>
            <a:endParaRPr sz="1900" dirty="0">
              <a:latin typeface="Times New Roman"/>
              <a:ea typeface="Times New Roman"/>
              <a:cs typeface="Times New Roman"/>
              <a:sym typeface="Times New Roman"/>
            </a:endParaRPr>
          </a:p>
          <a:p>
            <a:pPr marL="0" lvl="0" indent="0" algn="l" rtl="0">
              <a:spcBef>
                <a:spcPts val="0"/>
              </a:spcBef>
              <a:spcAft>
                <a:spcPts val="0"/>
              </a:spcAft>
              <a:buNone/>
            </a:pPr>
            <a:r>
              <a:rPr lang="en" sz="1900" dirty="0">
                <a:latin typeface="Times New Roman"/>
                <a:ea typeface="Times New Roman"/>
                <a:cs typeface="Times New Roman"/>
                <a:sym typeface="Times New Roman"/>
              </a:rPr>
              <a:t>PROJECT NAME: SMART PUBLIC RESTROOM </a:t>
            </a:r>
            <a:endParaRPr sz="1900" dirty="0">
              <a:latin typeface="Times New Roman"/>
              <a:ea typeface="Times New Roman"/>
              <a:cs typeface="Times New Roman"/>
              <a:sym typeface="Times New Roman"/>
            </a:endParaRPr>
          </a:p>
          <a:p>
            <a:pPr marL="0" lvl="0" indent="0" algn="l" rtl="0">
              <a:spcBef>
                <a:spcPts val="0"/>
              </a:spcBef>
              <a:spcAft>
                <a:spcPts val="0"/>
              </a:spcAft>
              <a:buNone/>
            </a:pPr>
            <a:r>
              <a:rPr lang="en" sz="1900" dirty="0">
                <a:latin typeface="Times New Roman"/>
                <a:ea typeface="Times New Roman"/>
                <a:cs typeface="Times New Roman"/>
                <a:sym typeface="Times New Roman"/>
              </a:rPr>
              <a:t>TEAM NAME: proj_224780_Team_3</a:t>
            </a:r>
            <a:endParaRPr sz="1900" dirty="0">
              <a:latin typeface="Times New Roman"/>
              <a:ea typeface="Times New Roman"/>
              <a:cs typeface="Times New Roman"/>
              <a:sym typeface="Times New Roman"/>
            </a:endParaRPr>
          </a:p>
          <a:p>
            <a:pPr marL="0" lvl="0" indent="0" algn="l" rtl="0">
              <a:spcBef>
                <a:spcPts val="0"/>
              </a:spcBef>
              <a:spcAft>
                <a:spcPts val="0"/>
              </a:spcAft>
              <a:buNone/>
            </a:pPr>
            <a:r>
              <a:rPr lang="en" sz="1900" dirty="0">
                <a:latin typeface="Times New Roman"/>
                <a:ea typeface="Times New Roman"/>
                <a:cs typeface="Times New Roman"/>
                <a:sym typeface="Times New Roman"/>
              </a:rPr>
              <a:t>TEAM MEMBERS: </a:t>
            </a:r>
            <a:br>
              <a:rPr lang="en" sz="1900" dirty="0">
                <a:latin typeface="Times New Roman"/>
                <a:ea typeface="Times New Roman"/>
                <a:cs typeface="Times New Roman"/>
                <a:sym typeface="Times New Roman"/>
              </a:rPr>
            </a:br>
            <a:r>
              <a:rPr lang="en" sz="1900" dirty="0">
                <a:latin typeface="Times New Roman"/>
                <a:ea typeface="Times New Roman"/>
                <a:cs typeface="Times New Roman"/>
                <a:sym typeface="Times New Roman"/>
              </a:rPr>
              <a:t>		</a:t>
            </a:r>
            <a:r>
              <a:rPr lang="en" sz="1900">
                <a:latin typeface="Times New Roman"/>
                <a:ea typeface="Times New Roman"/>
                <a:cs typeface="Times New Roman"/>
                <a:sym typeface="Times New Roman"/>
              </a:rPr>
              <a:t>SWARNADARSINI </a:t>
            </a:r>
            <a:r>
              <a:rPr lang="en-US" sz="1900">
                <a:latin typeface="Times New Roman"/>
                <a:ea typeface="Times New Roman"/>
                <a:cs typeface="Times New Roman"/>
                <a:sym typeface="Times New Roman"/>
              </a:rPr>
              <a:t>V</a:t>
            </a:r>
            <a:r>
              <a:rPr lang="en" sz="1900">
                <a:latin typeface="Times New Roman"/>
                <a:ea typeface="Times New Roman"/>
                <a:cs typeface="Times New Roman"/>
                <a:sym typeface="Times New Roman"/>
              </a:rPr>
              <a:t>   </a:t>
            </a:r>
            <a:r>
              <a:rPr lang="en-US" sz="1900">
                <a:latin typeface="Times New Roman"/>
                <a:ea typeface="Times New Roman"/>
                <a:cs typeface="Times New Roman"/>
                <a:sym typeface="Times New Roman"/>
              </a:rPr>
              <a:t> </a:t>
            </a:r>
            <a:r>
              <a:rPr lang="en" sz="1900">
                <a:latin typeface="Times New Roman"/>
                <a:ea typeface="Times New Roman"/>
                <a:cs typeface="Times New Roman"/>
                <a:sym typeface="Times New Roman"/>
              </a:rPr>
              <a:t>113321104101</a:t>
            </a:r>
            <a:br>
              <a:rPr lang="en" sz="1900" dirty="0">
                <a:latin typeface="Times New Roman"/>
                <a:ea typeface="Times New Roman"/>
                <a:cs typeface="Times New Roman"/>
                <a:sym typeface="Times New Roman"/>
              </a:rPr>
            </a:br>
            <a:r>
              <a:rPr lang="en" sz="1900" dirty="0">
                <a:latin typeface="Times New Roman"/>
                <a:ea typeface="Times New Roman"/>
                <a:cs typeface="Times New Roman"/>
                <a:sym typeface="Times New Roman"/>
              </a:rPr>
              <a:t>		UKKISALA LAKSHMI  113321104104</a:t>
            </a:r>
            <a:br>
              <a:rPr lang="en" sz="1900" dirty="0">
                <a:latin typeface="Times New Roman"/>
                <a:ea typeface="Times New Roman"/>
                <a:cs typeface="Times New Roman"/>
                <a:sym typeface="Times New Roman"/>
              </a:rPr>
            </a:br>
            <a:r>
              <a:rPr lang="en" sz="1900" dirty="0">
                <a:latin typeface="Times New Roman"/>
                <a:ea typeface="Times New Roman"/>
                <a:cs typeface="Times New Roman"/>
                <a:sym typeface="Times New Roman"/>
              </a:rPr>
              <a:t>		VAISHALI G                   113321104106</a:t>
            </a:r>
            <a:br>
              <a:rPr lang="en" sz="1900" dirty="0">
                <a:latin typeface="Times New Roman"/>
                <a:ea typeface="Times New Roman"/>
                <a:cs typeface="Times New Roman"/>
                <a:sym typeface="Times New Roman"/>
              </a:rPr>
            </a:br>
            <a:r>
              <a:rPr lang="en" sz="1900" dirty="0">
                <a:latin typeface="Times New Roman"/>
                <a:ea typeface="Times New Roman"/>
                <a:cs typeface="Times New Roman"/>
                <a:sym typeface="Times New Roman"/>
              </a:rPr>
              <a:t>   		VAISHNAVI G                113321104107</a:t>
            </a:r>
            <a:br>
              <a:rPr lang="en" sz="1900" dirty="0">
                <a:latin typeface="Times New Roman"/>
                <a:ea typeface="Times New Roman"/>
                <a:cs typeface="Times New Roman"/>
                <a:sym typeface="Times New Roman"/>
              </a:rPr>
            </a:br>
            <a:r>
              <a:rPr lang="en" sz="1900" dirty="0">
                <a:latin typeface="Times New Roman"/>
                <a:ea typeface="Times New Roman"/>
                <a:cs typeface="Times New Roman"/>
                <a:sym typeface="Times New Roman"/>
              </a:rPr>
              <a:t>		VAKATI PRANAVI        113321104108</a:t>
            </a:r>
            <a:endParaRPr sz="1900" dirty="0">
              <a:latin typeface="Times New Roman"/>
              <a:ea typeface="Times New Roman"/>
              <a:cs typeface="Times New Roman"/>
              <a:sym typeface="Times New Roman"/>
            </a:endParaRPr>
          </a:p>
          <a:p>
            <a:pPr marL="0" lvl="0" indent="0" algn="l" rtl="0">
              <a:spcBef>
                <a:spcPts val="0"/>
              </a:spcBef>
              <a:spcAft>
                <a:spcPts val="0"/>
              </a:spcAft>
              <a:buNone/>
            </a:pPr>
            <a:r>
              <a:rPr lang="en" sz="1900" dirty="0">
                <a:latin typeface="Times New Roman"/>
                <a:ea typeface="Times New Roman"/>
                <a:cs typeface="Times New Roman"/>
                <a:sym typeface="Times New Roman"/>
              </a:rPr>
              <a:t>                </a:t>
            </a:r>
            <a:endParaRPr sz="19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4"/>
          <p:cNvSpPr txBox="1">
            <a:spLocks noGrp="1"/>
          </p:cNvSpPr>
          <p:nvPr>
            <p:ph type="ctrTitle"/>
          </p:nvPr>
        </p:nvSpPr>
        <p:spPr>
          <a:xfrm>
            <a:off x="2124525" y="251000"/>
            <a:ext cx="3905700" cy="58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a:latin typeface="Times New Roman"/>
                <a:ea typeface="Times New Roman"/>
                <a:cs typeface="Times New Roman"/>
                <a:sym typeface="Times New Roman"/>
              </a:rPr>
              <a:t>PLATFORM REQUIRED</a:t>
            </a:r>
            <a:r>
              <a:rPr lang="en"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sp>
        <p:nvSpPr>
          <p:cNvPr id="225" name="Google Shape;225;p34"/>
          <p:cNvSpPr txBox="1">
            <a:spLocks noGrp="1"/>
          </p:cNvSpPr>
          <p:nvPr>
            <p:ph type="subTitle" idx="1"/>
          </p:nvPr>
        </p:nvSpPr>
        <p:spPr>
          <a:xfrm>
            <a:off x="2216775" y="1012250"/>
            <a:ext cx="6323400" cy="396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a:solidFill>
                  <a:srgbClr val="242424"/>
                </a:solidFill>
                <a:latin typeface="Times New Roman"/>
                <a:ea typeface="Times New Roman"/>
                <a:cs typeface="Times New Roman"/>
                <a:sym typeface="Times New Roman"/>
              </a:rPr>
              <a:t>Data analysis platform:</a:t>
            </a:r>
            <a:endParaRPr sz="2200" b="1">
              <a:solidFill>
                <a:srgbClr val="242424"/>
              </a:solidFill>
              <a:latin typeface="Times New Roman"/>
              <a:ea typeface="Times New Roman"/>
              <a:cs typeface="Times New Roman"/>
              <a:sym typeface="Times New Roman"/>
            </a:endParaRPr>
          </a:p>
          <a:p>
            <a:pPr marL="0" lvl="0" indent="0" algn="l" rtl="0">
              <a:spcBef>
                <a:spcPts val="0"/>
              </a:spcBef>
              <a:spcAft>
                <a:spcPts val="0"/>
              </a:spcAft>
              <a:buNone/>
            </a:pPr>
            <a:r>
              <a:rPr lang="en" sz="2000">
                <a:solidFill>
                  <a:srgbClr val="242424"/>
                </a:solidFill>
                <a:latin typeface="Times New Roman"/>
                <a:ea typeface="Times New Roman"/>
                <a:cs typeface="Times New Roman"/>
                <a:sym typeface="Times New Roman"/>
              </a:rPr>
              <a:t>              Through the data collected by smart gateways and smart controllers, a data analysis platform is established to analyze and process public toilet usage data, sanitation data, and energy consumption data, providing city managers with more scientific decision-making basis.</a:t>
            </a:r>
            <a:endParaRPr sz="2000">
              <a:solidFill>
                <a:srgbClr val="242424"/>
              </a:solidFill>
              <a:latin typeface="Times New Roman"/>
              <a:ea typeface="Times New Roman"/>
              <a:cs typeface="Times New Roman"/>
              <a:sym typeface="Times New Roman"/>
            </a:endParaRPr>
          </a:p>
          <a:p>
            <a:pPr marL="0" lvl="0" indent="0" algn="l" rtl="0">
              <a:spcBef>
                <a:spcPts val="0"/>
              </a:spcBef>
              <a:spcAft>
                <a:spcPts val="0"/>
              </a:spcAft>
              <a:buNone/>
            </a:pPr>
            <a:r>
              <a:rPr lang="en" sz="2300" b="1">
                <a:solidFill>
                  <a:srgbClr val="242424"/>
                </a:solidFill>
                <a:latin typeface="Times New Roman"/>
                <a:ea typeface="Times New Roman"/>
                <a:cs typeface="Times New Roman"/>
                <a:sym typeface="Times New Roman"/>
              </a:rPr>
              <a:t>Intelligent management:</a:t>
            </a:r>
            <a:endParaRPr sz="2300" b="1">
              <a:solidFill>
                <a:srgbClr val="242424"/>
              </a:solidFill>
              <a:latin typeface="Times New Roman"/>
              <a:ea typeface="Times New Roman"/>
              <a:cs typeface="Times New Roman"/>
              <a:sym typeface="Times New Roman"/>
            </a:endParaRPr>
          </a:p>
          <a:p>
            <a:pPr marL="0" lvl="0" indent="0" algn="l" rtl="0">
              <a:spcBef>
                <a:spcPts val="0"/>
              </a:spcBef>
              <a:spcAft>
                <a:spcPts val="0"/>
              </a:spcAft>
              <a:buNone/>
            </a:pPr>
            <a:r>
              <a:rPr lang="en" sz="2000">
                <a:solidFill>
                  <a:srgbClr val="242424"/>
                </a:solidFill>
                <a:latin typeface="Times New Roman"/>
                <a:ea typeface="Times New Roman"/>
                <a:cs typeface="Times New Roman"/>
                <a:sym typeface="Times New Roman"/>
              </a:rPr>
              <a:t>               Through the intelligent gateway and intelligent controller, realize the intelligent management of public toilets, including real-time monitoring, remote control, real-time data analysis of public toilets, etc., to improve the management efficiency and service quality of public toilets.</a:t>
            </a:r>
            <a:endParaRPr sz="2000" b="1">
              <a:solidFill>
                <a:srgbClr val="242424"/>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a:spLocks noGrp="1"/>
          </p:cNvSpPr>
          <p:nvPr>
            <p:ph type="ctrTitle"/>
          </p:nvPr>
        </p:nvSpPr>
        <p:spPr>
          <a:xfrm>
            <a:off x="1699325" y="159375"/>
            <a:ext cx="6933900" cy="66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a:latin typeface="Times New Roman"/>
                <a:ea typeface="Times New Roman"/>
                <a:cs typeface="Times New Roman"/>
                <a:sym typeface="Times New Roman"/>
              </a:rPr>
              <a:t>WEB DEVELOPMENT TECHNOLOGIES:</a:t>
            </a:r>
            <a:endParaRPr sz="2400" b="1">
              <a:latin typeface="Times New Roman"/>
              <a:ea typeface="Times New Roman"/>
              <a:cs typeface="Times New Roman"/>
              <a:sym typeface="Times New Roman"/>
            </a:endParaRPr>
          </a:p>
        </p:txBody>
      </p:sp>
      <p:sp>
        <p:nvSpPr>
          <p:cNvPr id="231" name="Google Shape;231;p35"/>
          <p:cNvSpPr txBox="1">
            <a:spLocks noGrp="1"/>
          </p:cNvSpPr>
          <p:nvPr>
            <p:ph type="subTitle" idx="1"/>
          </p:nvPr>
        </p:nvSpPr>
        <p:spPr>
          <a:xfrm>
            <a:off x="1699325" y="1132200"/>
            <a:ext cx="6447000" cy="3901500"/>
          </a:xfrm>
          <a:prstGeom prst="rect">
            <a:avLst/>
          </a:prstGeom>
        </p:spPr>
        <p:txBody>
          <a:bodyPr spcFirstLastPara="1" wrap="square" lIns="91425" tIns="91425" rIns="91425" bIns="91425" anchor="t" anchorCtr="0">
            <a:noAutofit/>
          </a:bodyPr>
          <a:lstStyle/>
          <a:p>
            <a:pPr marL="12700" lvl="0" indent="0" algn="l" rtl="0">
              <a:lnSpc>
                <a:spcPct val="115000"/>
              </a:lnSpc>
              <a:spcBef>
                <a:spcPts val="100"/>
              </a:spcBef>
              <a:spcAft>
                <a:spcPts val="0"/>
              </a:spcAft>
              <a:buClr>
                <a:schemeClr val="dk1"/>
              </a:buClr>
              <a:buSzPts val="1100"/>
              <a:buFont typeface="Arial"/>
              <a:buNone/>
            </a:pPr>
            <a:r>
              <a:rPr lang="en" sz="2400">
                <a:latin typeface="Arial"/>
                <a:ea typeface="Arial"/>
                <a:cs typeface="Arial"/>
                <a:sym typeface="Arial"/>
              </a:rPr>
              <a:t>•</a:t>
            </a:r>
            <a:r>
              <a:rPr lang="en" sz="1900" b="1">
                <a:latin typeface="Times New Roman"/>
                <a:ea typeface="Times New Roman"/>
                <a:cs typeface="Times New Roman"/>
                <a:sym typeface="Times New Roman"/>
              </a:rPr>
              <a:t>Front-End</a:t>
            </a:r>
            <a:r>
              <a:rPr lang="en" sz="1900">
                <a:latin typeface="Times New Roman"/>
                <a:ea typeface="Times New Roman"/>
                <a:cs typeface="Times New Roman"/>
                <a:sym typeface="Times New Roman"/>
              </a:rPr>
              <a:t>: You can use HTML, CSS, and JavaScript for creating a web based  dashboard or  user interface. Frameworks like React, Angular, or Vue.js can  simplify the  development process</a:t>
            </a:r>
            <a:endParaRPr sz="1900">
              <a:latin typeface="Times New Roman"/>
              <a:ea typeface="Times New Roman"/>
              <a:cs typeface="Times New Roman"/>
              <a:sym typeface="Times New Roman"/>
            </a:endParaRPr>
          </a:p>
          <a:p>
            <a:pPr marL="12700" lvl="0" indent="0" algn="l" rtl="0">
              <a:lnSpc>
                <a:spcPct val="115000"/>
              </a:lnSpc>
              <a:spcBef>
                <a:spcPts val="100"/>
              </a:spcBef>
              <a:spcAft>
                <a:spcPts val="0"/>
              </a:spcAft>
              <a:buClr>
                <a:schemeClr val="dk1"/>
              </a:buClr>
              <a:buSzPts val="1100"/>
              <a:buFont typeface="Arial"/>
              <a:buNone/>
            </a:pPr>
            <a:r>
              <a:rPr lang="en" sz="1900">
                <a:latin typeface="Times New Roman"/>
                <a:ea typeface="Times New Roman"/>
                <a:cs typeface="Times New Roman"/>
                <a:sym typeface="Times New Roman"/>
              </a:rPr>
              <a:t>•</a:t>
            </a:r>
            <a:r>
              <a:rPr lang="en" sz="1900" b="1">
                <a:latin typeface="Times New Roman"/>
                <a:ea typeface="Times New Roman"/>
                <a:cs typeface="Times New Roman"/>
                <a:sym typeface="Times New Roman"/>
              </a:rPr>
              <a:t>Back-End</a:t>
            </a:r>
            <a:r>
              <a:rPr lang="en" sz="1900">
                <a:latin typeface="Times New Roman"/>
                <a:ea typeface="Times New Roman"/>
                <a:cs typeface="Times New Roman"/>
                <a:sym typeface="Times New Roman"/>
              </a:rPr>
              <a:t>: You might need a server to handle data processing, user  authentication,  and other backend functionalities. You can use Node.js, Python,  Ruby, or any other server side technology.</a:t>
            </a:r>
            <a:endParaRPr sz="1900">
              <a:latin typeface="Times New Roman"/>
              <a:ea typeface="Times New Roman"/>
              <a:cs typeface="Times New Roman"/>
              <a:sym typeface="Times New Roman"/>
            </a:endParaRPr>
          </a:p>
          <a:p>
            <a:pPr marL="12700" lvl="0" indent="0" algn="l" rtl="0">
              <a:lnSpc>
                <a:spcPct val="101000"/>
              </a:lnSpc>
              <a:spcBef>
                <a:spcPts val="1000"/>
              </a:spcBef>
              <a:spcAft>
                <a:spcPts val="0"/>
              </a:spcAft>
              <a:buClr>
                <a:schemeClr val="dk1"/>
              </a:buClr>
              <a:buSzPts val="1100"/>
              <a:buFont typeface="Arial"/>
              <a:buNone/>
            </a:pPr>
            <a:r>
              <a:rPr lang="en" sz="1900">
                <a:latin typeface="Times New Roman"/>
                <a:ea typeface="Times New Roman"/>
                <a:cs typeface="Times New Roman"/>
                <a:sym typeface="Times New Roman"/>
              </a:rPr>
              <a:t>•</a:t>
            </a:r>
            <a:r>
              <a:rPr lang="en" sz="1900" b="1">
                <a:latin typeface="Times New Roman"/>
                <a:ea typeface="Times New Roman"/>
                <a:cs typeface="Times New Roman"/>
                <a:sym typeface="Times New Roman"/>
              </a:rPr>
              <a:t>Databases</a:t>
            </a:r>
            <a:r>
              <a:rPr lang="en" sz="1900">
                <a:latin typeface="Times New Roman"/>
                <a:ea typeface="Times New Roman"/>
                <a:cs typeface="Times New Roman"/>
                <a:sym typeface="Times New Roman"/>
              </a:rPr>
              <a:t>: Use databases (e.g., MySQL, PostgreSQL, MongoDB) to store and  retrieve data.</a:t>
            </a:r>
            <a:endParaRPr sz="1900">
              <a:latin typeface="Times New Roman"/>
              <a:ea typeface="Times New Roman"/>
              <a:cs typeface="Times New Roman"/>
              <a:sym typeface="Times New Roman"/>
            </a:endParaRPr>
          </a:p>
          <a:p>
            <a:pPr marL="12700" marR="12700" lvl="0" indent="0" algn="l" rtl="0">
              <a:lnSpc>
                <a:spcPct val="101000"/>
              </a:lnSpc>
              <a:spcBef>
                <a:spcPts val="1000"/>
              </a:spcBef>
              <a:spcAft>
                <a:spcPts val="0"/>
              </a:spcAft>
              <a:buClr>
                <a:schemeClr val="dk1"/>
              </a:buClr>
              <a:buSzPts val="1100"/>
              <a:buFont typeface="Arial"/>
              <a:buNone/>
            </a:pPr>
            <a:r>
              <a:rPr lang="en" sz="1900">
                <a:latin typeface="Times New Roman"/>
                <a:ea typeface="Times New Roman"/>
                <a:cs typeface="Times New Roman"/>
                <a:sym typeface="Times New Roman"/>
              </a:rPr>
              <a:t>•</a:t>
            </a:r>
            <a:r>
              <a:rPr lang="en" sz="1900" b="1">
                <a:latin typeface="Times New Roman"/>
                <a:ea typeface="Times New Roman"/>
                <a:cs typeface="Times New Roman"/>
                <a:sym typeface="Times New Roman"/>
              </a:rPr>
              <a:t>APIs</a:t>
            </a:r>
            <a:r>
              <a:rPr lang="en" sz="1900">
                <a:latin typeface="Times New Roman"/>
                <a:ea typeface="Times New Roman"/>
                <a:cs typeface="Times New Roman"/>
                <a:sym typeface="Times New Roman"/>
              </a:rPr>
              <a:t>: Create APIs to connect the front-end and back-end. RESTful or  GraphQL  APIs are common choices.</a:t>
            </a:r>
            <a:endParaRPr sz="1900">
              <a:latin typeface="Times New Roman"/>
              <a:ea typeface="Times New Roman"/>
              <a:cs typeface="Times New Roman"/>
              <a:sym typeface="Times New Roman"/>
            </a:endParaRPr>
          </a:p>
          <a:p>
            <a:pPr marL="0" lvl="0" indent="0" algn="l" rtl="0">
              <a:spcBef>
                <a:spcPts val="0"/>
              </a:spcBef>
              <a:spcAft>
                <a:spcPts val="0"/>
              </a:spcAft>
              <a:buNone/>
            </a:pPr>
            <a:endParaRPr sz="19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6"/>
          <p:cNvSpPr txBox="1">
            <a:spLocks noGrp="1"/>
          </p:cNvSpPr>
          <p:nvPr>
            <p:ph type="ctrTitle"/>
          </p:nvPr>
        </p:nvSpPr>
        <p:spPr>
          <a:xfrm>
            <a:off x="1782125" y="271150"/>
            <a:ext cx="5961300" cy="1461300"/>
          </a:xfrm>
          <a:prstGeom prst="rect">
            <a:avLst/>
          </a:prstGeom>
        </p:spPr>
        <p:txBody>
          <a:bodyPr spcFirstLastPara="1" wrap="square" lIns="91425" tIns="91425" rIns="91425" bIns="91425" anchor="b" anchorCtr="0">
            <a:noAutofit/>
          </a:bodyPr>
          <a:lstStyle/>
          <a:p>
            <a:pPr marL="0" lvl="0" indent="0" algn="l" rtl="0">
              <a:lnSpc>
                <a:spcPct val="122222"/>
              </a:lnSpc>
              <a:spcBef>
                <a:spcPts val="1900"/>
              </a:spcBef>
              <a:spcAft>
                <a:spcPts val="0"/>
              </a:spcAft>
              <a:buClr>
                <a:schemeClr val="dk1"/>
              </a:buClr>
              <a:buSzPts val="1100"/>
              <a:buFont typeface="Arial"/>
              <a:buNone/>
            </a:pPr>
            <a:r>
              <a:rPr lang="en" sz="2700" b="1">
                <a:solidFill>
                  <a:srgbClr val="212121"/>
                </a:solidFill>
                <a:latin typeface="Times New Roman"/>
                <a:ea typeface="Times New Roman"/>
                <a:cs typeface="Times New Roman"/>
                <a:sym typeface="Times New Roman"/>
              </a:rPr>
              <a:t>Smart Public Toilets Making Public toilet smart and hygienic:</a:t>
            </a:r>
            <a:endParaRPr sz="2700" b="1">
              <a:solidFill>
                <a:srgbClr val="212121"/>
              </a:solidFill>
              <a:latin typeface="Times New Roman"/>
              <a:ea typeface="Times New Roman"/>
              <a:cs typeface="Times New Roman"/>
              <a:sym typeface="Times New Roman"/>
            </a:endParaRPr>
          </a:p>
          <a:p>
            <a:pPr marL="0" lvl="0" indent="0" algn="ctr" rtl="0">
              <a:spcBef>
                <a:spcPts val="600"/>
              </a:spcBef>
              <a:spcAft>
                <a:spcPts val="0"/>
              </a:spcAft>
              <a:buNone/>
            </a:pPr>
            <a:endParaRPr sz="2400">
              <a:latin typeface="Times New Roman"/>
              <a:ea typeface="Times New Roman"/>
              <a:cs typeface="Times New Roman"/>
              <a:sym typeface="Times New Roman"/>
            </a:endParaRPr>
          </a:p>
        </p:txBody>
      </p:sp>
      <p:sp>
        <p:nvSpPr>
          <p:cNvPr id="237" name="Google Shape;237;p36"/>
          <p:cNvSpPr txBox="1">
            <a:spLocks noGrp="1"/>
          </p:cNvSpPr>
          <p:nvPr>
            <p:ph type="subTitle" idx="1"/>
          </p:nvPr>
        </p:nvSpPr>
        <p:spPr>
          <a:xfrm>
            <a:off x="1689125" y="1318475"/>
            <a:ext cx="6054300" cy="3825000"/>
          </a:xfrm>
          <a:prstGeom prst="rect">
            <a:avLst/>
          </a:prstGeom>
        </p:spPr>
        <p:txBody>
          <a:bodyPr spcFirstLastPara="1" wrap="square" lIns="91425" tIns="91425" rIns="91425" bIns="91425" anchor="t" anchorCtr="0">
            <a:noAutofit/>
          </a:bodyPr>
          <a:lstStyle/>
          <a:p>
            <a:pPr marL="0" lvl="0" indent="0" algn="l" rtl="0">
              <a:lnSpc>
                <a:spcPct val="104347"/>
              </a:lnSpc>
              <a:spcBef>
                <a:spcPts val="1900"/>
              </a:spcBef>
              <a:spcAft>
                <a:spcPts val="0"/>
              </a:spcAft>
              <a:buNone/>
            </a:pPr>
            <a:r>
              <a:rPr lang="en" sz="2150" b="1">
                <a:solidFill>
                  <a:srgbClr val="333333"/>
                </a:solidFill>
                <a:latin typeface="Times New Roman"/>
                <a:ea typeface="Times New Roman"/>
                <a:cs typeface="Times New Roman"/>
                <a:sym typeface="Times New Roman"/>
              </a:rPr>
              <a:t>USER COUNTER:</a:t>
            </a:r>
            <a:r>
              <a:rPr lang="en" sz="2150">
                <a:solidFill>
                  <a:srgbClr val="333333"/>
                </a:solidFill>
                <a:latin typeface="Times New Roman"/>
                <a:ea typeface="Times New Roman"/>
                <a:cs typeface="Times New Roman"/>
                <a:sym typeface="Times New Roman"/>
              </a:rPr>
              <a:t>The requirement is that sensor that can be mount on the head(top) of the door to count the user with reasonable accuracy.Also,it should be rigid enough to protect from vandalism.when a person passes beneath the PIR sensor which will be mounted on the head(top)of the Toilet it detects the motion of the person This gives a high pulse at the output.This pulse will remain High for a specific timeout and then become low for a certain time nad become ready again to detect another motion. </a:t>
            </a:r>
            <a:endParaRPr sz="2150">
              <a:solidFill>
                <a:srgbClr val="333333"/>
              </a:solidFill>
              <a:latin typeface="Times New Roman"/>
              <a:ea typeface="Times New Roman"/>
              <a:cs typeface="Times New Roman"/>
              <a:sym typeface="Times New Roman"/>
            </a:endParaRPr>
          </a:p>
          <a:p>
            <a:pPr marL="0" lvl="0" indent="0" algn="l" rtl="0">
              <a:lnSpc>
                <a:spcPct val="104347"/>
              </a:lnSpc>
              <a:spcBef>
                <a:spcPts val="1900"/>
              </a:spcBef>
              <a:spcAft>
                <a:spcPts val="0"/>
              </a:spcAft>
              <a:buNone/>
            </a:pPr>
            <a:endParaRPr sz="2050">
              <a:solidFill>
                <a:srgbClr val="333333"/>
              </a:solidFill>
              <a:latin typeface="Times New Roman"/>
              <a:ea typeface="Times New Roman"/>
              <a:cs typeface="Times New Roman"/>
              <a:sym typeface="Times New Roman"/>
            </a:endParaRPr>
          </a:p>
          <a:p>
            <a:pPr marL="0" lvl="0" indent="0" algn="l" rtl="0">
              <a:lnSpc>
                <a:spcPct val="104347"/>
              </a:lnSpc>
              <a:spcBef>
                <a:spcPts val="1900"/>
              </a:spcBef>
              <a:spcAft>
                <a:spcPts val="0"/>
              </a:spcAft>
              <a:buClr>
                <a:schemeClr val="dk1"/>
              </a:buClr>
              <a:buSzPts val="1100"/>
              <a:buFont typeface="Arial"/>
              <a:buNone/>
            </a:pPr>
            <a:endParaRPr sz="1950" b="1">
              <a:solidFill>
                <a:srgbClr val="333333"/>
              </a:solidFill>
              <a:latin typeface="Times New Roman"/>
              <a:ea typeface="Times New Roman"/>
              <a:cs typeface="Times New Roman"/>
              <a:sym typeface="Times New Roman"/>
            </a:endParaRPr>
          </a:p>
          <a:p>
            <a:pPr marL="0" lvl="0" indent="0" algn="l" rtl="0">
              <a:lnSpc>
                <a:spcPct val="150000"/>
              </a:lnSpc>
              <a:spcBef>
                <a:spcPts val="600"/>
              </a:spcBef>
              <a:spcAft>
                <a:spcPts val="0"/>
              </a:spcAft>
              <a:buNone/>
            </a:pPr>
            <a:r>
              <a:rPr lang="en" sz="1200">
                <a:solidFill>
                  <a:srgbClr val="333333"/>
                </a:solidFill>
                <a:latin typeface="Roboto"/>
                <a:ea typeface="Roboto"/>
                <a:cs typeface="Roboto"/>
                <a:sym typeface="Roboto"/>
              </a:rPr>
              <a:t>. </a:t>
            </a:r>
            <a:endParaRPr sz="1200">
              <a:solidFill>
                <a:srgbClr val="333333"/>
              </a:solidFill>
              <a:latin typeface="Roboto"/>
              <a:ea typeface="Roboto"/>
              <a:cs typeface="Roboto"/>
              <a:sym typeface="Roboto"/>
            </a:endParaRPr>
          </a:p>
          <a:p>
            <a:pPr marL="0" lvl="0" indent="0" algn="l" rtl="0">
              <a:lnSpc>
                <a:spcPct val="115000"/>
              </a:lnSpc>
              <a:spcBef>
                <a:spcPts val="800"/>
              </a:spcBef>
              <a:spcAft>
                <a:spcPts val="0"/>
              </a:spcAft>
              <a:buNone/>
            </a:pP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spcBef>
                <a:spcPts val="0"/>
              </a:spcBef>
              <a:spcAft>
                <a:spcPts val="0"/>
              </a:spcAft>
              <a:buNone/>
            </a:pPr>
            <a:endParaRPr sz="27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7"/>
          <p:cNvSpPr txBox="1">
            <a:spLocks noGrp="1"/>
          </p:cNvSpPr>
          <p:nvPr>
            <p:ph type="title"/>
          </p:nvPr>
        </p:nvSpPr>
        <p:spPr>
          <a:xfrm>
            <a:off x="809300" y="562975"/>
            <a:ext cx="7927500" cy="124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900">
                <a:solidFill>
                  <a:srgbClr val="333333"/>
                </a:solidFill>
                <a:latin typeface="Times New Roman"/>
                <a:ea typeface="Times New Roman"/>
                <a:cs typeface="Times New Roman"/>
                <a:sym typeface="Times New Roman"/>
              </a:rPr>
              <a:t>So, when motion is detected output goes HIGH for 2.7 – 2.9 seconds (approx.) and becomes LOW. Now, its output will not have LOW for the guaranteed period and will become ready to detect motion. </a:t>
            </a:r>
            <a:endParaRPr sz="1900">
              <a:latin typeface="Times New Roman"/>
              <a:ea typeface="Times New Roman"/>
              <a:cs typeface="Times New Roman"/>
              <a:sym typeface="Times New Roman"/>
            </a:endParaRPr>
          </a:p>
        </p:txBody>
      </p:sp>
      <p:pic>
        <p:nvPicPr>
          <p:cNvPr id="243" name="Google Shape;243;p37"/>
          <p:cNvPicPr preferRelativeResize="0"/>
          <p:nvPr/>
        </p:nvPicPr>
        <p:blipFill>
          <a:blip r:embed="rId3">
            <a:alphaModFix/>
          </a:blip>
          <a:stretch>
            <a:fillRect/>
          </a:stretch>
        </p:blipFill>
        <p:spPr>
          <a:xfrm>
            <a:off x="2491275" y="1760750"/>
            <a:ext cx="4024823" cy="3033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38"/>
          <p:cNvPicPr preferRelativeResize="0"/>
          <p:nvPr/>
        </p:nvPicPr>
        <p:blipFill>
          <a:blip r:embed="rId3">
            <a:alphaModFix/>
          </a:blip>
          <a:stretch>
            <a:fillRect/>
          </a:stretch>
        </p:blipFill>
        <p:spPr>
          <a:xfrm>
            <a:off x="2051200" y="314600"/>
            <a:ext cx="5629900" cy="3953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9"/>
          <p:cNvSpPr txBox="1">
            <a:spLocks noGrp="1"/>
          </p:cNvSpPr>
          <p:nvPr>
            <p:ph type="ctrTitle"/>
          </p:nvPr>
        </p:nvSpPr>
        <p:spPr>
          <a:xfrm>
            <a:off x="1823500" y="521600"/>
            <a:ext cx="4481100" cy="56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300" b="1">
                <a:latin typeface="Times New Roman"/>
                <a:ea typeface="Times New Roman"/>
                <a:cs typeface="Times New Roman"/>
                <a:sym typeface="Times New Roman"/>
              </a:rPr>
              <a:t>CONCLUSION:</a:t>
            </a:r>
            <a:endParaRPr sz="2300" b="1">
              <a:latin typeface="Times New Roman"/>
              <a:ea typeface="Times New Roman"/>
              <a:cs typeface="Times New Roman"/>
              <a:sym typeface="Times New Roman"/>
            </a:endParaRPr>
          </a:p>
        </p:txBody>
      </p:sp>
      <p:sp>
        <p:nvSpPr>
          <p:cNvPr id="254" name="Google Shape;254;p39"/>
          <p:cNvSpPr txBox="1">
            <a:spLocks noGrp="1"/>
          </p:cNvSpPr>
          <p:nvPr>
            <p:ph type="subTitle" idx="1"/>
          </p:nvPr>
        </p:nvSpPr>
        <p:spPr>
          <a:xfrm>
            <a:off x="1740725" y="1173575"/>
            <a:ext cx="6054300" cy="349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Smart restroom technology is transforming the way we experience public and private restrooms. With features like occupancy sensors, odor detection, and supply level monitoring, smart restrooms enhance hygiene, efficiency, and user satisfaction. The implementation of smart restroom management systems and monitoring systems streamlines operations, optimizes resource allocation, and ensures a safe and pleasant restroom experience</a:t>
            </a:r>
            <a:endParaRPr sz="22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69EF32-E56A-CC4F-B4FA-A09F45C695CA}"/>
              </a:ext>
            </a:extLst>
          </p:cNvPr>
          <p:cNvSpPr>
            <a:spLocks noGrp="1"/>
          </p:cNvSpPr>
          <p:nvPr>
            <p:ph type="title" idx="2"/>
          </p:nvPr>
        </p:nvSpPr>
        <p:spPr>
          <a:xfrm>
            <a:off x="2038278" y="318052"/>
            <a:ext cx="4852852" cy="556591"/>
          </a:xfrm>
        </p:spPr>
        <p:txBody>
          <a:bodyPr/>
          <a:lstStyle/>
          <a:p>
            <a:r>
              <a:rPr lang="en-US" sz="3600"/>
              <a:t>Website</a:t>
            </a:r>
          </a:p>
        </p:txBody>
      </p:sp>
      <p:pic>
        <p:nvPicPr>
          <p:cNvPr id="4" name="Picture 4">
            <a:extLst>
              <a:ext uri="{FF2B5EF4-FFF2-40B4-BE49-F238E27FC236}">
                <a16:creationId xmlns:a16="http://schemas.microsoft.com/office/drawing/2014/main" id="{23E3F29A-D803-2C4C-905C-C47148A3443B}"/>
              </a:ext>
            </a:extLst>
          </p:cNvPr>
          <p:cNvPicPr>
            <a:picLocks noChangeAspect="1"/>
          </p:cNvPicPr>
          <p:nvPr/>
        </p:nvPicPr>
        <p:blipFill>
          <a:blip r:embed="rId2"/>
          <a:stretch>
            <a:fillRect/>
          </a:stretch>
        </p:blipFill>
        <p:spPr>
          <a:xfrm>
            <a:off x="1524000" y="933773"/>
            <a:ext cx="6096000" cy="3275954"/>
          </a:xfrm>
          <a:prstGeom prst="rect">
            <a:avLst/>
          </a:prstGeom>
        </p:spPr>
      </p:pic>
      <p:sp>
        <p:nvSpPr>
          <p:cNvPr id="5" name="TextBox 4">
            <a:extLst>
              <a:ext uri="{FF2B5EF4-FFF2-40B4-BE49-F238E27FC236}">
                <a16:creationId xmlns:a16="http://schemas.microsoft.com/office/drawing/2014/main" id="{7A911F33-F6C5-B449-9A04-C30FE2A41BA9}"/>
              </a:ext>
            </a:extLst>
          </p:cNvPr>
          <p:cNvSpPr txBox="1"/>
          <p:nvPr/>
        </p:nvSpPr>
        <p:spPr>
          <a:xfrm>
            <a:off x="3916017" y="4424905"/>
            <a:ext cx="1736035" cy="369332"/>
          </a:xfrm>
          <a:prstGeom prst="rect">
            <a:avLst/>
          </a:prstGeom>
          <a:noFill/>
        </p:spPr>
        <p:txBody>
          <a:bodyPr wrap="square" rtlCol="0">
            <a:spAutoFit/>
          </a:bodyPr>
          <a:lstStyle/>
          <a:p>
            <a:pPr algn="l"/>
            <a:r>
              <a:rPr lang="en-US" sz="1800">
                <a:solidFill>
                  <a:srgbClr val="0070C0"/>
                </a:solidFill>
                <a:hlinkClick r:id="rId3">
                  <a:extLst>
                    <a:ext uri="{A12FA001-AC4F-418D-AE19-62706E023703}">
                      <ahyp:hlinkClr xmlns:ahyp="http://schemas.microsoft.com/office/drawing/2018/hyperlinkcolor" val="tx"/>
                    </a:ext>
                  </a:extLst>
                </a:hlinkClick>
              </a:rPr>
              <a:t>netlify app</a:t>
            </a:r>
            <a:endParaRPr lang="en-US" sz="1800">
              <a:solidFill>
                <a:srgbClr val="0070C0"/>
              </a:solidFill>
            </a:endParaRPr>
          </a:p>
        </p:txBody>
      </p:sp>
    </p:spTree>
    <p:extLst>
      <p:ext uri="{BB962C8B-B14F-4D97-AF65-F5344CB8AC3E}">
        <p14:creationId xmlns:p14="http://schemas.microsoft.com/office/powerpoint/2010/main" val="3657663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0"/>
          <p:cNvSpPr txBox="1">
            <a:spLocks noGrp="1"/>
          </p:cNvSpPr>
          <p:nvPr>
            <p:ph type="subTitle" idx="1"/>
          </p:nvPr>
        </p:nvSpPr>
        <p:spPr>
          <a:xfrm>
            <a:off x="2485850" y="1711750"/>
            <a:ext cx="4315500" cy="91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700">
                <a:latin typeface="Times New Roman"/>
                <a:ea typeface="Times New Roman"/>
                <a:cs typeface="Times New Roman"/>
                <a:sym typeface="Times New Roman"/>
              </a:rPr>
              <a:t>THANK YOU</a:t>
            </a:r>
            <a:endParaRPr sz="47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ctrTitle"/>
          </p:nvPr>
        </p:nvSpPr>
        <p:spPr>
          <a:xfrm>
            <a:off x="2186250" y="293925"/>
            <a:ext cx="2555700" cy="42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a:latin typeface="Times New Roman"/>
                <a:ea typeface="Times New Roman"/>
                <a:cs typeface="Times New Roman"/>
                <a:sym typeface="Times New Roman"/>
              </a:rPr>
              <a:t>PROJECT:</a:t>
            </a:r>
            <a:endParaRPr sz="2400" b="1">
              <a:latin typeface="Times New Roman"/>
              <a:ea typeface="Times New Roman"/>
              <a:cs typeface="Times New Roman"/>
              <a:sym typeface="Times New Roman"/>
            </a:endParaRPr>
          </a:p>
        </p:txBody>
      </p:sp>
      <p:sp>
        <p:nvSpPr>
          <p:cNvPr id="177" name="Google Shape;177;p26"/>
          <p:cNvSpPr txBox="1">
            <a:spLocks noGrp="1"/>
          </p:cNvSpPr>
          <p:nvPr>
            <p:ph type="subTitle" idx="1"/>
          </p:nvPr>
        </p:nvSpPr>
        <p:spPr>
          <a:xfrm>
            <a:off x="2247825" y="775650"/>
            <a:ext cx="5371200" cy="43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202124"/>
                </a:solidFill>
                <a:latin typeface="Times New Roman"/>
                <a:ea typeface="Times New Roman"/>
                <a:cs typeface="Times New Roman"/>
                <a:sym typeface="Times New Roman"/>
              </a:rPr>
              <a:t>Our smart toilet is the only system in the markets offering concealed arms over the bowl to clean and dry the bowl and surrounding walls up to 80cm. High-pressure ejecting water is mixed with disinfectant; a floor-integrated high-pressure nozzle system ejects water and disinfectant on the floor </a:t>
            </a:r>
            <a:r>
              <a:rPr lang="en" sz="2000">
                <a:solidFill>
                  <a:srgbClr val="333333"/>
                </a:solidFill>
                <a:latin typeface="Times New Roman"/>
                <a:ea typeface="Times New Roman"/>
                <a:cs typeface="Times New Roman"/>
                <a:sym typeface="Times New Roman"/>
              </a:rPr>
              <a:t>The Goal of the system is to monitor and evaluates Toilet Condition In Real-Time, enabling city governments to improve the toilet cleaning &amp; upkeep through:</a:t>
            </a:r>
            <a:endParaRPr sz="2000">
              <a:solidFill>
                <a:srgbClr val="333333"/>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rgbClr val="333333"/>
              </a:buClr>
              <a:buSzPts val="2000"/>
              <a:buFont typeface="Times New Roman"/>
              <a:buChar char="●"/>
            </a:pPr>
            <a:r>
              <a:rPr lang="en" sz="2000">
                <a:solidFill>
                  <a:srgbClr val="333333"/>
                </a:solidFill>
                <a:latin typeface="Times New Roman"/>
                <a:ea typeface="Times New Roman"/>
                <a:cs typeface="Times New Roman"/>
                <a:sym typeface="Times New Roman"/>
              </a:rPr>
              <a:t>Monitoring capabilities</a:t>
            </a:r>
            <a:endParaRPr sz="2000">
              <a:solidFill>
                <a:srgbClr val="333333"/>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rgbClr val="333333"/>
              </a:buClr>
              <a:buSzPts val="2000"/>
              <a:buFont typeface="Times New Roman"/>
              <a:buChar char="●"/>
            </a:pPr>
            <a:r>
              <a:rPr lang="en" sz="2000">
                <a:solidFill>
                  <a:srgbClr val="333333"/>
                </a:solidFill>
                <a:latin typeface="Times New Roman"/>
                <a:ea typeface="Times New Roman"/>
                <a:cs typeface="Times New Roman"/>
                <a:sym typeface="Times New Roman"/>
              </a:rPr>
              <a:t>Actionable intelligence</a:t>
            </a:r>
            <a:endParaRPr sz="2000">
              <a:solidFill>
                <a:srgbClr val="333333"/>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rgbClr val="333333"/>
              </a:buClr>
              <a:buSzPts val="2000"/>
              <a:buFont typeface="Times New Roman"/>
              <a:buChar char="●"/>
            </a:pPr>
            <a:r>
              <a:rPr lang="en" sz="2000">
                <a:solidFill>
                  <a:srgbClr val="333333"/>
                </a:solidFill>
                <a:latin typeface="Times New Roman"/>
                <a:ea typeface="Times New Roman"/>
                <a:cs typeface="Times New Roman"/>
                <a:sym typeface="Times New Roman"/>
              </a:rPr>
              <a:t>Engagement &amp; behavior change</a:t>
            </a:r>
            <a:endParaRPr sz="2000">
              <a:solidFill>
                <a:srgbClr val="333333"/>
              </a:solidFill>
              <a:latin typeface="Times New Roman"/>
              <a:ea typeface="Times New Roman"/>
              <a:cs typeface="Times New Roman"/>
              <a:sym typeface="Times New Roman"/>
            </a:endParaRPr>
          </a:p>
          <a:p>
            <a:pPr marL="0" lvl="0" indent="0" algn="l" rtl="0">
              <a:lnSpc>
                <a:spcPct val="150000"/>
              </a:lnSpc>
              <a:spcBef>
                <a:spcPts val="800"/>
              </a:spcBef>
              <a:spcAft>
                <a:spcPts val="0"/>
              </a:spcAft>
              <a:buNone/>
            </a:pPr>
            <a:endParaRPr sz="2000">
              <a:solidFill>
                <a:srgbClr val="333333"/>
              </a:solidFill>
              <a:latin typeface="Times New Roman"/>
              <a:ea typeface="Times New Roman"/>
              <a:cs typeface="Times New Roman"/>
              <a:sym typeface="Times New Roman"/>
            </a:endParaRPr>
          </a:p>
          <a:p>
            <a:pPr marL="0" lvl="0" indent="0" algn="l" rtl="0">
              <a:spcBef>
                <a:spcPts val="800"/>
              </a:spcBef>
              <a:spcAft>
                <a:spcPts val="0"/>
              </a:spcAft>
              <a:buNone/>
            </a:pPr>
            <a:endParaRPr sz="2000">
              <a:solidFill>
                <a:srgbClr val="202124"/>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ctrTitle"/>
          </p:nvPr>
        </p:nvSpPr>
        <p:spPr>
          <a:xfrm>
            <a:off x="2186250" y="55875"/>
            <a:ext cx="6177900" cy="14490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2500" b="1">
                <a:latin typeface="Times New Roman"/>
                <a:ea typeface="Times New Roman"/>
                <a:cs typeface="Times New Roman"/>
                <a:sym typeface="Times New Roman"/>
              </a:rPr>
              <a:t>Innovation</a:t>
            </a:r>
            <a:r>
              <a:rPr lang="en" sz="2200">
                <a:latin typeface="Albert Sans"/>
                <a:ea typeface="Albert Sans"/>
                <a:cs typeface="Albert Sans"/>
                <a:sym typeface="Albert Sans"/>
              </a:rPr>
              <a:t>: </a:t>
            </a:r>
            <a:endParaRPr sz="2200">
              <a:latin typeface="Albert Sans"/>
              <a:ea typeface="Albert Sans"/>
              <a:cs typeface="Albert Sans"/>
              <a:sym typeface="Albert Sans"/>
            </a:endParaRPr>
          </a:p>
          <a:p>
            <a:pPr marL="0" lvl="0" indent="0" algn="l" rtl="0">
              <a:lnSpc>
                <a:spcPct val="100000"/>
              </a:lnSpc>
              <a:spcBef>
                <a:spcPts val="0"/>
              </a:spcBef>
              <a:spcAft>
                <a:spcPts val="0"/>
              </a:spcAft>
              <a:buClr>
                <a:schemeClr val="dk1"/>
              </a:buClr>
              <a:buSzPts val="1100"/>
              <a:buFont typeface="Arial"/>
              <a:buNone/>
            </a:pPr>
            <a:r>
              <a:rPr lang="en" sz="2200">
                <a:latin typeface="Times New Roman"/>
                <a:ea typeface="Times New Roman"/>
                <a:cs typeface="Times New Roman"/>
                <a:sym typeface="Times New Roman"/>
              </a:rPr>
              <a:t>      Smart public restrooms can greatly enhance user experience and hygiene. Here are some innovative ideas </a:t>
            </a:r>
            <a:endParaRPr sz="2200">
              <a:latin typeface="Times New Roman"/>
              <a:ea typeface="Times New Roman"/>
              <a:cs typeface="Times New Roman"/>
              <a:sym typeface="Times New Roman"/>
            </a:endParaRPr>
          </a:p>
        </p:txBody>
      </p:sp>
      <p:sp>
        <p:nvSpPr>
          <p:cNvPr id="183" name="Google Shape;183;p27"/>
          <p:cNvSpPr txBox="1">
            <a:spLocks noGrp="1"/>
          </p:cNvSpPr>
          <p:nvPr>
            <p:ph type="subTitle" idx="1"/>
          </p:nvPr>
        </p:nvSpPr>
        <p:spPr>
          <a:xfrm>
            <a:off x="1657925" y="1577200"/>
            <a:ext cx="6177900" cy="35661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Char char="❏"/>
            </a:pPr>
            <a:r>
              <a:rPr lang="en" sz="2100" b="1"/>
              <a:t> </a:t>
            </a:r>
            <a:r>
              <a:rPr lang="en" sz="2100" b="1">
                <a:latin typeface="Times New Roman"/>
                <a:ea typeface="Times New Roman"/>
                <a:cs typeface="Times New Roman"/>
                <a:sym typeface="Times New Roman"/>
              </a:rPr>
              <a:t>Automated Cleaning:</a:t>
            </a:r>
            <a:r>
              <a:rPr lang="en" sz="2100">
                <a:latin typeface="Times New Roman"/>
                <a:ea typeface="Times New Roman"/>
                <a:cs typeface="Times New Roman"/>
                <a:sym typeface="Times New Roman"/>
              </a:rPr>
              <a:t> Incorporate sensors and robotics to automatically clean and disinfect restroom fixtures and floors, reducing the need for human intervention.</a:t>
            </a:r>
            <a:endParaRPr sz="210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Char char="❏"/>
            </a:pPr>
            <a:r>
              <a:rPr lang="en" sz="2100">
                <a:latin typeface="Times New Roman"/>
                <a:ea typeface="Times New Roman"/>
                <a:cs typeface="Times New Roman"/>
                <a:sym typeface="Times New Roman"/>
              </a:rPr>
              <a:t>  </a:t>
            </a:r>
            <a:r>
              <a:rPr lang="en" sz="2100" b="1">
                <a:latin typeface="Times New Roman"/>
                <a:ea typeface="Times New Roman"/>
                <a:cs typeface="Times New Roman"/>
                <a:sym typeface="Times New Roman"/>
              </a:rPr>
              <a:t>Touchless Fixtures: </a:t>
            </a:r>
            <a:r>
              <a:rPr lang="en" sz="2100">
                <a:latin typeface="Times New Roman"/>
                <a:ea typeface="Times New Roman"/>
                <a:cs typeface="Times New Roman"/>
                <a:sym typeface="Times New Roman"/>
              </a:rPr>
              <a:t>Use touchless faucets, soap dispensers, and flush mechanisms to minimize germ transmission.</a:t>
            </a:r>
            <a:endParaRPr sz="210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Char char="❏"/>
            </a:pPr>
            <a:r>
              <a:rPr lang="en" sz="2100">
                <a:latin typeface="Times New Roman"/>
                <a:ea typeface="Times New Roman"/>
                <a:cs typeface="Times New Roman"/>
                <a:sym typeface="Times New Roman"/>
              </a:rPr>
              <a:t> </a:t>
            </a:r>
            <a:r>
              <a:rPr lang="en" sz="2100" b="1">
                <a:latin typeface="Times New Roman"/>
                <a:ea typeface="Times New Roman"/>
                <a:cs typeface="Times New Roman"/>
                <a:sym typeface="Times New Roman"/>
              </a:rPr>
              <a:t>Energy Efficiency:</a:t>
            </a:r>
            <a:r>
              <a:rPr lang="en" sz="2100">
                <a:latin typeface="Times New Roman"/>
                <a:ea typeface="Times New Roman"/>
                <a:cs typeface="Times New Roman"/>
                <a:sym typeface="Times New Roman"/>
              </a:rPr>
              <a:t> Utilize smart lighting and HVAC systems that adjust based on occupancy to save energy</a:t>
            </a:r>
            <a:endParaRPr sz="21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8"/>
          <p:cNvSpPr txBox="1">
            <a:spLocks noGrp="1"/>
          </p:cNvSpPr>
          <p:nvPr>
            <p:ph type="ctrTitle"/>
          </p:nvPr>
        </p:nvSpPr>
        <p:spPr>
          <a:xfrm>
            <a:off x="2051725" y="397399"/>
            <a:ext cx="4771500" cy="43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a:latin typeface="Times New Roman"/>
                <a:ea typeface="Times New Roman"/>
                <a:cs typeface="Times New Roman"/>
                <a:sym typeface="Times New Roman"/>
              </a:rPr>
              <a:t> Project Requirements:</a:t>
            </a:r>
            <a:endParaRPr sz="2400" b="1">
              <a:latin typeface="Times New Roman"/>
              <a:ea typeface="Times New Roman"/>
              <a:cs typeface="Times New Roman"/>
              <a:sym typeface="Times New Roman"/>
            </a:endParaRPr>
          </a:p>
        </p:txBody>
      </p:sp>
      <p:sp>
        <p:nvSpPr>
          <p:cNvPr id="189" name="Google Shape;189;p28"/>
          <p:cNvSpPr txBox="1">
            <a:spLocks noGrp="1"/>
          </p:cNvSpPr>
          <p:nvPr>
            <p:ph type="subTitle" idx="1"/>
          </p:nvPr>
        </p:nvSpPr>
        <p:spPr>
          <a:xfrm>
            <a:off x="2413400" y="987300"/>
            <a:ext cx="4957200" cy="40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Times New Roman"/>
                <a:ea typeface="Times New Roman"/>
                <a:cs typeface="Times New Roman"/>
                <a:sym typeface="Times New Roman"/>
              </a:rPr>
              <a:t>The Components that are required are:</a:t>
            </a: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1.Raspberry Pi (or any other IoT device) </a:t>
            </a: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2.Sensors (e.g., occupancy sensor, door sensor, ultrasonic sensor) </a:t>
            </a: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3.IoT Platform (e.g., ThingSpeak for data visualization) </a:t>
            </a: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4.Actuators (e.g., LED lights, fans)</a:t>
            </a: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5.Relay module for controlling actuators </a:t>
            </a: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 sz="2200">
                <a:latin typeface="Times New Roman"/>
                <a:ea typeface="Times New Roman"/>
                <a:cs typeface="Times New Roman"/>
                <a:sym typeface="Times New Roman"/>
              </a:rPr>
              <a:t>6.Internet connectivity</a:t>
            </a:r>
            <a:endParaRPr sz="2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ctrTitle"/>
          </p:nvPr>
        </p:nvSpPr>
        <p:spPr>
          <a:xfrm>
            <a:off x="2186250" y="418108"/>
            <a:ext cx="4771500" cy="7038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1100"/>
              <a:buFont typeface="Arial"/>
              <a:buNone/>
            </a:pPr>
            <a:r>
              <a:rPr lang="en" sz="2000" b="1">
                <a:latin typeface="Times New Roman"/>
                <a:ea typeface="Times New Roman"/>
                <a:cs typeface="Times New Roman"/>
                <a:sym typeface="Times New Roman"/>
              </a:rPr>
              <a:t>PROJECT OBJECTIVES:</a:t>
            </a:r>
            <a:endParaRPr sz="2000" b="1">
              <a:latin typeface="Times New Roman"/>
              <a:ea typeface="Times New Roman"/>
              <a:cs typeface="Times New Roman"/>
              <a:sym typeface="Times New Roman"/>
            </a:endParaRPr>
          </a:p>
          <a:p>
            <a:pPr marL="0" lvl="0" indent="0" algn="ctr" rtl="0">
              <a:spcBef>
                <a:spcPts val="0"/>
              </a:spcBef>
              <a:spcAft>
                <a:spcPts val="0"/>
              </a:spcAft>
              <a:buNone/>
            </a:pPr>
            <a:endParaRPr sz="1800">
              <a:latin typeface="Times New Roman"/>
              <a:ea typeface="Times New Roman"/>
              <a:cs typeface="Times New Roman"/>
              <a:sym typeface="Times New Roman"/>
            </a:endParaRPr>
          </a:p>
        </p:txBody>
      </p:sp>
      <p:sp>
        <p:nvSpPr>
          <p:cNvPr id="195" name="Google Shape;195;p29"/>
          <p:cNvSpPr txBox="1">
            <a:spLocks noGrp="1"/>
          </p:cNvSpPr>
          <p:nvPr>
            <p:ph type="subTitle" idx="1"/>
          </p:nvPr>
        </p:nvSpPr>
        <p:spPr>
          <a:xfrm>
            <a:off x="1761425" y="1225325"/>
            <a:ext cx="5878200" cy="384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 Building a smart public restroom using IoT</a:t>
            </a:r>
            <a:endParaRPr sz="200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involves various components and technologies.</a:t>
            </a:r>
            <a:endParaRPr sz="2000">
              <a:latin typeface="Times New Roman"/>
              <a:ea typeface="Times New Roman"/>
              <a:cs typeface="Times New Roman"/>
              <a:sym typeface="Times New Roman"/>
            </a:endParaRPr>
          </a:p>
          <a:p>
            <a:pPr marL="0" lvl="0" indent="0" algn="l" rtl="0">
              <a:spcBef>
                <a:spcPts val="0"/>
              </a:spcBef>
              <a:spcAft>
                <a:spcPts val="0"/>
              </a:spcAft>
              <a:buNone/>
            </a:pPr>
            <a:r>
              <a:rPr lang="en" sz="2000">
                <a:latin typeface="Times New Roman"/>
                <a:ea typeface="Times New Roman"/>
                <a:cs typeface="Times New Roman"/>
                <a:sym typeface="Times New Roman"/>
              </a:rPr>
              <a:t>❏ Below, I'll provide you with a high level</a:t>
            </a:r>
            <a:endParaRPr sz="2000">
              <a:latin typeface="Times New Roman"/>
              <a:ea typeface="Times New Roman"/>
              <a:cs typeface="Times New Roman"/>
              <a:sym typeface="Times New Roman"/>
            </a:endParaRPr>
          </a:p>
          <a:p>
            <a:pPr marL="0" lvl="0" indent="0" algn="l" rtl="0">
              <a:spcBef>
                <a:spcPts val="0"/>
              </a:spcBef>
              <a:spcAft>
                <a:spcPts val="0"/>
              </a:spcAft>
              <a:buNone/>
            </a:pPr>
            <a:r>
              <a:rPr lang="en" sz="2000">
                <a:latin typeface="Times New Roman"/>
                <a:ea typeface="Times New Roman"/>
                <a:cs typeface="Times New Roman"/>
                <a:sym typeface="Times New Roman"/>
              </a:rPr>
              <a:t>     Python code example for a simplified smart</a:t>
            </a:r>
            <a:endParaRPr sz="20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     Public restroom system.</a:t>
            </a:r>
            <a:endParaRPr sz="20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 Keep in mind that this is a basic example, and a</a:t>
            </a:r>
            <a:endParaRPr sz="2000">
              <a:latin typeface="Times New Roman"/>
              <a:ea typeface="Times New Roman"/>
              <a:cs typeface="Times New Roman"/>
              <a:sym typeface="Times New Roman"/>
            </a:endParaRPr>
          </a:p>
          <a:p>
            <a:pPr marL="0" lvl="0" indent="0" algn="l" rtl="0">
              <a:spcBef>
                <a:spcPts val="0"/>
              </a:spcBef>
              <a:spcAft>
                <a:spcPts val="0"/>
              </a:spcAft>
              <a:buNone/>
            </a:pPr>
            <a:r>
              <a:rPr lang="en" sz="2000">
                <a:latin typeface="Times New Roman"/>
                <a:ea typeface="Times New Roman"/>
                <a:cs typeface="Times New Roman"/>
                <a:sym typeface="Times New Roman"/>
              </a:rPr>
              <a:t>     real-world implementation would require </a:t>
            </a:r>
            <a:endParaRPr sz="20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     more robust hardware, sensors, and a backend</a:t>
            </a:r>
            <a:endParaRPr sz="20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     system for managing data.</a:t>
            </a:r>
            <a:endParaRPr sz="20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 Now a days the smart Restroom is essential</a:t>
            </a:r>
            <a:endParaRPr sz="2000">
              <a:latin typeface="Times New Roman"/>
              <a:ea typeface="Times New Roman"/>
              <a:cs typeface="Times New Roman"/>
              <a:sym typeface="Times New Roman"/>
            </a:endParaRPr>
          </a:p>
          <a:p>
            <a:pPr marL="0" lvl="0" indent="0" algn="l" rtl="0">
              <a:spcBef>
                <a:spcPts val="0"/>
              </a:spcBef>
              <a:spcAft>
                <a:spcPts val="0"/>
              </a:spcAft>
              <a:buNone/>
            </a:pPr>
            <a:r>
              <a:rPr lang="en" sz="2000">
                <a:latin typeface="Times New Roman"/>
                <a:ea typeface="Times New Roman"/>
                <a:cs typeface="Times New Roman"/>
                <a:sym typeface="Times New Roman"/>
              </a:rPr>
              <a:t>     More in Hitech city and more are comfortable with   </a:t>
            </a:r>
            <a:endParaRPr sz="20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     this.</a:t>
            </a:r>
            <a:endParaRPr sz="200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a:spLocks noGrp="1"/>
          </p:cNvSpPr>
          <p:nvPr>
            <p:ph type="title"/>
          </p:nvPr>
        </p:nvSpPr>
        <p:spPr>
          <a:xfrm>
            <a:off x="716375" y="149025"/>
            <a:ext cx="7711200" cy="62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a:latin typeface="Times New Roman"/>
                <a:ea typeface="Times New Roman"/>
                <a:cs typeface="Times New Roman"/>
                <a:sym typeface="Times New Roman"/>
              </a:rPr>
              <a:t>SAMPLE CODE:</a:t>
            </a:r>
            <a:endParaRPr sz="2200" b="1">
              <a:latin typeface="Times New Roman"/>
              <a:ea typeface="Times New Roman"/>
              <a:cs typeface="Times New Roman"/>
              <a:sym typeface="Times New Roman"/>
            </a:endParaRPr>
          </a:p>
        </p:txBody>
      </p:sp>
      <p:pic>
        <p:nvPicPr>
          <p:cNvPr id="201" name="Google Shape;201;p30"/>
          <p:cNvPicPr preferRelativeResize="0"/>
          <p:nvPr/>
        </p:nvPicPr>
        <p:blipFill rotWithShape="1">
          <a:blip r:embed="rId3">
            <a:alphaModFix/>
          </a:blip>
          <a:srcRect l="8285" t="3818" r="16863"/>
          <a:stretch/>
        </p:blipFill>
        <p:spPr>
          <a:xfrm>
            <a:off x="716375" y="728575"/>
            <a:ext cx="7399376" cy="4210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31"/>
          <p:cNvPicPr preferRelativeResize="0"/>
          <p:nvPr/>
        </p:nvPicPr>
        <p:blipFill>
          <a:blip r:embed="rId3">
            <a:alphaModFix/>
          </a:blip>
          <a:stretch>
            <a:fillRect/>
          </a:stretch>
        </p:blipFill>
        <p:spPr>
          <a:xfrm>
            <a:off x="152400" y="152400"/>
            <a:ext cx="8839200" cy="46556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32"/>
          <p:cNvPicPr preferRelativeResize="0"/>
          <p:nvPr/>
        </p:nvPicPr>
        <p:blipFill>
          <a:blip r:embed="rId3">
            <a:alphaModFix/>
          </a:blip>
          <a:stretch>
            <a:fillRect/>
          </a:stretch>
        </p:blipFill>
        <p:spPr>
          <a:xfrm>
            <a:off x="152400" y="677400"/>
            <a:ext cx="3740925" cy="4466100"/>
          </a:xfrm>
          <a:prstGeom prst="rect">
            <a:avLst/>
          </a:prstGeom>
          <a:noFill/>
          <a:ln>
            <a:noFill/>
          </a:ln>
        </p:spPr>
      </p:pic>
      <p:sp>
        <p:nvSpPr>
          <p:cNvPr id="212" name="Google Shape;212;p32"/>
          <p:cNvSpPr txBox="1">
            <a:spLocks noGrp="1"/>
          </p:cNvSpPr>
          <p:nvPr>
            <p:ph type="subTitle" idx="4294967295"/>
          </p:nvPr>
        </p:nvSpPr>
        <p:spPr>
          <a:xfrm>
            <a:off x="3843900" y="842425"/>
            <a:ext cx="4508100" cy="4301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2000">
                <a:latin typeface="Times New Roman"/>
                <a:ea typeface="Times New Roman"/>
                <a:cs typeface="Times New Roman"/>
                <a:sym typeface="Times New Roman"/>
              </a:rPr>
              <a:t>Our proposed system is a smart monitoring system designed to monitor the hygiene of public toilets. Unhygienic toilets can be detected by different parameters such as water levels, and various gases evolved, humidity, temperature etc. Ammonia gas is the most dominant gas that can be sensed in an unhygienic toilet.  We will be using the MQ-135 gas sensor the determine the amount of ammonia present in the room</a:t>
            </a:r>
            <a:endParaRPr sz="2000">
              <a:latin typeface="Times New Roman"/>
              <a:ea typeface="Times New Roman"/>
              <a:cs typeface="Times New Roman"/>
              <a:sym typeface="Times New Roman"/>
            </a:endParaRPr>
          </a:p>
        </p:txBody>
      </p:sp>
      <p:sp>
        <p:nvSpPr>
          <p:cNvPr id="213" name="Google Shape;213;p32"/>
          <p:cNvSpPr txBox="1">
            <a:spLocks noGrp="1"/>
          </p:cNvSpPr>
          <p:nvPr>
            <p:ph type="title"/>
          </p:nvPr>
        </p:nvSpPr>
        <p:spPr>
          <a:xfrm>
            <a:off x="152400" y="97275"/>
            <a:ext cx="8275200" cy="58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b="1">
                <a:latin typeface="Times New Roman"/>
                <a:ea typeface="Times New Roman"/>
                <a:cs typeface="Times New Roman"/>
                <a:sym typeface="Times New Roman"/>
              </a:rPr>
              <a:t>RASPBERRY PI INTEGRATION:</a:t>
            </a:r>
            <a:endParaRPr sz="2300" b="1">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ctrTitle" idx="4294967295"/>
          </p:nvPr>
        </p:nvSpPr>
        <p:spPr>
          <a:xfrm>
            <a:off x="1119775" y="138675"/>
            <a:ext cx="5702400" cy="64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Times New Roman"/>
                <a:ea typeface="Times New Roman"/>
                <a:cs typeface="Times New Roman"/>
                <a:sym typeface="Times New Roman"/>
              </a:rPr>
              <a:t>ARDUINO INTEGRATION:</a:t>
            </a:r>
            <a:endParaRPr sz="2400" b="1">
              <a:latin typeface="Times New Roman"/>
              <a:ea typeface="Times New Roman"/>
              <a:cs typeface="Times New Roman"/>
              <a:sym typeface="Times New Roman"/>
            </a:endParaRPr>
          </a:p>
        </p:txBody>
      </p:sp>
      <p:pic>
        <p:nvPicPr>
          <p:cNvPr id="219" name="Google Shape;219;p33"/>
          <p:cNvPicPr preferRelativeResize="0"/>
          <p:nvPr/>
        </p:nvPicPr>
        <p:blipFill>
          <a:blip r:embed="rId3">
            <a:alphaModFix/>
          </a:blip>
          <a:stretch>
            <a:fillRect/>
          </a:stretch>
        </p:blipFill>
        <p:spPr>
          <a:xfrm>
            <a:off x="1005925" y="1067325"/>
            <a:ext cx="7883826" cy="3831925"/>
          </a:xfrm>
          <a:prstGeom prst="rect">
            <a:avLst/>
          </a:prstGeom>
          <a:noFill/>
          <a:ln>
            <a:noFill/>
          </a:ln>
        </p:spPr>
      </p:pic>
    </p:spTree>
  </p:cSld>
  <p:clrMapOvr>
    <a:masterClrMapping/>
  </p:clrMapOvr>
</p:sld>
</file>

<file path=ppt/theme/theme1.xml><?xml version="1.0" encoding="utf-8"?>
<a:theme xmlns:a="http://schemas.openxmlformats.org/drawingml/2006/main" name="Geometric Papercut Style Marketing Plan by Slidesgo">
  <a:themeElements>
    <a:clrScheme name="Simple Light">
      <a:dk1>
        <a:srgbClr val="000000"/>
      </a:dk1>
      <a:lt1>
        <a:srgbClr val="F3E9E8"/>
      </a:lt1>
      <a:dk2>
        <a:srgbClr val="D7D2CC"/>
      </a:dk2>
      <a:lt2>
        <a:srgbClr val="F5E2E1"/>
      </a:lt2>
      <a:accent1>
        <a:srgbClr val="EADCD9"/>
      </a:accent1>
      <a:accent2>
        <a:srgbClr val="E3D0C9"/>
      </a:accent2>
      <a:accent3>
        <a:srgbClr val="D5D2CB"/>
      </a:accent3>
      <a:accent4>
        <a:srgbClr val="CCD1CA"/>
      </a:accent4>
      <a:accent5>
        <a:srgbClr val="B1CCC3"/>
      </a:accent5>
      <a:accent6>
        <a:srgbClr val="9CC5B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925</Words>
  <Application>Microsoft Office PowerPoint</Application>
  <PresentationFormat>On-screen Show (16:9)</PresentationFormat>
  <Paragraphs>61</Paragraphs>
  <Slides>17</Slides>
  <Notes>16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Geometric Papercut Style Marketing Plan by Slidesgo</vt:lpstr>
      <vt:lpstr>DEPARTMENT OF COMPUTER SCIENCE AND ENGINEERING   PROJECT NAME: SMART PUBLIC RESTROOM  TEAM NAME: proj_224780_Team_3 TEAM MEMBERS:    SWARNADARSINI V    113321104101   UKKISALA LAKSHMI  113321104104   VAISHALI G                   113321104106      VAISHNAVI G                113321104107   VAKATI PRANAVI        113321104108                 </vt:lpstr>
      <vt:lpstr>PROJECT:</vt:lpstr>
      <vt:lpstr>Innovation:        Smart public restrooms can greatly enhance user experience and hygiene. Here are some innovative ideas </vt:lpstr>
      <vt:lpstr> Project Requirements:</vt:lpstr>
      <vt:lpstr>PROJECT OBJECTIVES: </vt:lpstr>
      <vt:lpstr>SAMPLE CODE:</vt:lpstr>
      <vt:lpstr>PowerPoint Presentation</vt:lpstr>
      <vt:lpstr>RASPBERRY PI INTEGRATION:</vt:lpstr>
      <vt:lpstr>ARDUINO INTEGRATION:</vt:lpstr>
      <vt:lpstr>PLATFORM REQUIRED:</vt:lpstr>
      <vt:lpstr>WEB DEVELOPMENT TECHNOLOGIES:</vt:lpstr>
      <vt:lpstr>Smart Public Toilets Making Public toilet smart and hygienic: </vt:lpstr>
      <vt:lpstr>So, when motion is detected output goes HIGH for 2.7 – 2.9 seconds (approx.) and becomes LOW. Now, its output will not have LOW for the guaranteed period and will become ready to detect motion. </vt:lpstr>
      <vt:lpstr>PowerPoint Presentation</vt:lpstr>
      <vt:lpstr>CONCLUSION:</vt:lpstr>
      <vt:lpstr>Website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   PROJECT NAME: SMART PUBLIC RESTROOM  TEAM NAME: proj_224780_Team_3 TEAM MEMBERS:    SWARNADARSINI        113321104101   UKKISALA LAKSHMI  113321104104   VAISHALI G                   113321104106      VAISHNAVI G                113321104107   VAKATI PRANAVI        113321104108</dc:title>
  <dc:creator>Vakati Harshitha</dc:creator>
  <cp:lastModifiedBy>darsiniswarna110704@outlook.com</cp:lastModifiedBy>
  <cp:revision>2</cp:revision>
  <dcterms:modified xsi:type="dcterms:W3CDTF">2023-11-01T13:38:59Z</dcterms:modified>
</cp:coreProperties>
</file>