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xqW1yPtTvA7d4OHtlJj5unsQ0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615FF2-786D-4ABD-91EC-19A1C92822CD}">
  <a:tblStyle styleId="{2A615FF2-786D-4ABD-91EC-19A1C92822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6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1" name="Google Shape;41;p20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0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3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74000">
              <a:srgbClr val="D8D8D8"/>
            </a:gs>
            <a:gs pos="83000">
              <a:srgbClr val="BFBFBF"/>
            </a:gs>
            <a:gs pos="97000">
              <a:srgbClr val="A5A5A5"/>
            </a:gs>
            <a:gs pos="100000">
              <a:srgbClr val="A5A5A5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898925" y="137421"/>
            <a:ext cx="10782300" cy="16210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</a:pPr>
            <a:r>
              <a:rPr lang="en-US"/>
              <a:t>COMP237 NLP Project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42154" y="1808233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Analysis &amp; Modelling of comments on Katy Perry’s videos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494643" y="5102088"/>
            <a:ext cx="3525079" cy="131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-By Group 2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Vaishali, Niyanta, Divyanshu, Shivam &amp; Gagandeep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❑"/>
            </a:pPr>
            <a:r>
              <a:rPr lang="en-US"/>
              <a:t>     </a:t>
            </a: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Model used – Naïve Bayes</a:t>
            </a:r>
            <a:endParaRPr/>
          </a:p>
          <a:p>
            <a:pPr indent="-2032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❑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   Train shape = 262 X 1630</a:t>
            </a:r>
            <a:endParaRPr/>
          </a:p>
          <a:p>
            <a:pPr indent="-2032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❑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   Test shape = 88 X 1630</a:t>
            </a:r>
            <a:endParaRPr/>
          </a:p>
          <a:p>
            <a:pPr indent="-2032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❑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   Test size = 25%</a:t>
            </a:r>
            <a:endParaRPr/>
          </a:p>
          <a:p>
            <a:pPr indent="-2032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❑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   CV Fold = 5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Evaluation</a:t>
            </a: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53" y="1894026"/>
            <a:ext cx="37814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3418" y="3397940"/>
            <a:ext cx="22288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9919" y="1863587"/>
            <a:ext cx="7210425" cy="155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91126" y="4397072"/>
            <a:ext cx="10753725" cy="1632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❑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b="0" i="0" lang="en-US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FN &amp; FP are very low.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US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High Precision and Recall of 0.91 and 1 respectively.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US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Therefore a </a:t>
            </a:r>
            <a:r>
              <a:rPr b="1" i="0" lang="en-US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good model.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Accuracy is 95.45%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Evaluation</a:t>
            </a:r>
            <a:endParaRPr/>
          </a:p>
        </p:txBody>
      </p:sp>
      <p:pic>
        <p:nvPicPr>
          <p:cNvPr id="170" name="Google Shape;17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702" y="2328689"/>
            <a:ext cx="7484993" cy="338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703607" y="1828799"/>
            <a:ext cx="2794967" cy="46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Sample predictions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❑"/>
            </a:pPr>
            <a:r>
              <a:rPr lang="en-US"/>
              <a:t>   Spam Comments are longer with URLs &amp; special characters.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❑"/>
            </a:pPr>
            <a:r>
              <a:rPr lang="en-US"/>
              <a:t>    A Naïve Bayes Model predicts Spam/Ham comments with accuracy of ~95%.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643156" y="2525281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612676" y="1763280"/>
            <a:ext cx="10772775" cy="482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54879" y="1730326"/>
            <a:ext cx="10772775" cy="3671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42950" lvl="0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/>
          </a:p>
          <a:p>
            <a:pPr indent="-742950" lvl="0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Analysis</a:t>
            </a:r>
            <a:endParaRPr/>
          </a:p>
          <a:p>
            <a:pPr indent="-742950" lvl="0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/>
          </a:p>
          <a:p>
            <a:pPr indent="-742950" lvl="0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Training</a:t>
            </a:r>
            <a:endParaRPr/>
          </a:p>
          <a:p>
            <a:pPr indent="-742950" lvl="0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</a:t>
            </a:r>
            <a:endParaRPr/>
          </a:p>
          <a:p>
            <a:pPr indent="-742950" lvl="0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</a:t>
            </a:r>
            <a:endParaRPr b="0" i="0" sz="5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029126" y="1880990"/>
            <a:ext cx="3343277" cy="160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Format : </a:t>
            </a:r>
            <a:r>
              <a:rPr lang="en-US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CSV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Shape : </a:t>
            </a:r>
            <a:r>
              <a:rPr lang="en-US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350 x 5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4912" y="4035079"/>
            <a:ext cx="7219950" cy="1438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3"/>
          <p:cNvGraphicFramePr/>
          <p:nvPr/>
        </p:nvGraphicFramePr>
        <p:xfrm>
          <a:off x="5361223" y="1695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{2A615FF2-786D-4ABD-91EC-19A1C92822CD}</a:tableStyleId>
              </a:tblPr>
              <a:tblGrid>
                <a:gridCol w="1158850"/>
                <a:gridCol w="1007175"/>
                <a:gridCol w="2027575"/>
              </a:tblGrid>
              <a:tr h="32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Features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BE2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DataType</a:t>
                      </a:r>
                      <a:endParaRPr sz="18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solidFill>
                      <a:srgbClr val="DBE2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# of missing values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BE2CB"/>
                    </a:solidFill>
                  </a:tcPr>
                </a:tc>
              </a:tr>
              <a:tr h="128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COMMENT_ID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AUTHOR 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DATE 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CONTENT 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CLASS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BE2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Unique 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Binary (0/1)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BE2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BE2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2017" y="1648991"/>
            <a:ext cx="3630888" cy="2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543879" y="2239860"/>
            <a:ext cx="5532782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~98% of authors have left only 1 comment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Only 3 duplicate comments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7076661" y="4378142"/>
            <a:ext cx="22131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is “Balanced”.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142" y="4066553"/>
            <a:ext cx="3865701" cy="2662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5466521" y="4913583"/>
            <a:ext cx="6937513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Right skewed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comments that are long. They belong to Class1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7874" y="1693310"/>
            <a:ext cx="4187291" cy="414059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1046922" y="1914505"/>
            <a:ext cx="6096000" cy="107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SPAM Class have longer comments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their median length = 99 characters than the NOT SPAM Class ( 58 characters).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551206" y="1201898"/>
            <a:ext cx="10772775" cy="56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5826414" y="1907496"/>
            <a:ext cx="5398178" cy="46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comments by Weekday</a:t>
            </a:r>
            <a:endParaRPr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4184" y="2326585"/>
            <a:ext cx="5238128" cy="355214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1234536" y="2616487"/>
            <a:ext cx="4225360" cy="130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9144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People commented more during Fridays but not much on Wednesday.</a:t>
            </a:r>
            <a:endParaRPr b="0" i="0" sz="2400" u="none" cap="none" strike="noStrike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52400" lvl="0" marL="91440" marR="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br>
              <a:rPr b="0" i="0" lang="en-US" sz="24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51206" y="1201898"/>
            <a:ext cx="10772775" cy="56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19" y="2977907"/>
            <a:ext cx="9319898" cy="330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46031" y="2265304"/>
            <a:ext cx="5398178" cy="46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Unigrams </a:t>
            </a:r>
            <a:r>
              <a:rPr b="1" lang="en-US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SPAM and HAM Class Content</a:t>
            </a:r>
            <a:endParaRPr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id="141" name="Google Shape;14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34707"/>
            <a:ext cx="8793610" cy="3104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499039" y="2013513"/>
            <a:ext cx="5398178" cy="46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Bigrams of SPAM and HAM Class Content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202" y="2531166"/>
            <a:ext cx="3352798" cy="1868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US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320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 of 5 columns, 2 columns are used- Content &amp; Class</a:t>
            </a:r>
            <a:endParaRPr/>
          </a:p>
          <a:p>
            <a:pPr indent="-2032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Removed </a:t>
            </a:r>
            <a:r>
              <a:rPr b="0" i="0" lang="en-US" sz="320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special characters &amp; white spaces that are prevalent     </a:t>
            </a:r>
            <a:r>
              <a:rPr lang="en-US" sz="3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b="0" i="0" lang="en-US" sz="320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SPAM comments.</a:t>
            </a:r>
            <a:endParaRPr/>
          </a:p>
          <a:p>
            <a:pPr indent="-2032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US" sz="320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    Data stemming </a:t>
            </a:r>
            <a:endParaRPr/>
          </a:p>
          <a:p>
            <a:pPr indent="-2032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Convert to lowercase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2021-04-16T00:12:53Z</dcterms:created>
  <dc:creator>Vaishali Siddeshwar</dc:creator>
</cp:coreProperties>
</file>