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18"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smtClean="0"/>
              <a:t>Vaishali Kushwaha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vaishali kushwaha</cp:lastModifiedBy>
  <cp:revision>6</cp:revision>
  <dcterms:created xsi:type="dcterms:W3CDTF">2020-01-05T08:05:09Z</dcterms:created>
  <dcterms:modified xsi:type="dcterms:W3CDTF">2020-08-27T09:44:37Z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