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3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77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504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90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05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7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12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0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5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4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4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8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9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8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20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2"/>
            <a:ext cx="6593681" cy="3284745"/>
          </a:xfrm>
        </p:spPr>
        <p:txBody>
          <a:bodyPr>
            <a:normAutofit/>
          </a:bodyPr>
          <a:lstStyle/>
          <a:p>
            <a:r>
              <a:rPr dirty="0"/>
              <a:t>Student Management System using JDBC &amp; MySQL</a:t>
            </a:r>
            <a:br>
              <a:rPr lang="en-US" dirty="0"/>
            </a:br>
            <a:br>
              <a:rPr lang="en-US" dirty="0"/>
            </a:br>
            <a:r>
              <a:rPr lang="en-US" sz="2200" dirty="0"/>
              <a:t>Presented By : Vaishali Sonanis</a:t>
            </a:r>
            <a:endParaRPr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CREATE DATABASE IF NOT EXISTS StudentDB;</a:t>
            </a:r>
          </a:p>
          <a:p>
            <a:r>
              <a:t>USE StudentDB;</a:t>
            </a:r>
          </a:p>
          <a:p>
            <a:endParaRPr/>
          </a:p>
          <a:p>
            <a:r>
              <a:t>CREATE TABLE IF NOT EXISTS students (</a:t>
            </a:r>
          </a:p>
          <a:p>
            <a:r>
              <a:t>    id INT PRIMARY KEY AUTO_INCREMENT,</a:t>
            </a:r>
          </a:p>
          <a:p>
            <a:r>
              <a:t>    name VARCHAR(100),</a:t>
            </a:r>
          </a:p>
          <a:p>
            <a:r>
              <a:t>    age INT,</a:t>
            </a:r>
          </a:p>
          <a:p>
            <a:r>
              <a:t>    grade VARCHAR(10)</a:t>
            </a:r>
          </a:p>
          <a:p>
            <a:r>
              <a:t>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Java</a:t>
            </a:r>
          </a:p>
          <a:p>
            <a:r>
              <a:rPr dirty="0"/>
              <a:t>- JDBC API</a:t>
            </a:r>
          </a:p>
          <a:p>
            <a:r>
              <a:rPr dirty="0"/>
              <a:t>- MySQL</a:t>
            </a:r>
          </a:p>
          <a:p>
            <a:r>
              <a:rPr dirty="0"/>
              <a:t>- MySQL Connector JAR</a:t>
            </a:r>
          </a:p>
          <a:p>
            <a:r>
              <a:rPr dirty="0"/>
              <a:t>- Eclipse</a:t>
            </a:r>
            <a:r>
              <a:rPr lang="en-US" dirty="0"/>
              <a:t> </a:t>
            </a:r>
            <a:r>
              <a:rPr dirty="0"/>
              <a:t>IDE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JDBC Code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Load JDBC Driver</a:t>
            </a:r>
          </a:p>
          <a:p>
            <a:r>
              <a:t>- Connect to MySQL Database</a:t>
            </a:r>
          </a:p>
          <a:p>
            <a:r>
              <a:t>- Perform CRUD operations using PreparedStatement</a:t>
            </a:r>
          </a:p>
          <a:p>
            <a:r>
              <a:t>- Handle exceptions properly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Insert student data</a:t>
            </a:r>
          </a:p>
          <a:p>
            <a:r>
              <a:t>2. View all student records</a:t>
            </a:r>
          </a:p>
          <a:p>
            <a:r>
              <a:t>3. Update student details</a:t>
            </a:r>
          </a:p>
          <a:p>
            <a:r>
              <a:t>4. Delete a student record</a:t>
            </a:r>
          </a:p>
          <a:p>
            <a:r>
              <a:t>5. Drop table operation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Queries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CREATE TABLE</a:t>
            </a:r>
          </a:p>
          <a:p>
            <a:r>
              <a:t>- INSERT INTO</a:t>
            </a:r>
          </a:p>
          <a:p>
            <a:r>
              <a:t>- SELECT *</a:t>
            </a:r>
          </a:p>
          <a:p>
            <a:r>
              <a:t>- UPDATE</a:t>
            </a:r>
          </a:p>
          <a:p>
            <a:r>
              <a:t>- DELETE</a:t>
            </a:r>
          </a:p>
          <a:p>
            <a:r>
              <a:t>- DROP 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mini project demonstrates the use of Java and JDBC to manage</a:t>
            </a:r>
          </a:p>
          <a:p>
            <a:r>
              <a:t>student records in a MySQL database. It showcases all basic SQL operations</a:t>
            </a:r>
          </a:p>
          <a:p>
            <a:r>
              <a:t>and teaches database connectivity through a console-based application.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</TotalTime>
  <Words>180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Student Management System using JDBC &amp; MySQL  Presented By : Vaishali Sonanis</vt:lpstr>
      <vt:lpstr>Database Structure</vt:lpstr>
      <vt:lpstr>Technologies Used</vt:lpstr>
      <vt:lpstr>JDBC Code Overview</vt:lpstr>
      <vt:lpstr>Features Implemented</vt:lpstr>
      <vt:lpstr>SQL Queries Used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vaishali Sonanis</cp:lastModifiedBy>
  <cp:revision>3</cp:revision>
  <dcterms:created xsi:type="dcterms:W3CDTF">2013-01-27T09:14:16Z</dcterms:created>
  <dcterms:modified xsi:type="dcterms:W3CDTF">2025-08-01T05:58:35Z</dcterms:modified>
  <cp:category/>
</cp:coreProperties>
</file>