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Jenkins: Continuous Integration &amp; Delivery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Automation | CI/CD | DevOps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Automated software builds</a:t>
            </a:r>
          </a:p>
          <a:p>
            <a:r>
              <a:t>Continuous testing with Selenium</a:t>
            </a:r>
          </a:p>
          <a:p>
            <a:r>
              <a:t>Deploying applications to servers or cloud</a:t>
            </a:r>
          </a:p>
          <a:p>
            <a:r>
              <a:t>CI/CD in DevOps pipelines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in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 of DevOps toolchain</a:t>
            </a:r>
          </a:p>
          <a:p>
            <a:r>
              <a:t>Automates build, test, and deploy stages</a:t>
            </a:r>
          </a:p>
          <a:p>
            <a:r>
              <a:t>Integrates with version control and deployment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Keep Jenkins updated</a:t>
            </a:r>
          </a:p>
          <a:p>
            <a:r>
              <a:t>Use Pipeline as Code</a:t>
            </a:r>
          </a:p>
          <a:p>
            <a:r>
              <a:t>Secure Jenkins with proper authentication</a:t>
            </a:r>
          </a:p>
          <a:p>
            <a:r>
              <a:t>Monitor and maintain nodes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Jenkins?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Open-source automation server</a:t>
            </a:r>
          </a:p>
          <a:p>
            <a:r>
              <a:t>Used for Continuous Integration (CI) and Continuous Delivery (CD)</a:t>
            </a:r>
          </a:p>
          <a:p>
            <a:r>
              <a:t>Helps automate the build, test, and deployment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 and Open Source</a:t>
            </a:r>
          </a:p>
          <a:p>
            <a:r>
              <a:t>Cross-platform support</a:t>
            </a:r>
          </a:p>
          <a:p>
            <a:r>
              <a:t>Rich plugin ecosystem</a:t>
            </a:r>
          </a:p>
          <a:p>
            <a:r>
              <a:t>Easy integration with DevOps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Master-Slave Architecture</a:t>
            </a:r>
          </a:p>
          <a:p>
            <a:r>
              <a:t>Master manages jobs and schedules</a:t>
            </a:r>
          </a:p>
          <a:p>
            <a:r>
              <a:t>Slaves execute jobs on different environments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Requires Java installed</a:t>
            </a:r>
          </a:p>
          <a:p>
            <a:r>
              <a:t>Download Jenkins WAR file or installer</a:t>
            </a:r>
          </a:p>
          <a:p>
            <a:r>
              <a:t>Run using: java -jar jenkins.war</a:t>
            </a:r>
          </a:p>
          <a:p>
            <a:r>
              <a:t>Access at: http://localhost:8080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 as Code using Jenkinsfile</a:t>
            </a:r>
          </a:p>
          <a:p>
            <a:r>
              <a:t>Two types: Declarative and Scripted</a:t>
            </a:r>
          </a:p>
          <a:p>
            <a:r>
              <a:t>Example: pipeline { agent any; stages { stage('Build') { steps { echo 'Building...' } } }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 in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 functionality using plugins</a:t>
            </a:r>
          </a:p>
          <a:p>
            <a:r>
              <a:t>Popular plugins: Git, Maven, JUnit, Docker</a:t>
            </a:r>
          </a:p>
          <a:p>
            <a:r>
              <a:t>Manage from Jenkins dashboard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SCM: Git, GitHub, Bitbucket</a:t>
            </a:r>
          </a:p>
          <a:p>
            <a:r>
              <a:t>Build: Maven, Gradle</a:t>
            </a:r>
          </a:p>
          <a:p>
            <a:r>
              <a:t>Testing: Selenium, JUnit</a:t>
            </a:r>
          </a:p>
          <a:p>
            <a:r>
              <a:t>Containerization: Docker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Faster development cycles</a:t>
            </a:r>
          </a:p>
          <a:p>
            <a:r>
              <a:t>Automated testing and deployment</a:t>
            </a:r>
          </a:p>
          <a:p>
            <a:r>
              <a:t>Improved code quality</a:t>
            </a:r>
          </a:p>
          <a:p>
            <a:r>
              <a:t>Supports distributed builds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