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61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7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8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2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9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3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4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 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Java Wrapper Classes?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Wrapper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Wrapper classes convert primitive types into objects.</a:t>
            </a:r>
          </a:p>
          <a:p>
            <a:r>
              <a:t>- They are part of the `java.lang` package.</a:t>
            </a:r>
          </a:p>
          <a:p>
            <a:r>
              <a:t>- Useful when objects are required instead of primitives (e.g., in collections).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Primitive Types and Their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701608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- byte → Byte</a:t>
            </a:r>
          </a:p>
          <a:p>
            <a:r>
              <a:rPr dirty="0"/>
              <a:t>- short → Short</a:t>
            </a:r>
          </a:p>
          <a:p>
            <a:r>
              <a:rPr dirty="0"/>
              <a:t>- int → Integer</a:t>
            </a:r>
          </a:p>
          <a:p>
            <a:r>
              <a:rPr dirty="0"/>
              <a:t>- long → Long</a:t>
            </a:r>
          </a:p>
          <a:p>
            <a:r>
              <a:rPr dirty="0"/>
              <a:t>- float → Float</a:t>
            </a:r>
          </a:p>
          <a:p>
            <a:r>
              <a:rPr dirty="0"/>
              <a:t>- double → Double</a:t>
            </a:r>
          </a:p>
          <a:p>
            <a:r>
              <a:rPr dirty="0"/>
              <a:t>- char → Character</a:t>
            </a:r>
          </a:p>
          <a:p>
            <a:r>
              <a:rPr dirty="0"/>
              <a:t>- </a:t>
            </a:r>
            <a:r>
              <a:rPr dirty="0" err="1"/>
              <a:t>boolean</a:t>
            </a:r>
            <a:r>
              <a:rPr dirty="0"/>
              <a:t> → Boolean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Wrapper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use primitives in Java Collections (which require objects).</a:t>
            </a:r>
          </a:p>
          <a:p>
            <a:r>
              <a:t>- To use utility methods for conversions and parsing.</a:t>
            </a:r>
          </a:p>
          <a:p>
            <a:r>
              <a:t>- For null values (which primitives cannot hold).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Autoboxing and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- **Autoboxing**: Converting a primitive to a wrapper object.</a:t>
            </a:r>
          </a:p>
          <a:p>
            <a:r>
              <a:rPr dirty="0"/>
              <a:t>- **Unboxing**: Converting a wrapper object to a primitive.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Integer </a:t>
            </a:r>
            <a:r>
              <a:rPr dirty="0" err="1"/>
              <a:t>i</a:t>
            </a:r>
            <a:r>
              <a:rPr dirty="0"/>
              <a:t> = 10; // Autoboxing</a:t>
            </a:r>
          </a:p>
          <a:p>
            <a:r>
              <a:rPr dirty="0"/>
              <a:t>int j = </a:t>
            </a:r>
            <a:r>
              <a:rPr dirty="0" err="1"/>
              <a:t>i</a:t>
            </a:r>
            <a:r>
              <a:rPr dirty="0"/>
              <a:t>; // Unboxing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Wrapper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`parseInt(String)` – converts string to int.</a:t>
            </a:r>
          </a:p>
          <a:p>
            <a:r>
              <a:t>- `toString()` – converts value to string.</a:t>
            </a:r>
          </a:p>
          <a:p>
            <a:r>
              <a:t>- `valueOf()` – returns wrapper object from primitive or string.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Using Wrapper in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List&lt;Integer&gt; list = new ArrayList&lt;&gt;();</a:t>
            </a:r>
          </a:p>
          <a:p>
            <a:r>
              <a:t>list.add(10); // Autoboxing</a:t>
            </a:r>
          </a:p>
          <a:p>
            <a:r>
              <a:t>int x = list.get(0); // Unboxing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Wrapper classes provide utility and object capabilities.</a:t>
            </a:r>
          </a:p>
          <a:p>
            <a:r>
              <a:t>- Support autoboxing/unboxing since Java 5.</a:t>
            </a:r>
          </a:p>
          <a:p>
            <a:r>
              <a:t>- Essential for generic collections and APIs.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Wrap primitives as objects.</a:t>
            </a:r>
          </a:p>
          <a:p>
            <a:r>
              <a:t>- Allow use in collections and support utility methods.</a:t>
            </a:r>
          </a:p>
          <a:p>
            <a:r>
              <a:t>- Autoboxing/unboxing simplifies coding.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301</TotalTime>
  <Words>305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Java Wrapper Classes</vt:lpstr>
      <vt:lpstr>What are Wrapper Classes?</vt:lpstr>
      <vt:lpstr>Primitive Types and Their Wrappers</vt:lpstr>
      <vt:lpstr>Why Use Wrapper Classes?</vt:lpstr>
      <vt:lpstr>Autoboxing and Unboxing</vt:lpstr>
      <vt:lpstr>Common Wrapper Class Methods</vt:lpstr>
      <vt:lpstr>Example: Using Wrapper in Collection</vt:lpstr>
      <vt:lpstr>Key Points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3</cp:revision>
  <dcterms:created xsi:type="dcterms:W3CDTF">2013-01-27T09:14:16Z</dcterms:created>
  <dcterms:modified xsi:type="dcterms:W3CDTF">2025-07-28T08:32:27Z</dcterms:modified>
  <cp:category/>
</cp:coreProperties>
</file>