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01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Efficient Concurrent Programming in Java</a:t>
            </a:r>
          </a:p>
          <a:p>
            <a:r>
              <a:rPr dirty="0"/>
              <a:t>Presented by</a:t>
            </a:r>
            <a:r>
              <a:rPr lang="en-US" dirty="0"/>
              <a:t>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 Better resource use, faster execution</a:t>
            </a:r>
          </a:p>
          <a:p>
            <a:r>
              <a:t>Disadvantages: Complex debugging, synchronization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servers</a:t>
            </a:r>
          </a:p>
          <a:p>
            <a:r>
              <a:t>Gaming</a:t>
            </a:r>
          </a:p>
          <a:p>
            <a:r>
              <a:t>Chat applications</a:t>
            </a:r>
          </a:p>
          <a:p>
            <a:r>
              <a:t>File downloading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 (optional)</a:t>
            </a:r>
          </a:p>
          <a:p>
            <a:r>
              <a:t>Acknowledgment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the ability of a program to execute multiple threads simultaneously to perform task concurrently</a:t>
            </a:r>
            <a:endParaRPr dirty="0"/>
          </a:p>
          <a:p>
            <a:r>
              <a:rPr lang="en-US" dirty="0"/>
              <a:t>Threads not dependent on each other</a:t>
            </a:r>
            <a:endParaRPr dirty="0"/>
          </a:p>
          <a:p>
            <a:r>
              <a:rPr dirty="0"/>
              <a:t>Benefits: Efficient CPU utilization, Faster program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vs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Process: Independent execution unit with its own memory</a:t>
            </a:r>
          </a:p>
          <a:p>
            <a:r>
              <a:rPr dirty="0"/>
              <a:t>Thread: Subset of process, shares memory with other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6D4CD-D37F-92E0-E03D-B89EA1FD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95" y="3712290"/>
            <a:ext cx="6409881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Cycle of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6" y="2249487"/>
            <a:ext cx="7835854" cy="3541714"/>
          </a:xfrm>
        </p:spPr>
        <p:txBody>
          <a:bodyPr/>
          <a:lstStyle/>
          <a:p>
            <a:r>
              <a:rPr dirty="0"/>
              <a:t>New</a:t>
            </a:r>
          </a:p>
          <a:p>
            <a:r>
              <a:rPr dirty="0"/>
              <a:t>Runnable</a:t>
            </a:r>
          </a:p>
          <a:p>
            <a:r>
              <a:rPr dirty="0"/>
              <a:t>Running</a:t>
            </a:r>
          </a:p>
          <a:p>
            <a:r>
              <a:rPr dirty="0"/>
              <a:t>Blocked/Waiting</a:t>
            </a:r>
          </a:p>
          <a:p>
            <a:r>
              <a:rPr dirty="0"/>
              <a:t>Terminated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1AE7C-FFAC-CE9E-7336-81020DB5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3" y="2500572"/>
            <a:ext cx="5477639" cy="2530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Threads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Extending the Thread class</a:t>
            </a:r>
          </a:p>
          <a:p>
            <a:r>
              <a:rPr dirty="0"/>
              <a:t>Implementing the Runnable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Thread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569" y="1964674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start(),</a:t>
            </a:r>
            <a:endParaRPr lang="en-US" dirty="0"/>
          </a:p>
          <a:p>
            <a:r>
              <a:rPr dirty="0"/>
              <a:t> run(), </a:t>
            </a:r>
            <a:endParaRPr lang="en-US" dirty="0"/>
          </a:p>
          <a:p>
            <a:r>
              <a:rPr dirty="0"/>
              <a:t>sleep(),</a:t>
            </a:r>
            <a:endParaRPr lang="en-US" dirty="0"/>
          </a:p>
          <a:p>
            <a:r>
              <a:rPr dirty="0"/>
              <a:t> join(), </a:t>
            </a:r>
            <a:endParaRPr lang="en-US" dirty="0"/>
          </a:p>
          <a:p>
            <a:r>
              <a:rPr dirty="0"/>
              <a:t>yield(),</a:t>
            </a:r>
            <a:endParaRPr lang="en-US" dirty="0"/>
          </a:p>
          <a:p>
            <a:r>
              <a:rPr dirty="0"/>
              <a:t> </a:t>
            </a:r>
            <a:r>
              <a:rPr dirty="0" err="1"/>
              <a:t>setPriority</a:t>
            </a:r>
            <a:r>
              <a:rPr dirty="0"/>
              <a:t>(), </a:t>
            </a:r>
            <a:endParaRPr lang="en-US" dirty="0"/>
          </a:p>
          <a:p>
            <a:r>
              <a:rPr dirty="0" err="1"/>
              <a:t>getName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 of data inconsistency</a:t>
            </a:r>
          </a:p>
          <a:p>
            <a:r>
              <a:rPr dirty="0"/>
              <a:t>synchronized keyword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Inter-thread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wait(),</a:t>
            </a:r>
            <a:endParaRPr lang="en-US" dirty="0"/>
          </a:p>
          <a:p>
            <a:endParaRPr lang="en-US" dirty="0"/>
          </a:p>
          <a:p>
            <a:r>
              <a:rPr dirty="0"/>
              <a:t> notify(),</a:t>
            </a:r>
            <a:endParaRPr lang="en-US" dirty="0"/>
          </a:p>
          <a:p>
            <a:endParaRPr lang="en-US" dirty="0"/>
          </a:p>
          <a:p>
            <a:r>
              <a:rPr dirty="0"/>
              <a:t> </a:t>
            </a:r>
            <a:r>
              <a:rPr dirty="0" err="1"/>
              <a:t>notifyAll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MIN_PRIORITY (1)</a:t>
            </a:r>
          </a:p>
          <a:p>
            <a:r>
              <a:t>NORM_PRIORITY (5)</a:t>
            </a:r>
          </a:p>
          <a:p>
            <a:r>
              <a:t>MAX_PRIORITY (10)</a:t>
            </a:r>
          </a:p>
          <a:p>
            <a:r>
              <a:t>Impact on thread scheduling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</TotalTime>
  <Words>195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Java Multithreading</vt:lpstr>
      <vt:lpstr>Introduction to Multithreading</vt:lpstr>
      <vt:lpstr>Process vs Thread</vt:lpstr>
      <vt:lpstr>Life Cycle of a Thread</vt:lpstr>
      <vt:lpstr>Creating Threads in Java</vt:lpstr>
      <vt:lpstr>Thread Class Methods</vt:lpstr>
      <vt:lpstr>Synchronization</vt:lpstr>
      <vt:lpstr>Inter-thread Communication</vt:lpstr>
      <vt:lpstr>Thread Priorities</vt:lpstr>
      <vt:lpstr>Advantages and Disadvantages</vt:lpstr>
      <vt:lpstr>Real-world Applications</vt:lpstr>
      <vt:lpstr>Questions and Answers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2025-07-28T11:22:20Z</dcterms:modified>
  <cp:category/>
</cp:coreProperties>
</file>