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4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64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796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36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2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28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6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57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8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9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0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1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35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65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JDBC Connectivity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264477"/>
            <a:ext cx="7429499" cy="3541714"/>
          </a:xfrm>
        </p:spPr>
        <p:txBody>
          <a:bodyPr/>
          <a:lstStyle/>
          <a:p>
            <a:r>
              <a:rPr dirty="0"/>
              <a:t>Understand how to connect Java applications with databases</a:t>
            </a:r>
          </a:p>
          <a:p>
            <a:r>
              <a:rPr dirty="0"/>
              <a:t>Presented by: </a:t>
            </a:r>
            <a:r>
              <a:rPr lang="en-US" dirty="0"/>
              <a:t>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Close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rs.close();</a:t>
            </a:r>
          </a:p>
          <a:p>
            <a:r>
              <a:t>stmt.close();</a:t>
            </a:r>
          </a:p>
          <a:p>
            <a:r>
              <a:t>con.close();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PreparedStatement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PreparedStatement ps = con.prepareStatement("INSERT INTO users VALUES (?, ?)");</a:t>
            </a:r>
          </a:p>
          <a:p>
            <a:r>
              <a:t>ps.setInt(1, 101);</a:t>
            </a:r>
          </a:p>
          <a:p>
            <a:r>
              <a:t>ps.setString(2, "John");</a:t>
            </a:r>
          </a:p>
          <a:p>
            <a:r>
              <a:t>ps.executeUpdate();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{</a:t>
            </a:r>
          </a:p>
          <a:p>
            <a:r>
              <a:t>  // JDBC code</a:t>
            </a:r>
          </a:p>
          <a:p>
            <a:r>
              <a:t>} catch(SQLException e) {</a:t>
            </a:r>
          </a:p>
          <a:p>
            <a:r>
              <a:t>  e.printStackTrace();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 Required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java.sql.Connection;</a:t>
            </a:r>
          </a:p>
          <a:p>
            <a:r>
              <a:t>import java.sql.DriverManager;</a:t>
            </a:r>
          </a:p>
          <a:p>
            <a:r>
              <a:t>import java.sql.ResultSet;</a:t>
            </a:r>
          </a:p>
          <a:p>
            <a:r>
              <a:t>import java.sql.Statement;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JDBC enables Java to interact with databases</a:t>
            </a:r>
          </a:p>
          <a:p>
            <a:r>
              <a:t>- Follow 5-step process</a:t>
            </a:r>
          </a:p>
          <a:p>
            <a:r>
              <a:t>- Use PreparedStatement for efficiency and security</a:t>
            </a:r>
          </a:p>
          <a:p>
            <a:r>
              <a:t>- Handle SQL exceptions properly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Feel free to ask!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JDBC?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JDBC stands for Java Database Connectivity</a:t>
            </a:r>
          </a:p>
          <a:p>
            <a:r>
              <a:t>- API for connecting and executing queries with databases</a:t>
            </a:r>
          </a:p>
          <a:p>
            <a:r>
              <a:t>- Part of Java 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JDBC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Two-tier and Three-tier architecture</a:t>
            </a:r>
          </a:p>
          <a:p>
            <a:r>
              <a:t>- Involves:</a:t>
            </a:r>
          </a:p>
          <a:p>
            <a:r>
              <a:t>  - Java Application</a:t>
            </a:r>
          </a:p>
          <a:p>
            <a:r>
              <a:t>  - JDBC API</a:t>
            </a:r>
          </a:p>
          <a:p>
            <a:r>
              <a:t>  - Driver Manager</a:t>
            </a:r>
          </a:p>
          <a:p>
            <a:r>
              <a:t>  -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JDBC Driver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Type 1: JDBC-ODBC bridge driver</a:t>
            </a:r>
          </a:p>
          <a:p>
            <a:r>
              <a:t>- Type 2: Native-API driver</a:t>
            </a:r>
          </a:p>
          <a:p>
            <a:r>
              <a:t>- Type 3: Network Protocol driver</a:t>
            </a:r>
          </a:p>
          <a:p>
            <a:r>
              <a:t>- Type 4: Thin driver (pure Java)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for JDBC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the Driver class</a:t>
            </a:r>
          </a:p>
          <a:p>
            <a:r>
              <a:t>2. Establish connection</a:t>
            </a:r>
          </a:p>
          <a:p>
            <a:r>
              <a:t>3. Create Statement</a:t>
            </a:r>
          </a:p>
          <a:p>
            <a:r>
              <a:t>4. Execute queries</a:t>
            </a:r>
          </a:p>
          <a:p>
            <a:r>
              <a:t>5. Close connection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Load Driver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Class.forName("com.mysql.cj.jdbc.Driver");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Establish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Connection con = DriverManager.getConnection(</a:t>
            </a:r>
          </a:p>
          <a:p>
            <a:r>
              <a:t>  "jdbc:mysql://localhost:3306/dbname", "user", "password");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Create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Statement stmt = con.createStatement();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Execute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ResultSet rs = stmt.executeQuery("SELECT * FROM users");</a:t>
            </a:r>
          </a:p>
          <a:p>
            <a:r>
              <a:t>while(rs.next()) {</a:t>
            </a:r>
          </a:p>
          <a:p>
            <a:r>
              <a:t>  System.out.println(rs.getString(1));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364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Java JDBC Connectivity</vt:lpstr>
      <vt:lpstr>What is JDBC?</vt:lpstr>
      <vt:lpstr>JDBC Architecture</vt:lpstr>
      <vt:lpstr>JDBC Driver Types</vt:lpstr>
      <vt:lpstr>Steps for JDBC Connection</vt:lpstr>
      <vt:lpstr>Step 1: Load Driver Class</vt:lpstr>
      <vt:lpstr>Step 2: Establish Connection</vt:lpstr>
      <vt:lpstr>Step 3: Create Statement</vt:lpstr>
      <vt:lpstr>Step 4: Execute Query</vt:lpstr>
      <vt:lpstr>Step 5: Close Connection</vt:lpstr>
      <vt:lpstr>Using PreparedStatement</vt:lpstr>
      <vt:lpstr>Handling Exceptions</vt:lpstr>
      <vt:lpstr>Import Required Packages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2025-07-29T13:23:20Z</dcterms:modified>
  <cp:category/>
</cp:coreProperties>
</file>