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606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0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8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Class, Object, Method &amp;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Introduction to OOP Concepts in Java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Default Constructor: No parameters.</a:t>
            </a:r>
          </a:p>
          <a:p>
            <a:r>
              <a:t>2. Parameterized Constructor: Takes arguments.</a:t>
            </a:r>
          </a:p>
          <a:p>
            <a:r>
              <a:t>Used for initializing fields with specific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defines structure, Object is an instance.</a:t>
            </a:r>
          </a:p>
          <a:p>
            <a:r>
              <a:t>Method defines behavior, Constructor initializes objects.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Let’s revise and discuss Java Class, Object, Method, and Constructor.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A class is a blueprint or template for creating objects.</a:t>
            </a:r>
          </a:p>
          <a:p>
            <a:r>
              <a:t>It contains fields (variables) and methods to define behavior.</a:t>
            </a:r>
          </a:p>
          <a:p>
            <a:r>
              <a:t>Syntax:</a:t>
            </a:r>
          </a:p>
          <a:p>
            <a:r>
              <a:t>class ClassName {</a:t>
            </a:r>
          </a:p>
          <a:p>
            <a:r>
              <a:t>    // fields</a:t>
            </a:r>
          </a:p>
          <a:p>
            <a:r>
              <a:t>    // methods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Car {</a:t>
            </a:r>
          </a:p>
          <a:p>
            <a:r>
              <a:t>    int speed;</a:t>
            </a:r>
          </a:p>
          <a:p>
            <a:r>
              <a:t>    void drive() {</a:t>
            </a:r>
          </a:p>
          <a:p>
            <a:r>
              <a:t>        System.out.println("Driving...");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object is an instance of a class.</a:t>
            </a:r>
          </a:p>
          <a:p>
            <a:r>
              <a:t>It represents a real-world entity.</a:t>
            </a:r>
          </a:p>
          <a:p>
            <a:r>
              <a:t>Syntax:</a:t>
            </a:r>
          </a:p>
          <a:p>
            <a:r>
              <a:t>ClassName obj = new ClassName();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 myCar = new Car();</a:t>
            </a:r>
          </a:p>
          <a:p>
            <a:r>
              <a:t>myCar.drive();  // Output: Driving...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method is a block of code that performs a specific task.</a:t>
            </a:r>
          </a:p>
          <a:p>
            <a:r>
              <a:t>It is used to define the behavior of objects.</a:t>
            </a:r>
          </a:p>
          <a:p>
            <a:r>
              <a:t>Syntax:</a:t>
            </a:r>
          </a:p>
          <a:p>
            <a:r>
              <a:t>returnType methodName(parameters) {</a:t>
            </a:r>
          </a:p>
          <a:p>
            <a:r>
              <a:t>    // code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void greet(String name) {</a:t>
            </a:r>
          </a:p>
          <a:p>
            <a:r>
              <a:t>    System.out.println("Hello " + name);</a:t>
            </a:r>
          </a:p>
          <a:p>
            <a:r>
              <a:t>}</a:t>
            </a:r>
          </a:p>
          <a:p>
            <a:r>
              <a:t>greet("John");  // Output: Hello John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Constructor?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constructor is a special method used to initialize objects.</a:t>
            </a:r>
          </a:p>
          <a:p>
            <a:r>
              <a:t>It has the same name as the class and no return type.</a:t>
            </a:r>
          </a:p>
          <a:p>
            <a:r>
              <a:t>It is called automatically when the object is created.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Student {</a:t>
            </a:r>
          </a:p>
          <a:p>
            <a:r>
              <a:t>    Student() {</a:t>
            </a:r>
          </a:p>
          <a:p>
            <a:r>
              <a:t>        System.out.println("Constructor called");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Student s = new Student();  // Output: Constructor called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339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Java Class, Object, Method &amp; Constructor</vt:lpstr>
      <vt:lpstr>What is a Class?</vt:lpstr>
      <vt:lpstr>Example of Class</vt:lpstr>
      <vt:lpstr>What is an Object?</vt:lpstr>
      <vt:lpstr>Object Example</vt:lpstr>
      <vt:lpstr>What is a Method?</vt:lpstr>
      <vt:lpstr>Method Example</vt:lpstr>
      <vt:lpstr>What is a Constructor?</vt:lpstr>
      <vt:lpstr>Constructor Example</vt:lpstr>
      <vt:lpstr>Types of Constructors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2025-07-23T10:20:27Z</dcterms:modified>
  <cp:category/>
</cp:coreProperties>
</file>