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8195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19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969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7288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4283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93373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4258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9185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928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994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223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181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70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44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638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342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795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0749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Understanding the `static` Keyword 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by=Vaishali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Open floor for questions and clarifications.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the `static` Keyword?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- The `static` keyword in Java is used for memory management.</a:t>
            </a:r>
          </a:p>
          <a:p>
            <a:r>
              <a:t>- It can be applied to:</a:t>
            </a:r>
          </a:p>
          <a:p>
            <a:r>
              <a:t>  - Variables</a:t>
            </a:r>
          </a:p>
          <a:p>
            <a:r>
              <a:t>  - Methods</a:t>
            </a:r>
          </a:p>
          <a:p>
            <a:r>
              <a:t>  - Blocks</a:t>
            </a:r>
          </a:p>
          <a:p>
            <a:r>
              <a:t>  - Nested classes</a:t>
            </a:r>
          </a:p>
          <a:p>
            <a:r>
              <a:t>- Belongs to the class rather than instances.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t>- Shared among all instances of a class.</a:t>
            </a:r>
          </a:p>
          <a:p>
            <a:r>
              <a:t>- Memory allocated only once.</a:t>
            </a:r>
          </a:p>
          <a:p>
            <a:r>
              <a:t>- Commonly used for constants or shared data.</a:t>
            </a:r>
          </a:p>
          <a:p>
            <a:endParaRPr/>
          </a:p>
          <a:p>
            <a:r>
              <a:t>Example:</a:t>
            </a:r>
          </a:p>
          <a:p>
            <a:r>
              <a:t>class Example {</a:t>
            </a:r>
          </a:p>
          <a:p>
            <a:r>
              <a:t>    static int count = 0;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t>- Belongs to the class.</a:t>
            </a:r>
          </a:p>
          <a:p>
            <a:r>
              <a:t>- Can be called without creating an object.</a:t>
            </a:r>
          </a:p>
          <a:p>
            <a:r>
              <a:t>- Cannot access non-static data directly.</a:t>
            </a:r>
          </a:p>
          <a:p>
            <a:endParaRPr/>
          </a:p>
          <a:p>
            <a:r>
              <a:t>Example:</a:t>
            </a:r>
          </a:p>
          <a:p>
            <a:r>
              <a:t>class Example {</a:t>
            </a:r>
          </a:p>
          <a:p>
            <a:r>
              <a:t>    static void display() {</a:t>
            </a:r>
          </a:p>
          <a:p>
            <a:r>
              <a:t>        System.out.println("Hello");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t>- Runs once when the class is loaded.</a:t>
            </a:r>
          </a:p>
          <a:p>
            <a:r>
              <a:t>- Used for static initialization.</a:t>
            </a:r>
          </a:p>
          <a:p>
            <a:endParaRPr/>
          </a:p>
          <a:p>
            <a:r>
              <a:t>Example:</a:t>
            </a:r>
          </a:p>
          <a:p>
            <a:r>
              <a:t>class Example {</a:t>
            </a:r>
          </a:p>
          <a:p>
            <a:r>
              <a:t>    static {</a:t>
            </a:r>
          </a:p>
          <a:p>
            <a:r>
              <a:t>        System.out.println("Static block executed");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Static Nested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t>- Can be defined within another class.</a:t>
            </a:r>
          </a:p>
          <a:p>
            <a:r>
              <a:t>- Cannot access non-static members of the outer class.</a:t>
            </a:r>
          </a:p>
          <a:p>
            <a:endParaRPr/>
          </a:p>
          <a:p>
            <a:r>
              <a:t>Example:</a:t>
            </a:r>
          </a:p>
          <a:p>
            <a:r>
              <a:t>class Outer {</a:t>
            </a:r>
          </a:p>
          <a:p>
            <a:r>
              <a:t>    static class Inner {</a:t>
            </a:r>
          </a:p>
          <a:p>
            <a:r>
              <a:t>        void show() {</a:t>
            </a:r>
          </a:p>
          <a:p>
            <a:r>
              <a:t>            System.out.println("Static Inner Class");</a:t>
            </a:r>
          </a:p>
          <a:p>
            <a:r>
              <a:t>        }</a:t>
            </a:r>
          </a:p>
          <a:p>
            <a:r>
              <a:t>    }</a:t>
            </a:r>
          </a:p>
          <a:p>
            <a:r>
              <a:t>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Static Can’t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Static methods can't use `this` or `super`.</a:t>
            </a:r>
          </a:p>
          <a:p>
            <a:r>
              <a:t>- Can't access instance variables/methods directly.</a:t>
            </a:r>
          </a:p>
          <a:p>
            <a:r>
              <a:t>- Limited flexibility compared to instance members.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When to Use `static`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Utility or helper methods (e.g., `Math.sqrt()`).</a:t>
            </a:r>
          </a:p>
          <a:p>
            <a:r>
              <a:t>- Constants (`static final`).</a:t>
            </a:r>
          </a:p>
          <a:p>
            <a:r>
              <a:t>- Shared resources or counters.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Static members are class-level.</a:t>
            </a:r>
          </a:p>
          <a:p>
            <a:r>
              <a:t>- Shared across all instances.</a:t>
            </a:r>
          </a:p>
          <a:p>
            <a:r>
              <a:t>- Saves memory, useful for constants, utilities, etc.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2</TotalTime>
  <Words>343</Words>
  <Application>Microsoft Office PowerPoint</Application>
  <PresentationFormat>On-screen Show (4:3)</PresentationFormat>
  <Paragraphs>66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Understanding the `static` Keyword in Java</vt:lpstr>
      <vt:lpstr>What is the `static` Keyword?</vt:lpstr>
      <vt:lpstr>Static Variables</vt:lpstr>
      <vt:lpstr>Static Methods</vt:lpstr>
      <vt:lpstr>Static Blocks</vt:lpstr>
      <vt:lpstr>Static Nested Classes</vt:lpstr>
      <vt:lpstr>What Static Can’t Do</vt:lpstr>
      <vt:lpstr>When to Use `static`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2025-07-23T10:31:20Z</dcterms:modified>
  <cp:category/>
</cp:coreProperties>
</file>