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Variables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Variables store data.</a:t>
            </a:r>
          </a:p>
          <a:p>
            <a:r>
              <a:t>- Types: local, instance, static.</a:t>
            </a:r>
          </a:p>
          <a:p>
            <a:r>
              <a:t>- Follow naming rules and best practices.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about variables in Java?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variable is a container for storing data values.</a:t>
            </a:r>
          </a:p>
          <a:p>
            <a:r>
              <a:t>- Each variable in Java must be declared with a type.</a:t>
            </a:r>
          </a:p>
          <a:p>
            <a:r>
              <a:t>- Variables have a name, type, and value.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Variables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Local Variables</a:t>
            </a:r>
          </a:p>
          <a:p>
            <a:r>
              <a:t>- Instance Variables (non-static)</a:t>
            </a:r>
          </a:p>
          <a:p>
            <a:r>
              <a:t>- Static Variables (class variables)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Declared inside a method or block.</a:t>
            </a:r>
          </a:p>
          <a:p>
            <a:r>
              <a:t>- Scope is limited to that method or block.</a:t>
            </a:r>
          </a:p>
          <a:p>
            <a:r>
              <a:t>- Must be initialized before use.</a:t>
            </a:r>
          </a:p>
          <a:p/>
          <a:p>
            <a:r>
              <a:t>Example:</a:t>
            </a:r>
          </a:p>
          <a:p>
            <a:r>
              <a:t>void method() {</a:t>
            </a:r>
          </a:p>
          <a:p>
            <a:r>
              <a:t>    int x = 10;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Declared inside a class but outside any method.</a:t>
            </a:r>
          </a:p>
          <a:p>
            <a:r>
              <a:t>- Created when an object is created.</a:t>
            </a:r>
          </a:p>
          <a:p>
            <a:r>
              <a:t>- Each object has its own copy.</a:t>
            </a:r>
          </a:p>
          <a:p/>
          <a:p>
            <a:r>
              <a:t>Example:</a:t>
            </a:r>
          </a:p>
          <a:p>
            <a:r>
              <a:t>class Example {</a:t>
            </a:r>
          </a:p>
          <a:p>
            <a:r>
              <a:t>    int a;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Declared using the `static` keyword.</a:t>
            </a:r>
          </a:p>
          <a:p>
            <a:r>
              <a:t>- Shared among all instances of the class.</a:t>
            </a:r>
          </a:p>
          <a:p>
            <a:r>
              <a:t>- Initialized only once at class loading.</a:t>
            </a:r>
          </a:p>
          <a:p/>
          <a:p>
            <a:r>
              <a:t>Example:</a:t>
            </a:r>
          </a:p>
          <a:p>
            <a:r>
              <a:t>class Example {</a:t>
            </a:r>
          </a:p>
          <a:p>
            <a:r>
              <a:t>    static int count;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 Declaration and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&lt;type&gt; &lt;variableName&gt; = &lt;value&gt;;</a:t>
            </a:r>
          </a:p>
          <a:p/>
          <a:p>
            <a:r>
              <a:t>Example:</a:t>
            </a:r>
          </a:p>
          <a:p>
            <a:r>
              <a:t>int age = 25;</a:t>
            </a:r>
          </a:p>
          <a:p>
            <a:r>
              <a:t>String name = "Alice";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 Naming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Must start with a letter, $, or _.</a:t>
            </a:r>
          </a:p>
          <a:p>
            <a:r>
              <a:t>- Cannot start with a number.</a:t>
            </a:r>
          </a:p>
          <a:p>
            <a:r>
              <a:t>- Cannot use reserved keywords.</a:t>
            </a:r>
          </a:p>
          <a:p>
            <a:r>
              <a:t>- Case-sensitive (e.g., `num` and `Num` are different).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meaningful names.</a:t>
            </a:r>
          </a:p>
          <a:p>
            <a:r>
              <a:t>- Follow camelCase convention.</a:t>
            </a:r>
          </a:p>
          <a:p>
            <a:r>
              <a:t>- Initialize variables before use.</a:t>
            </a:r>
          </a:p>
          <a:p>
            <a:r>
              <a:t>- Minimize scope of variables.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