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1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7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53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4761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33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91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65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30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5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8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0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0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4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9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5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1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7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52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the `this` Keyword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Presented By: Vaishali Sonanis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 about the `this` keyword?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the `this` Keyword?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Refers to the current class instance.</a:t>
            </a:r>
          </a:p>
          <a:p>
            <a:r>
              <a:t>- Used inside class methods or constructors.</a:t>
            </a:r>
          </a:p>
          <a:p>
            <a:r>
              <a:t>- Helps in resolving naming conflicts.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Usage: Resolving Variable Shadowing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Example:</a:t>
            </a:r>
          </a:p>
          <a:p>
            <a:r>
              <a:t>class Example {</a:t>
            </a:r>
          </a:p>
          <a:p>
            <a:r>
              <a:t>    int a;</a:t>
            </a:r>
          </a:p>
          <a:p>
            <a:r>
              <a:t>    Example(int a) {</a:t>
            </a:r>
          </a:p>
          <a:p>
            <a:r>
              <a:t>        this.a = a;</a:t>
            </a:r>
          </a:p>
          <a:p>
            <a:r>
              <a:t>   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Usage: Calling Current Class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Example:</a:t>
            </a:r>
          </a:p>
          <a:p>
            <a:r>
              <a:t>class Example {</a:t>
            </a:r>
          </a:p>
          <a:p>
            <a:r>
              <a:t>    void show() {</a:t>
            </a:r>
          </a:p>
          <a:p>
            <a:r>
              <a:t>        System.out.println("Show method");</a:t>
            </a:r>
          </a:p>
          <a:p>
            <a:r>
              <a:t>    }</a:t>
            </a:r>
          </a:p>
          <a:p>
            <a:r>
              <a:t>    void display() {</a:t>
            </a:r>
          </a:p>
          <a:p>
            <a:r>
              <a:t>        this.show();</a:t>
            </a:r>
          </a:p>
          <a:p>
            <a:r>
              <a:t>   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Usage: Calling Current 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t>Example:</a:t>
            </a:r>
          </a:p>
          <a:p>
            <a:r>
              <a:t>class Example {</a:t>
            </a:r>
          </a:p>
          <a:p>
            <a:r>
              <a:t>    Example() {</a:t>
            </a:r>
          </a:p>
          <a:p>
            <a:r>
              <a:t>        this(10);</a:t>
            </a:r>
          </a:p>
          <a:p>
            <a:r>
              <a:t>        System.out.println("No-arg constructor");</a:t>
            </a:r>
          </a:p>
          <a:p>
            <a:r>
              <a:t>    }</a:t>
            </a:r>
          </a:p>
          <a:p>
            <a:r>
              <a:t>    Example(int x) {</a:t>
            </a:r>
          </a:p>
          <a:p>
            <a:r>
              <a:t>        System.out.println("Parameterized constructor");</a:t>
            </a:r>
          </a:p>
          <a:p>
            <a:r>
              <a:t>   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Usage: Passing `this` as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Example:</a:t>
            </a:r>
          </a:p>
          <a:p>
            <a:r>
              <a:t>class Example {</a:t>
            </a:r>
          </a:p>
          <a:p>
            <a:r>
              <a:t>    void display(Example obj) {</a:t>
            </a:r>
          </a:p>
          <a:p>
            <a:r>
              <a:t>        System.out.println("Method called");</a:t>
            </a:r>
          </a:p>
          <a:p>
            <a:r>
              <a:t>    }</a:t>
            </a:r>
          </a:p>
          <a:p>
            <a:r>
              <a:t>    void call() {</a:t>
            </a:r>
          </a:p>
          <a:p>
            <a:r>
              <a:t>        display(this);</a:t>
            </a:r>
          </a:p>
          <a:p>
            <a:r>
              <a:t>   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Usage: Returning Current Class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</a:t>
            </a:r>
          </a:p>
          <a:p>
            <a:r>
              <a:t>class Example {</a:t>
            </a:r>
          </a:p>
          <a:p>
            <a:r>
              <a:t>    Example get() {</a:t>
            </a:r>
          </a:p>
          <a:p>
            <a:r>
              <a:t>        return this;</a:t>
            </a:r>
          </a:p>
          <a:p>
            <a:r>
              <a:t>   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`this` is a reference to the current object.</a:t>
            </a:r>
          </a:p>
          <a:p>
            <a:r>
              <a:t>- Useful in method chaining and constructors.</a:t>
            </a:r>
          </a:p>
          <a:p>
            <a:r>
              <a:t>- Helps clarify scope and improve readability.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Refers to current object.</a:t>
            </a:r>
          </a:p>
          <a:p>
            <a:r>
              <a:t>- Resolves conflicts.</a:t>
            </a:r>
          </a:p>
          <a:p>
            <a:r>
              <a:t>- Enables chaining and constructor linking.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</TotalTime>
  <Words>300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Understanding the `this` Keyword in Java</vt:lpstr>
      <vt:lpstr>What is the `this` Keyword?</vt:lpstr>
      <vt:lpstr>Usage: Resolving Variable Shadowing</vt:lpstr>
      <vt:lpstr>Usage: Calling Current Class Method</vt:lpstr>
      <vt:lpstr>Usage: Calling Current Class Constructor</vt:lpstr>
      <vt:lpstr>Usage: Passing `this` as Argument</vt:lpstr>
      <vt:lpstr>Usage: Returning Current Class Instance</vt:lpstr>
      <vt:lpstr>Key Points to Remember</vt:lpstr>
      <vt:lpstr>Quick Recap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vaishali Sonanis</cp:lastModifiedBy>
  <cp:revision>2</cp:revision>
  <dcterms:created xsi:type="dcterms:W3CDTF">2013-01-27T09:14:16Z</dcterms:created>
  <dcterms:modified xsi:type="dcterms:W3CDTF">2025-07-23T10:35:14Z</dcterms:modified>
  <cp:category/>
</cp:coreProperties>
</file>