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1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7417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9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2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1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3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9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4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2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3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Java interfaces?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 interface is a reference type in Java.</a:t>
            </a:r>
          </a:p>
          <a:p>
            <a:r>
              <a:t>- It is a collection of abstract methods.</a:t>
            </a:r>
          </a:p>
          <a:p>
            <a:r>
              <a:t>- Interfaces specify what a class must do, but not how.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Syntax:</a:t>
            </a:r>
          </a:p>
          <a:p>
            <a:r>
              <a:rPr dirty="0"/>
              <a:t>interface Animal {</a:t>
            </a:r>
          </a:p>
          <a:p>
            <a:r>
              <a:rPr dirty="0"/>
              <a:t>    void </a:t>
            </a:r>
            <a:r>
              <a:rPr dirty="0" err="1"/>
              <a:t>makeSound</a:t>
            </a:r>
            <a:r>
              <a:rPr dirty="0"/>
              <a:t>();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Syntax:</a:t>
            </a:r>
          </a:p>
          <a:p>
            <a:r>
              <a:rPr dirty="0"/>
              <a:t>class Dog implements Animal {</a:t>
            </a:r>
          </a:p>
          <a:p>
            <a:r>
              <a:rPr dirty="0"/>
              <a:t>    public void </a:t>
            </a:r>
            <a:r>
              <a:rPr dirty="0" err="1"/>
              <a:t>makeSound</a:t>
            </a:r>
            <a:r>
              <a:rPr dirty="0"/>
              <a:t>() {</a:t>
            </a:r>
          </a:p>
          <a:p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("Bark");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3869" y="1693889"/>
            <a:ext cx="6561690" cy="5164112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- A class can implement multiple interfaces.</a:t>
            </a:r>
          </a:p>
          <a:p>
            <a:r>
              <a:rPr dirty="0"/>
              <a:t>Example:</a:t>
            </a:r>
          </a:p>
          <a:p>
            <a:r>
              <a:rPr dirty="0"/>
              <a:t>interface A {</a:t>
            </a:r>
          </a:p>
          <a:p>
            <a:r>
              <a:rPr dirty="0"/>
              <a:t>    void </a:t>
            </a:r>
            <a:r>
              <a:rPr dirty="0" err="1"/>
              <a:t>methodA</a:t>
            </a:r>
            <a:r>
              <a:rPr dirty="0"/>
              <a:t>();</a:t>
            </a:r>
          </a:p>
          <a:p>
            <a:r>
              <a:rPr dirty="0"/>
              <a:t>}</a:t>
            </a:r>
          </a:p>
          <a:p>
            <a:r>
              <a:rPr dirty="0"/>
              <a:t>interface B {</a:t>
            </a:r>
          </a:p>
          <a:p>
            <a:r>
              <a:rPr dirty="0"/>
              <a:t>    void </a:t>
            </a:r>
            <a:r>
              <a:rPr dirty="0" err="1"/>
              <a:t>methodB</a:t>
            </a:r>
            <a:r>
              <a:rPr dirty="0"/>
              <a:t>();</a:t>
            </a:r>
          </a:p>
          <a:p>
            <a:r>
              <a:rPr dirty="0"/>
              <a:t>}</a:t>
            </a:r>
          </a:p>
          <a:p>
            <a:r>
              <a:rPr dirty="0"/>
              <a:t>class C implements A, B {</a:t>
            </a:r>
          </a:p>
          <a:p>
            <a:r>
              <a:rPr dirty="0"/>
              <a:t>    public void </a:t>
            </a:r>
            <a:r>
              <a:rPr dirty="0" err="1"/>
              <a:t>methodA</a:t>
            </a:r>
            <a:r>
              <a:rPr dirty="0"/>
              <a:t>() {}</a:t>
            </a:r>
          </a:p>
          <a:p>
            <a:r>
              <a:rPr dirty="0"/>
              <a:t>    public void </a:t>
            </a:r>
            <a:r>
              <a:rPr dirty="0" err="1"/>
              <a:t>methodB</a:t>
            </a:r>
            <a:r>
              <a:rPr dirty="0"/>
              <a:t>() {}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vs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Interface has only abstract methods (Java 7).</a:t>
            </a:r>
          </a:p>
          <a:p>
            <a:r>
              <a:t>- Abstract class can have both abstract and concrete methods.</a:t>
            </a:r>
          </a:p>
          <a:p>
            <a:r>
              <a:t>- A class can implement multiple interfaces, but only extend one class.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8+ Interface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Default methods with implementation using `default` keyword.</a:t>
            </a:r>
          </a:p>
          <a:p>
            <a:r>
              <a:t>- Static methods allowed.</a:t>
            </a:r>
          </a:p>
          <a:p>
            <a:r>
              <a:t>- Example:</a:t>
            </a:r>
          </a:p>
          <a:p>
            <a:r>
              <a:t>default void log() {</a:t>
            </a:r>
          </a:p>
          <a:p>
            <a:r>
              <a:t>    System.out.println("Logging");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Interfaces define a contract.</a:t>
            </a:r>
          </a:p>
          <a:p>
            <a:r>
              <a:t>- Cannot have constructors.</a:t>
            </a:r>
          </a:p>
          <a:p>
            <a:r>
              <a:t>- Variables are public, static, and final by default.</a:t>
            </a:r>
          </a:p>
          <a:p>
            <a:r>
              <a:t>- Methods are public and abstract (except default/static).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to achieve abstraction and multiple inheritance.</a:t>
            </a:r>
          </a:p>
          <a:p>
            <a:r>
              <a:t>- Can be implemented by any class.</a:t>
            </a:r>
          </a:p>
          <a:p>
            <a:r>
              <a:t>- Java 8 introduced default and static methods.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95</TotalTime>
  <Words>286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 Interface</vt:lpstr>
      <vt:lpstr>What is an Interface?</vt:lpstr>
      <vt:lpstr>Declaring an Interface</vt:lpstr>
      <vt:lpstr>Implementing an Interface</vt:lpstr>
      <vt:lpstr>Multiple Interface Implementation</vt:lpstr>
      <vt:lpstr>Interface vs Abstract Class</vt:lpstr>
      <vt:lpstr>Java 8+ Interface Enhancements</vt:lpstr>
      <vt:lpstr>Key Points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2025-07-25T10:05:35Z</dcterms:modified>
  <cp:category/>
</cp:coreProperties>
</file>