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6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30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5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2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encapsulation in Java?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Encapsulation?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Encapsulation is one of the four fundamental OOP concepts.</a:t>
            </a:r>
          </a:p>
          <a:p>
            <a:r>
              <a:t>- It is the process of wrapping data (variables) and code (methods) into a single unit.</a:t>
            </a:r>
          </a:p>
          <a:p>
            <a:r>
              <a:t>- Often referred to as data hiding.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Encapsulation Works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Make class variables `private`.</a:t>
            </a:r>
          </a:p>
          <a:p>
            <a:r>
              <a:t>- Provide `public` getter and setter methods.</a:t>
            </a:r>
          </a:p>
          <a:p>
            <a:r>
              <a:t>- Controls how data is accessed and modified.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class Person {</a:t>
            </a:r>
          </a:p>
          <a:p>
            <a:r>
              <a:t>    private String name;</a:t>
            </a:r>
          </a:p>
          <a:p>
            <a:endParaRPr/>
          </a:p>
          <a:p>
            <a:r>
              <a:t>    public String getName() {</a:t>
            </a:r>
          </a:p>
          <a:p>
            <a:r>
              <a:t>        return name;</a:t>
            </a:r>
          </a:p>
          <a:p>
            <a:r>
              <a:t>    }</a:t>
            </a:r>
          </a:p>
          <a:p>
            <a:endParaRPr/>
          </a:p>
          <a:p>
            <a:r>
              <a:t>    public void setName(String name) {</a:t>
            </a:r>
          </a:p>
          <a:p>
            <a:r>
              <a:t>        this.name = name;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Protects internal object state.</a:t>
            </a:r>
          </a:p>
          <a:p>
            <a:r>
              <a:t>- Increases code maintainability and flexibility.</a:t>
            </a:r>
          </a:p>
          <a:p>
            <a:r>
              <a:t>- Improves security by hiding sensitive data.</a:t>
            </a:r>
          </a:p>
          <a:p>
            <a:r>
              <a:t>- Promotes modular code structure.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 vs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Encapsulation: Hides internal details using access modifiers.</a:t>
            </a:r>
          </a:p>
          <a:p>
            <a:r>
              <a:t>- Abstraction: Hides implementation details using abstract classes or interfaces.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Modifiers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`private`: Accessible only within the class.</a:t>
            </a:r>
          </a:p>
          <a:p>
            <a:r>
              <a:t>- `public`: Accessible from anywhere.</a:t>
            </a:r>
          </a:p>
          <a:p>
            <a:r>
              <a:t>- `protected`: Accessible within the package and subclasses.</a:t>
            </a:r>
          </a:p>
          <a:p>
            <a:r>
              <a:t>- Default (no modifier): Accessible within the same package.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Always declare variables `private`.</a:t>
            </a:r>
          </a:p>
          <a:p>
            <a:r>
              <a:t>- Use `getter` and `setter` methods for access.</a:t>
            </a:r>
          </a:p>
          <a:p>
            <a:r>
              <a:t>- Helps enforce business rules during data access.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Encapsulation = Data Hiding.</a:t>
            </a:r>
          </a:p>
          <a:p>
            <a:r>
              <a:t>- Achieved using private fields + public methods.</a:t>
            </a:r>
          </a:p>
          <a:p>
            <a:r>
              <a:t>- Increases security and reusability.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288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Encapsulation</vt:lpstr>
      <vt:lpstr>What is Encapsulation?</vt:lpstr>
      <vt:lpstr>How Encapsulation Works in Java</vt:lpstr>
      <vt:lpstr>Example of Encapsulation</vt:lpstr>
      <vt:lpstr>Benefits of Encapsulation</vt:lpstr>
      <vt:lpstr>Encapsulation vs Abstraction</vt:lpstr>
      <vt:lpstr>Access Modifiers in Java</vt:lpstr>
      <vt:lpstr>Key Points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2025-07-23T11:04:10Z</dcterms:modified>
  <cp:category/>
</cp:coreProperties>
</file>