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0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4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53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424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56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25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48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29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3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1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6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9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7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0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5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2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6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72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Presented By : Vaishali Sonanis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 about Java packages?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Package in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package is a namespace that organizes classes and interfaces.</a:t>
            </a:r>
          </a:p>
          <a:p>
            <a:r>
              <a:t>- Helps avoid class name conflicts.</a:t>
            </a:r>
          </a:p>
          <a:p>
            <a:r>
              <a:t>- Makes code easier to locate and 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**Built-in Packages**: Provided by Java (e.g., </a:t>
            </a:r>
            <a:r>
              <a:rPr dirty="0" err="1"/>
              <a:t>java.util</a:t>
            </a:r>
            <a:r>
              <a:rPr dirty="0"/>
              <a:t>, java.io).</a:t>
            </a:r>
          </a:p>
          <a:p>
            <a:r>
              <a:rPr dirty="0"/>
              <a:t>- **User-defined Packages**: Created by the user for custom class organization.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Syntax:</a:t>
            </a:r>
          </a:p>
          <a:p>
            <a:r>
              <a:t>package mypackage;</a:t>
            </a:r>
          </a:p>
          <a:p>
            <a:endParaRPr/>
          </a:p>
          <a:p>
            <a:r>
              <a:t>Example:</a:t>
            </a:r>
          </a:p>
          <a:p>
            <a:r>
              <a:t>package shapes;</a:t>
            </a:r>
          </a:p>
          <a:p>
            <a:r>
              <a:t>public class Circle {...}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- Use `import` keyword to access classes in a package.</a:t>
            </a:r>
          </a:p>
          <a:p>
            <a:r>
              <a:rPr lang="en-US" dirty="0"/>
              <a:t>Import </a:t>
            </a:r>
            <a:r>
              <a:rPr lang="en-US" dirty="0" err="1"/>
              <a:t>superpackagename.subpackagename.classname</a:t>
            </a:r>
            <a:r>
              <a:rPr lang="en-US" dirty="0"/>
              <a:t>;</a:t>
            </a:r>
            <a:endParaRPr dirty="0"/>
          </a:p>
          <a:p>
            <a:r>
              <a:rPr dirty="0"/>
              <a:t>Example:</a:t>
            </a:r>
          </a:p>
          <a:p>
            <a:r>
              <a:rPr dirty="0"/>
              <a:t>import </a:t>
            </a:r>
            <a:r>
              <a:rPr dirty="0" err="1"/>
              <a:t>shapes.Circle</a:t>
            </a:r>
            <a:r>
              <a:rPr dirty="0"/>
              <a:t>;</a:t>
            </a:r>
          </a:p>
          <a:p>
            <a:endParaRPr dirty="0"/>
          </a:p>
          <a:p>
            <a:r>
              <a:rPr dirty="0"/>
              <a:t>class Test {</a:t>
            </a:r>
          </a:p>
          <a:p>
            <a:r>
              <a:rPr dirty="0"/>
              <a:t>    Circle c = new Circle();</a:t>
            </a:r>
          </a:p>
          <a:p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Built-in Packages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`</a:t>
            </a:r>
            <a:r>
              <a:rPr dirty="0" err="1"/>
              <a:t>java.lang</a:t>
            </a:r>
            <a:r>
              <a:rPr dirty="0"/>
              <a:t>` – fundamental classes (automatically imported)</a:t>
            </a:r>
          </a:p>
          <a:p>
            <a:r>
              <a:rPr dirty="0"/>
              <a:t>- `</a:t>
            </a:r>
            <a:r>
              <a:rPr dirty="0" err="1"/>
              <a:t>java.util</a:t>
            </a:r>
            <a:r>
              <a:rPr dirty="0"/>
              <a:t>` – data structures, date/time</a:t>
            </a:r>
          </a:p>
          <a:p>
            <a:r>
              <a:rPr dirty="0"/>
              <a:t>- `java.io` – file handling</a:t>
            </a:r>
          </a:p>
          <a:p>
            <a:r>
              <a:rPr dirty="0"/>
              <a:t>- `java.net` – networking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 Modifiers and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`public`: Accessible from any package.</a:t>
            </a:r>
          </a:p>
          <a:p>
            <a:r>
              <a:t>- `protected` and default: Accessible within the same package.</a:t>
            </a:r>
          </a:p>
          <a:p>
            <a:r>
              <a:t>- `private`: Not accessible outside the class.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Better organization of classes.</a:t>
            </a:r>
          </a:p>
          <a:p>
            <a:r>
              <a:t>- Avoids name conflicts.</a:t>
            </a:r>
          </a:p>
          <a:p>
            <a:r>
              <a:t>- Controls access with access modifiers.</a:t>
            </a:r>
          </a:p>
          <a:p>
            <a:r>
              <a:t>- Reusability and maintainability.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Packages group related classes and interfaces.</a:t>
            </a:r>
          </a:p>
          <a:p>
            <a:r>
              <a:t>- Two types: Built-in and user-defined.</a:t>
            </a:r>
          </a:p>
          <a:p>
            <a:r>
              <a:t>- Use `import` to access packages.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35</TotalTime>
  <Words>283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Java Packages</vt:lpstr>
      <vt:lpstr>What is a Package in Java?</vt:lpstr>
      <vt:lpstr>Types of Packages</vt:lpstr>
      <vt:lpstr>Creating a Package</vt:lpstr>
      <vt:lpstr>Using a Package</vt:lpstr>
      <vt:lpstr>Built-in Packages Examples</vt:lpstr>
      <vt:lpstr>Access Modifiers and Packages</vt:lpstr>
      <vt:lpstr>Benefits of Using Packages</vt:lpstr>
      <vt:lpstr>Quick Recap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vaishali Sonanis</cp:lastModifiedBy>
  <cp:revision>4</cp:revision>
  <dcterms:created xsi:type="dcterms:W3CDTF">2013-01-27T09:14:16Z</dcterms:created>
  <dcterms:modified xsi:type="dcterms:W3CDTF">2025-07-25T10:46:38Z</dcterms:modified>
  <cp:category/>
</cp:coreProperties>
</file>