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855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8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1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1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Java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Learn how to work with files in Java</a:t>
            </a:r>
          </a:p>
          <a:p>
            <a:r>
              <a:rPr dirty="0"/>
              <a:t>Presented by: </a:t>
            </a:r>
            <a:r>
              <a:rPr lang="en-US" dirty="0"/>
              <a:t>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Methods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| Method            | Description           |</a:t>
            </a:r>
          </a:p>
          <a:p>
            <a:r>
              <a:t>|------------------|-----------------------|</a:t>
            </a:r>
          </a:p>
          <a:p>
            <a:r>
              <a:t>| exists()         | Checks if file exists |</a:t>
            </a:r>
          </a:p>
          <a:p>
            <a:r>
              <a:t>| createNewFile()  | Creates a new file    |</a:t>
            </a:r>
          </a:p>
          <a:p>
            <a:r>
              <a:t>| getName()        | Returns file name     |</a:t>
            </a:r>
          </a:p>
          <a:p>
            <a:r>
              <a:t>| getPath()        | Returns file path     |</a:t>
            </a:r>
          </a:p>
          <a:p>
            <a:r>
              <a:t>| delete()         | Deletes the file      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Always close streams.</a:t>
            </a:r>
          </a:p>
          <a:p>
            <a:r>
              <a:t>- Use try-with-resources in Java 7+.</a:t>
            </a:r>
          </a:p>
          <a:p>
            <a:r>
              <a:t>- Validate file paths.</a:t>
            </a:r>
          </a:p>
          <a:p>
            <a:r>
              <a:t>- Handle exceptions properly.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 provides various classes for file handling.</a:t>
            </a:r>
          </a:p>
          <a:p>
            <a:r>
              <a:t>- Use readers/writers for character streams.</a:t>
            </a:r>
          </a:p>
          <a:p>
            <a:r>
              <a:t>- Use buffers for performance.</a:t>
            </a:r>
          </a:p>
          <a:p>
            <a:r>
              <a:t>- Handle exceptions to avoid runtime crashes.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Feel free to ask!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File handling allows reading/writing data to files stored on disk.</a:t>
            </a:r>
          </a:p>
          <a:p>
            <a:r>
              <a:t>- Useful for:</a:t>
            </a:r>
          </a:p>
          <a:p>
            <a:r>
              <a:t>  - Saving data permanently</a:t>
            </a:r>
          </a:p>
          <a:p>
            <a:r>
              <a:t>  - Reading configuration files</a:t>
            </a:r>
          </a:p>
          <a:p>
            <a:r>
              <a:t>  - Logging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Classes in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File</a:t>
            </a:r>
          </a:p>
          <a:p>
            <a:r>
              <a:t>- FileReader</a:t>
            </a:r>
          </a:p>
          <a:p>
            <a:r>
              <a:t>- BufferedReader</a:t>
            </a:r>
          </a:p>
          <a:p>
            <a:r>
              <a:t>- FileWriter</a:t>
            </a:r>
          </a:p>
          <a:p>
            <a:r>
              <a:t>- BufferedWriter</a:t>
            </a:r>
          </a:p>
          <a:p>
            <a:r>
              <a:t>- PrintWriter</a:t>
            </a:r>
          </a:p>
          <a:p>
            <a:r>
              <a:t>- Scanner (from java.util)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 file = new File("example.txt");</a:t>
            </a:r>
          </a:p>
          <a:p>
            <a:r>
              <a:t>file.createNewFile(); // Creates file</a:t>
            </a:r>
          </a:p>
          <a:p>
            <a:r>
              <a:t>file.exists();        // Check if exists</a:t>
            </a:r>
          </a:p>
          <a:p>
            <a:r>
              <a:t>file.delete();        // Delete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to a File (FileWriter)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java.io.FileWriter;</a:t>
            </a:r>
          </a:p>
          <a:p>
            <a:endParaRPr/>
          </a:p>
          <a:p>
            <a:r>
              <a:t>FileWriter writer = new FileWriter("output.txt");</a:t>
            </a:r>
          </a:p>
          <a:p>
            <a:r>
              <a:t>writer.write("Hello, File Handling!");</a:t>
            </a:r>
          </a:p>
          <a:p>
            <a:r>
              <a:t>writer.close();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from a File (FileReader)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import java.io.FileReader;</a:t>
            </a:r>
          </a:p>
          <a:p>
            <a:r>
              <a:t>import java.io.IOException;</a:t>
            </a:r>
          </a:p>
          <a:p>
            <a:endParaRPr/>
          </a:p>
          <a:p>
            <a:r>
              <a:t>FileReader reader = new FileReader("output.txt");</a:t>
            </a:r>
          </a:p>
          <a:p>
            <a:r>
              <a:t>int data;</a:t>
            </a:r>
          </a:p>
          <a:p>
            <a:r>
              <a:t>while ((data = reader.read()) != -1) {</a:t>
            </a:r>
          </a:p>
          <a:p>
            <a:r>
              <a:t>    System.out.print((char) data);</a:t>
            </a:r>
          </a:p>
          <a:p>
            <a:r>
              <a:t>}</a:t>
            </a:r>
          </a:p>
          <a:p>
            <a:r>
              <a:t>reader.close();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BufferedWriter &amp; BufferedReader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BufferedWriter bw = new BufferedWriter(new FileWriter("file.txt"));</a:t>
            </a:r>
          </a:p>
          <a:p>
            <a:r>
              <a:t>bw.write("Buffered Writing");</a:t>
            </a:r>
          </a:p>
          <a:p>
            <a:r>
              <a:t>bw.close();</a:t>
            </a:r>
          </a:p>
          <a:p>
            <a:endParaRPr/>
          </a:p>
          <a:p>
            <a:r>
              <a:t>BufferedReader br = new BufferedReader(new FileReader("file.txt"));</a:t>
            </a:r>
          </a:p>
          <a:p>
            <a:r>
              <a:t>System.out.println(br.readLine());</a:t>
            </a:r>
          </a:p>
          <a:p>
            <a:r>
              <a:t>br.close();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Scanner to Read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import java.util.Scanner;</a:t>
            </a:r>
          </a:p>
          <a:p>
            <a:endParaRPr/>
          </a:p>
          <a:p>
            <a:r>
              <a:t>Scanner sc = new Scanner(new File("file.txt"));</a:t>
            </a:r>
          </a:p>
          <a:p>
            <a:r>
              <a:t>while (sc.hasNextLine()) {</a:t>
            </a:r>
          </a:p>
          <a:p>
            <a:r>
              <a:t>    System.out.println(sc.nextLine());</a:t>
            </a:r>
          </a:p>
          <a:p>
            <a:r>
              <a:t>}</a:t>
            </a:r>
          </a:p>
          <a:p>
            <a:r>
              <a:t>sc.close();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{</a:t>
            </a:r>
          </a:p>
          <a:p>
            <a:r>
              <a:t>   // file handling code</a:t>
            </a:r>
          </a:p>
          <a:p>
            <a:r>
              <a:t>} catch (IOException e) {</a:t>
            </a:r>
          </a:p>
          <a:p>
            <a:r>
              <a:t>   e.printStackTrace();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453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Java File Handling</vt:lpstr>
      <vt:lpstr>Introduction to File Handling</vt:lpstr>
      <vt:lpstr>Important Classes in java.io Package</vt:lpstr>
      <vt:lpstr>File Class</vt:lpstr>
      <vt:lpstr>Writing to a File (FileWriter)</vt:lpstr>
      <vt:lpstr>Reading from a File (FileReader)</vt:lpstr>
      <vt:lpstr>BufferedWriter &amp; BufferedReader</vt:lpstr>
      <vt:lpstr>Using Scanner to Read File</vt:lpstr>
      <vt:lpstr>Exception Handling</vt:lpstr>
      <vt:lpstr>File Methods Overview</vt:lpstr>
      <vt:lpstr>Best Practices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2025-07-29T13:17:03Z</dcterms:modified>
  <cp:category/>
</cp:coreProperties>
</file>