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7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836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69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1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0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6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8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Comparator and Comparable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Sorting Objects in Java</a:t>
            </a:r>
          </a:p>
          <a:p>
            <a:r>
              <a:rPr dirty="0"/>
              <a:t>Presented by: </a:t>
            </a:r>
            <a:r>
              <a:rPr lang="en-US" dirty="0"/>
              <a:t>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Comparable and Comparator are crucial for object sorting.</a:t>
            </a:r>
          </a:p>
          <a:p>
            <a:r>
              <a:t>Help implement efficient and flexible data sorting logic.</a:t>
            </a:r>
          </a:p>
          <a:p>
            <a:r>
              <a:t>Choose based on your sorting needs.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Happy Coding!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provides Comparable and Comparator interfaces to sort objects.</a:t>
            </a:r>
          </a:p>
          <a:p>
            <a:r>
              <a:t>Essential for custom sorting logic.</a:t>
            </a:r>
          </a:p>
          <a:p>
            <a:r>
              <a:t>Used with collections like List, Set,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Comparable?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Belongs to java.lang package</a:t>
            </a:r>
          </a:p>
          <a:p>
            <a:r>
              <a:t>Used to define the natural ordering of objects.</a:t>
            </a:r>
          </a:p>
          <a:p>
            <a:r>
              <a:t>Interface Method: int compareTo(T obj)</a:t>
            </a:r>
          </a:p>
          <a:p>
            <a:r>
              <a:t>Only one sorting sequence can be created.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Comparable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class Student implements Comparable&lt;Student&gt; {</a:t>
            </a:r>
          </a:p>
          <a:p>
            <a:r>
              <a:t>    int id;</a:t>
            </a:r>
          </a:p>
          <a:p>
            <a:r>
              <a:t>    String name;</a:t>
            </a:r>
          </a:p>
          <a:p>
            <a:endParaRPr/>
          </a:p>
          <a:p>
            <a:r>
              <a:t>    public int compareTo(Student s) {</a:t>
            </a:r>
          </a:p>
          <a:p>
            <a:r>
              <a:t>        return this.id - s.id;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Comparator?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Belongs to java.util package</a:t>
            </a:r>
          </a:p>
          <a:p>
            <a:r>
              <a:t>Used to define multiple sorting sequences.</a:t>
            </a:r>
          </a:p>
          <a:p>
            <a:r>
              <a:t>Interface Method: int compare(T o1, T o2)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NameComparator implements Comparator&lt;Student&gt; {</a:t>
            </a:r>
          </a:p>
          <a:p>
            <a:r>
              <a:t>    public int compare(Student s1, Student s2) {</a:t>
            </a:r>
          </a:p>
          <a:p>
            <a:r>
              <a:t>        return s1.name.compareTo(s2.name);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Comparable vs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Feature         | Comparable              | Comparator              </a:t>
            </a:r>
          </a:p>
          <a:p>
            <a:r>
              <a:t>----------------|-------------------------|--------------------------</a:t>
            </a:r>
          </a:p>
          <a:p>
            <a:r>
              <a:t>Package         | java.lang               | java.util                </a:t>
            </a:r>
          </a:p>
          <a:p>
            <a:r>
              <a:t>Method          | compareTo(Object)       | compare(Object, Object) </a:t>
            </a:r>
          </a:p>
          <a:p>
            <a:r>
              <a:t>Sort Logic      | Single                  | Multiple                 </a:t>
            </a:r>
          </a:p>
          <a:p>
            <a:r>
              <a:t>Modify Class    | Yes                     | No                       </a:t>
            </a:r>
          </a:p>
          <a:p>
            <a:r>
              <a:t>Use Case        | Natural ordering        | Custom sorting logic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with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Collections.sort() with Comparable:</a:t>
            </a:r>
          </a:p>
          <a:p>
            <a:r>
              <a:t>Collections.sort(list);</a:t>
            </a:r>
          </a:p>
          <a:p>
            <a:endParaRPr/>
          </a:p>
          <a:p>
            <a:r>
              <a:t>Use with Comparator:</a:t>
            </a:r>
          </a:p>
          <a:p>
            <a:r>
              <a:t>Collections.sort(list, new NameComparator());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Use Comparable when:</a:t>
            </a:r>
          </a:p>
          <a:p>
            <a:r>
              <a:t>- Natural sorting is sufficient.</a:t>
            </a:r>
          </a:p>
          <a:p>
            <a:r>
              <a:t>- You can modify the class.</a:t>
            </a:r>
          </a:p>
          <a:p>
            <a:endParaRPr/>
          </a:p>
          <a:p>
            <a:r>
              <a:t>Use Comparator when:</a:t>
            </a:r>
          </a:p>
          <a:p>
            <a:r>
              <a:t>- Multiple sort sequences needed.</a:t>
            </a:r>
          </a:p>
          <a:p>
            <a:r>
              <a:t>- Can't modify the class.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347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Java Comparator and Comparable</vt:lpstr>
      <vt:lpstr>Introduction</vt:lpstr>
      <vt:lpstr>What is Comparable?</vt:lpstr>
      <vt:lpstr>Example of Comparable</vt:lpstr>
      <vt:lpstr>What is Comparator?</vt:lpstr>
      <vt:lpstr>Example of Comparator</vt:lpstr>
      <vt:lpstr>Comparable vs Comparator</vt:lpstr>
      <vt:lpstr>Sorting with Collections</vt:lpstr>
      <vt:lpstr>When to Use What?</vt:lpstr>
      <vt:lpstr>Conclusion</vt:lpstr>
      <vt:lpstr>Q &amp; 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2025-07-30T08:33:29Z</dcterms:modified>
  <cp:category/>
</cp:coreProperties>
</file>