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57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776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00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97249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948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36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171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01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06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38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418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78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389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05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26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01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3638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Exception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Exception = runtime problem.</a:t>
            </a:r>
          </a:p>
          <a:p>
            <a:r>
              <a:t>- Use try-catch-finally to handle.</a:t>
            </a:r>
          </a:p>
          <a:p>
            <a:r>
              <a:t>- Checked vs Unchecked.</a:t>
            </a:r>
          </a:p>
          <a:p>
            <a:r>
              <a:t>- Custom exceptions possible.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Java Exception Handling?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Exception?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 exception is an unwanted or unexpected event that disrupts the normal flow of a program.</a:t>
            </a:r>
          </a:p>
          <a:p>
            <a:r>
              <a:t>- Occurs during runtime.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**Checked Exceptions**: Checked at compile time (e.g., IOException).</a:t>
            </a:r>
          </a:p>
          <a:p>
            <a:r>
              <a:t>- **Unchecked Exceptions**: Checked at runtime (e.g., NullPointerException).</a:t>
            </a:r>
          </a:p>
          <a:p>
            <a:r>
              <a:t>- **Errors**: Serious problems not handled by programs (e.g., OutOfMemoryError).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Throwable</a:t>
            </a:r>
          </a:p>
          <a:p>
            <a:r>
              <a:t>  ├── Error</a:t>
            </a:r>
          </a:p>
          <a:p>
            <a:r>
              <a:t>  └── Exception</a:t>
            </a:r>
          </a:p>
          <a:p>
            <a:r>
              <a:t>      ├── Checked</a:t>
            </a:r>
          </a:p>
          <a:p>
            <a:r>
              <a:t>      └── Unchecked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Handling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- Use `try`, `catch`, `finally`, and `throw`.</a:t>
            </a:r>
          </a:p>
          <a:p>
            <a:endParaRPr/>
          </a:p>
          <a:p>
            <a:r>
              <a:t>Syntax:</a:t>
            </a:r>
          </a:p>
          <a:p>
            <a:r>
              <a:t>try {</a:t>
            </a:r>
          </a:p>
          <a:p>
            <a:r>
              <a:t>    // code</a:t>
            </a:r>
          </a:p>
          <a:p>
            <a:r>
              <a:t>} catch(Exception e) {</a:t>
            </a:r>
          </a:p>
          <a:p>
            <a:r>
              <a:t>    // handler</a:t>
            </a:r>
          </a:p>
          <a:p>
            <a:r>
              <a:t>} finally {</a:t>
            </a:r>
          </a:p>
          <a:p>
            <a:r>
              <a:t>    // cleanup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`throw` and `throws`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`throw`: Used to explicitly throw an exception.</a:t>
            </a:r>
          </a:p>
          <a:p>
            <a:r>
              <a:t>- `throws`: Declares exceptions a method might throw.</a:t>
            </a:r>
          </a:p>
          <a:p>
            <a:endParaRPr/>
          </a:p>
          <a:p>
            <a:r>
              <a:t>Example:</a:t>
            </a:r>
          </a:p>
          <a:p>
            <a:r>
              <a:t>void checkAge() throws IOException {</a:t>
            </a:r>
          </a:p>
          <a:p>
            <a:r>
              <a:t>    throw new IOException();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Catch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different exceptions separately.</a:t>
            </a:r>
          </a:p>
          <a:p>
            <a:r>
              <a:t>- Order: from most specific to most general.</a:t>
            </a:r>
          </a:p>
          <a:p>
            <a:endParaRPr/>
          </a:p>
          <a:p>
            <a:r>
              <a:t>try {</a:t>
            </a:r>
          </a:p>
          <a:p>
            <a:r>
              <a:t>    // code</a:t>
            </a:r>
          </a:p>
          <a:p>
            <a:r>
              <a:t>} catch(IOException e) {...} catch(Exception e) {...}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Finally Block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Always executes, regardless of exception occurrence.</a:t>
            </a:r>
          </a:p>
          <a:p>
            <a:r>
              <a:t>- Used for resource cleanup.</a:t>
            </a:r>
          </a:p>
          <a:p>
            <a:endParaRPr/>
          </a:p>
          <a:p>
            <a:r>
              <a:t>Example:</a:t>
            </a:r>
          </a:p>
          <a:p>
            <a:r>
              <a:t>finally {</a:t>
            </a:r>
          </a:p>
          <a:p>
            <a:r>
              <a:t>    System.out.println("Closing resources");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Create user-defined exceptions by extending `Exception` class.</a:t>
            </a:r>
          </a:p>
          <a:p>
            <a:endParaRPr/>
          </a:p>
          <a:p>
            <a:r>
              <a:t>Example:</a:t>
            </a:r>
          </a:p>
          <a:p>
            <a:r>
              <a:t>class MyException extends Exception {</a:t>
            </a:r>
          </a:p>
          <a:p>
            <a:r>
              <a:t>    public MyException(String msg) {</a:t>
            </a:r>
          </a:p>
          <a:p>
            <a:r>
              <a:t>        super(msg);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327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Java Exception Handling</vt:lpstr>
      <vt:lpstr>What is an Exception?</vt:lpstr>
      <vt:lpstr>Types of Exceptions</vt:lpstr>
      <vt:lpstr>Exception Hierarchy</vt:lpstr>
      <vt:lpstr>Handling Exceptions</vt:lpstr>
      <vt:lpstr>Using `throw` and `throws`</vt:lpstr>
      <vt:lpstr>Multiple Catch Blocks</vt:lpstr>
      <vt:lpstr>Finally Block</vt:lpstr>
      <vt:lpstr>Custom Exceptions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2025-07-23T11:19:26Z</dcterms:modified>
  <cp:category/>
</cp:coreProperties>
</file>