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4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8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80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277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03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0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5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48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Type 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Data Type Conversion in Java</a:t>
            </a:r>
          </a:p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Downcasting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Animal a = new Dog();</a:t>
            </a:r>
          </a:p>
          <a:p>
            <a:r>
              <a:t>Dog d = (Dog) a; // Downcasting</a:t>
            </a:r>
          </a:p>
          <a:p>
            <a:r>
              <a:t>Done manually, may cause ClassCastException if not safe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instanceof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Always check before downcasting:</a:t>
            </a:r>
          </a:p>
          <a:p>
            <a:r>
              <a:t>if (a instanceof Dog) {</a:t>
            </a:r>
          </a:p>
          <a:p>
            <a:r>
              <a:t>    Dog d = (Dog) a;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Widening is safe and implicit</a:t>
            </a:r>
          </a:p>
          <a:p>
            <a:r>
              <a:t>Narrowing requires caution and is explicit</a:t>
            </a:r>
          </a:p>
          <a:p>
            <a:r>
              <a:t>Object casting works only with inheritance</a:t>
            </a:r>
          </a:p>
          <a:p>
            <a:r>
              <a:t>Always use instanceof to prevent runtime errors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will be the output?</a:t>
            </a:r>
          </a:p>
          <a:p>
            <a:r>
              <a:t>double d = 99.99;</a:t>
            </a:r>
            <a:br/>
            <a:r>
              <a:t>int i = (int) d;</a:t>
            </a:r>
            <a:br/>
            <a:r>
              <a:t>System.out.println(i);</a:t>
            </a:r>
          </a:p>
          <a:p>
            <a:r>
              <a:t>2. Can we cast Animal to Dog if the object is not an instance of Dog?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 Casting is essential for memory and precision control</a:t>
            </a:r>
          </a:p>
          <a:p>
            <a:r>
              <a:t>Divided into primitive and reference casting</a:t>
            </a:r>
          </a:p>
          <a:p>
            <a:r>
              <a:t>Use responsibly to avoid bugs and exceptions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Type Casting?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 casting is the process of converting one data type into another.</a:t>
            </a:r>
          </a:p>
          <a:p>
            <a:r>
              <a:t>Two Types:</a:t>
            </a:r>
          </a:p>
          <a:p>
            <a:r>
              <a:t> - Primitive Type Casting</a:t>
            </a:r>
          </a:p>
          <a:p>
            <a:r>
              <a:t> - Reference Type Casting (Object Type Casting)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Primitive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Types:</a:t>
            </a:r>
          </a:p>
          <a:p>
            <a:r>
              <a:t>1. Widening (Implicit)</a:t>
            </a:r>
          </a:p>
          <a:p>
            <a:r>
              <a:t>2. Narrowing (Explicit)</a:t>
            </a:r>
          </a:p>
          <a:p>
            <a:r>
              <a:t>Used to convert numeric data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Widening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Converts a smaller type to a larger type size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int a = 10;</a:t>
            </a:r>
            <a:r>
              <a:rPr lang="en-US" dirty="0"/>
              <a:t>// 4 byte </a:t>
            </a:r>
            <a:br>
              <a:rPr dirty="0"/>
            </a:br>
            <a:r>
              <a:rPr dirty="0"/>
              <a:t>long b = a;</a:t>
            </a:r>
            <a:r>
              <a:rPr lang="en-US" dirty="0"/>
              <a:t>// 8 byte</a:t>
            </a:r>
            <a:br>
              <a:rPr dirty="0"/>
            </a:br>
            <a:r>
              <a:rPr dirty="0"/>
              <a:t>float c = b;</a:t>
            </a:r>
            <a:r>
              <a:rPr lang="en-US" dirty="0"/>
              <a:t>// 10.0</a:t>
            </a:r>
          </a:p>
          <a:p>
            <a:r>
              <a:rPr lang="en-US" dirty="0"/>
              <a:t>String s=a;// “10”</a:t>
            </a:r>
            <a:endParaRPr dirty="0"/>
          </a:p>
          <a:p>
            <a:r>
              <a:rPr dirty="0"/>
              <a:t>Done automatically by Java.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Narrowing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Converts a larger type to a smaller type size</a:t>
            </a:r>
          </a:p>
          <a:p>
            <a:r>
              <a:rPr dirty="0"/>
              <a:t>Must be done manually using cast operator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double x = 10.5;</a:t>
            </a:r>
            <a:br>
              <a:rPr dirty="0"/>
            </a:br>
            <a:r>
              <a:rPr dirty="0"/>
              <a:t>int y = (int) x; // y =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Possible Data Loss in Narrowing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Might lose data or precision</a:t>
            </a:r>
          </a:p>
          <a:p>
            <a:r>
              <a:t>Example:</a:t>
            </a:r>
            <a:br/>
            <a:r>
              <a:t>int x = 130;</a:t>
            </a:r>
            <a:br/>
            <a:r>
              <a:t>byte b = (byte) x; // Output: -126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From/To | byte | short | int | long | float | double</a:t>
            </a:r>
          </a:p>
          <a:p>
            <a:r>
              <a:t>byte    | ✔    | ✔     | ✔   | ✔    | ✔     | ✔</a:t>
            </a:r>
          </a:p>
          <a:p>
            <a:r>
              <a:t>short   | ✖    | ✔     | ✔   | ✔    | ✔     | ✔</a:t>
            </a:r>
          </a:p>
          <a:p>
            <a:r>
              <a:t>int     | ✖    | ✖     | ✔   | ✔    | ✔     | ✔</a:t>
            </a:r>
          </a:p>
          <a:p>
            <a:r>
              <a:t>long    | ✖    | ✖     | ✖   | ✔    | ✔     | ✔</a:t>
            </a:r>
          </a:p>
          <a:p>
            <a:r>
              <a:t>float   | ✖    | ✖     | ✖   | ✖    | ✔     | ✔</a:t>
            </a:r>
          </a:p>
          <a:p>
            <a:r>
              <a:t>double  | ✖    | ✖     | ✖   | ✖    | ✖     | 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for objects and classes</a:t>
            </a:r>
          </a:p>
          <a:p>
            <a:r>
              <a:t>Works only in inheritance hierarchy</a:t>
            </a:r>
          </a:p>
          <a:p>
            <a:r>
              <a:t>Upcasting: Subclass → Superclass (Implicit)</a:t>
            </a:r>
          </a:p>
          <a:p>
            <a:r>
              <a:t>Downcasting: Superclass → Subclass (Explicit)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Upcasting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Animal {}</a:t>
            </a:r>
          </a:p>
          <a:p>
            <a:r>
              <a:t>class Dog extends Animal {}</a:t>
            </a:r>
          </a:p>
          <a:p>
            <a:r>
              <a:t>Animal a = new Dog(); // Upcasting</a:t>
            </a:r>
          </a:p>
          <a:p>
            <a:r>
              <a:t>Safe and done automatically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138</TotalTime>
  <Words>501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Java Type Casting</vt:lpstr>
      <vt:lpstr>What is Type Casting?</vt:lpstr>
      <vt:lpstr>Primitive Type Casting</vt:lpstr>
      <vt:lpstr>Widening Type Casting</vt:lpstr>
      <vt:lpstr>Narrowing Type Casting</vt:lpstr>
      <vt:lpstr>Possible Data Loss in Narrowing</vt:lpstr>
      <vt:lpstr>Conversion Table</vt:lpstr>
      <vt:lpstr>Reference Type Casting</vt:lpstr>
      <vt:lpstr>Upcasting Example</vt:lpstr>
      <vt:lpstr>Downcasting Example</vt:lpstr>
      <vt:lpstr>instanceof Check</vt:lpstr>
      <vt:lpstr>Key Points</vt:lpstr>
      <vt:lpstr>Practice Questions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4</cp:revision>
  <dcterms:created xsi:type="dcterms:W3CDTF">2013-01-27T09:14:16Z</dcterms:created>
  <dcterms:modified xsi:type="dcterms:W3CDTF">2025-07-26T05:49:44Z</dcterms:modified>
  <cp:category/>
</cp:coreProperties>
</file>