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5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1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5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1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0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Java Enum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Enums define constant sets of values.</a:t>
            </a:r>
          </a:p>
          <a:p>
            <a:r>
              <a:t>They can have fields, methods, and constructors.</a:t>
            </a:r>
          </a:p>
          <a:p>
            <a:r>
              <a:t>Useful in switch statements, type safety, and clean code design.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Enum?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Enum in Java is a special data type used to define collections of constants.</a:t>
            </a:r>
          </a:p>
          <a:p>
            <a:r>
              <a:t>Introduced in Java 5.</a:t>
            </a:r>
          </a:p>
          <a:p>
            <a:r>
              <a:t>Improves type safety and readability.</a:t>
            </a:r>
          </a:p>
          <a:p>
            <a:r>
              <a:t>Enums can have constructors, methods, and fields.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 of Enum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enum Day { SUNDAY, MONDAY, TUESDAY, WEDNESDAY, THURSDAY, FRIDAY, SATURDAY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Enum 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public class TestEnum {</a:t>
            </a:r>
          </a:p>
          <a:p>
            <a:r>
              <a:t>    Day day = Day.MONDAY;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 with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switch(day) {</a:t>
            </a:r>
          </a:p>
          <a:p>
            <a:r>
              <a:t>  case MONDAY: System.out.println("Monday"); break;</a:t>
            </a:r>
          </a:p>
          <a:p>
            <a:r>
              <a:t>  case TUESDAY: System.out.println("Tuesday"); break;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 with Fields and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Example:</a:t>
            </a:r>
          </a:p>
          <a:p>
            <a:r>
              <a:t>enum Color {</a:t>
            </a:r>
          </a:p>
          <a:p>
            <a:r>
              <a:t>  RED("#FF0000"), GREEN("#00FF00");</a:t>
            </a:r>
          </a:p>
          <a:p>
            <a:r>
              <a:t>  private String code;</a:t>
            </a:r>
          </a:p>
          <a:p>
            <a:r>
              <a:t>  Color(String code) { this.code = code; }</a:t>
            </a:r>
          </a:p>
          <a:p>
            <a:r>
              <a:t>  public String getCode() { return code;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values() - returns array of enum constants</a:t>
            </a:r>
          </a:p>
          <a:p>
            <a:r>
              <a:t>valueOf(String name) - returns enum constant with specified name</a:t>
            </a:r>
          </a:p>
          <a:p>
            <a:r>
              <a:t>ordinal() - returns the position of enum constant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 vs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Enums are final and can't be instantiated.</a:t>
            </a:r>
          </a:p>
          <a:p>
            <a:r>
              <a:t>Enums are implicitly static and final.</a:t>
            </a:r>
          </a:p>
          <a:p>
            <a:r>
              <a:t>Enums can implement interfaces but can't extend classes.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Enum with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Example:</a:t>
            </a:r>
          </a:p>
          <a:p>
            <a:r>
              <a:t>interface Printable { void print(); }</a:t>
            </a:r>
          </a:p>
          <a:p>
            <a:r>
              <a:t>enum Level implements Printable {</a:t>
            </a:r>
          </a:p>
          <a:p>
            <a:r>
              <a:t>  HIGH { public void print() { System.out.println("High"); } },</a:t>
            </a:r>
          </a:p>
          <a:p>
            <a:r>
              <a:t>  LOW { public void print() { System.out.println("Low"); }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</TotalTime>
  <Words>326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Java Enum</vt:lpstr>
      <vt:lpstr>What is Enum?</vt:lpstr>
      <vt:lpstr>Basic Syntax of Enum</vt:lpstr>
      <vt:lpstr>Using Enum in a Class</vt:lpstr>
      <vt:lpstr>Enum with Switch Statement</vt:lpstr>
      <vt:lpstr>Enum with Fields and Constructor</vt:lpstr>
      <vt:lpstr>Enum Methods</vt:lpstr>
      <vt:lpstr>Enum vs Class</vt:lpstr>
      <vt:lpstr>Enum with Interface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4</cp:revision>
  <dcterms:created xsi:type="dcterms:W3CDTF">2013-01-27T09:14:16Z</dcterms:created>
  <dcterms:modified xsi:type="dcterms:W3CDTF">2025-07-26T03:35:19Z</dcterms:modified>
  <cp:category/>
</cp:coreProperties>
</file>