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71" r:id="rId10"/>
    <p:sldId id="272" r:id="rId11"/>
    <p:sldId id="264" r:id="rId12"/>
    <p:sldId id="270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7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6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97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9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4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0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3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16-02-2024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3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600201"/>
            <a:ext cx="9881664" cy="1736101"/>
          </a:xfrm>
        </p:spPr>
        <p:txBody>
          <a:bodyPr>
            <a:normAutofit fontScale="90000"/>
          </a:bodyPr>
          <a:lstStyle/>
          <a:p>
            <a:r>
              <a:rPr lang="en-US" sz="4400" b="1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PRESTASHOP / MY SHOP MODULE</a:t>
            </a:r>
            <a:br>
              <a:rPr lang="en-IN" sz="1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426" y="3242034"/>
            <a:ext cx="8689976" cy="1371599"/>
          </a:xfrm>
        </p:spPr>
        <p:txBody>
          <a:bodyPr/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</a:t>
            </a:r>
            <a:r>
              <a:rPr lang="en-US" sz="1800" u="sng" kern="1400" dirty="0" err="1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Sonawane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Mam. </a:t>
            </a:r>
            <a:endParaRPr lang="en-IN" sz="1800" u="sng" kern="1400" dirty="0">
              <a:solidFill>
                <a:srgbClr val="2F2F2F"/>
              </a:solidFill>
              <a:effectLst/>
              <a:highlight>
                <a:srgbClr val="FF00FF"/>
              </a:highlight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F5E97-BE5C-0464-26E3-2C2F65D6B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188" y="838099"/>
            <a:ext cx="9353431" cy="518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9307-614D-47FE-FF23-53140EB76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48202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B_002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password filed accepting wrong  format and dose not open sign in page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TC_007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TC_Already Registered?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Sign in page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Team lead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3BDA45-D585-0109-52BE-4370B4E29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8" y="1229032"/>
            <a:ext cx="9035907" cy="44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big website which contains huge data we faced some challenges about: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There is comes difference in writing a test case and while running it.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During meeting with members faces  language issue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Suitable time for meeting for everyone leads an  issue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Sometimes Different ideas  for test cases may leads to an arguments during discussion.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lot of communication And discussion with members it’s helps everyone to write taste case in easy way.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to find out bugs.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work because of   Divdedation   of modules. 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testing needs strong observation and in that testers needs to apply all possibilities  in test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shop is one of the part of PrestaShop platform where users can see a demo of  there online store 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spc="50" dirty="0">
                <a:ln>
                  <a:noFill/>
                </a:ln>
                <a:effectLst>
                  <a:outerShdw blurRad="63500" dist="50800" dir="13500000" sx="0" sy="0">
                    <a:srgbClr val="000000">
                      <a:alpha val="50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PrestaShop is An online platform  that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users to create an e-commerce presence, enabling them to sell products and services through the web to an online audience 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85C7-8070-13C8-42B0-89D73FAF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66801"/>
            <a:ext cx="10364451" cy="1695253"/>
          </a:xfrm>
        </p:spPr>
        <p:txBody>
          <a:bodyPr/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Members of Team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0836-C6EE-9E90-9BA3-9CF559A072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56702"/>
            <a:ext cx="10363826" cy="343449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buFont typeface="Symbol" panose="05050102010706020507" pitchFamily="18" charset="2"/>
              <a:buChar char=""/>
            </a:pPr>
            <a:r>
              <a:rPr lang="en-US" sz="22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Mrunal Shinde  -  Test lead</a:t>
            </a:r>
          </a:p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buFont typeface="Symbol" panose="05050102010706020507" pitchFamily="18" charset="2"/>
              <a:buChar char=""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Samrudhi Sakoji   -  Team member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Mayuri Patil  -     Team member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Akansha Jain  - Team member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7000"/>
              </a:lnSpc>
              <a:buNone/>
            </a:pPr>
            <a:endParaRPr lang="en-IN" sz="1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88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 the sub-module and tasks to the team member.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the test cases of team  members and guide them.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Execute all the test cases.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defect report.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7872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3715"/>
            <a:ext cx="10363826" cy="3424107"/>
          </a:xfrm>
        </p:spPr>
        <p:txBody>
          <a:bodyPr>
            <a:normAutofit fontScale="92500"/>
          </a:bodyPr>
          <a:lstStyle/>
          <a:p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prestashop?</a:t>
            </a:r>
            <a:endParaRPr lang="en-IN" sz="3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Prestashop is an ecommerce platform that allows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usere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create their online store.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85850" indent="-400050" algn="just">
              <a:lnSpc>
                <a:spcPct val="107000"/>
              </a:lnSpc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My shop is demo store page of Prestashop.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85850" indent="-400050" algn="just">
              <a:lnSpc>
                <a:spcPct val="107000"/>
              </a:lnSpc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 will help the user for creating their online store.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85850" indent="-400050" algn="just">
              <a:lnSpc>
                <a:spcPct val="107000"/>
              </a:lnSpc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My shop also help user to understand  how their  store looks like for customer.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 your ecommerce website, customize your 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store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start selling your products with the prestashop ecommerce platform.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shop is demo  shop layout.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329" y="2064470"/>
            <a:ext cx="10963372" cy="4515439"/>
          </a:xfrm>
        </p:spPr>
        <p:txBody>
          <a:bodyPr>
            <a:normAutofit fontScale="77500" lnSpcReduction="20000"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US" sz="2300" b="1" dirty="0"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 in page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Checked all the functionalities on Sign in page which included personal info </a:t>
            </a: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address, password.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US" sz="2300" b="1" dirty="0">
                <a:effectLst/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Women page</a:t>
            </a:r>
            <a:endParaRPr lang="en-IN" sz="23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</a:t>
            </a: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Women page which included </a:t>
            </a: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                                 Filters, compare button, Add to cart button, product info , grid , list button.</a:t>
            </a:r>
            <a:endParaRPr lang="en-IN" sz="2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 </a:t>
            </a:r>
            <a:r>
              <a:rPr lang="en-IN" sz="23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T-shirt page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Filters, compare button, Add to cart button, product info,grid,list button.</a:t>
            </a: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694" y="961534"/>
            <a:ext cx="10746556" cy="5231876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All Buttons and Drop Down  Arrow </a:t>
            </a:r>
            <a:endParaRPr lang="en-IN" sz="1800" b="1" dirty="0">
              <a:solidFill>
                <a:schemeClr val="bg1"/>
              </a:solidFill>
              <a:effectLst/>
              <a:highlight>
                <a:srgbClr val="FF0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team checked if all the buttons and drop down arrows of different fields are functioning          properly or not.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 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8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Dresses page</a:t>
            </a:r>
            <a:endParaRPr lang="en-IN" sz="1800" b="1" dirty="0">
              <a:solidFill>
                <a:schemeClr val="bg1"/>
              </a:solidFill>
              <a:effectLst/>
              <a:highlight>
                <a:srgbClr val="8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Checked show all available  products  on screen Show category.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 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0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Blog page</a:t>
            </a:r>
            <a:endParaRPr lang="en-IN" sz="1800" dirty="0">
              <a:solidFill>
                <a:schemeClr val="bg1"/>
              </a:solidFill>
              <a:effectLst/>
              <a:highlight>
                <a:srgbClr val="0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 </a:t>
            </a:r>
            <a:r>
              <a:rPr lang="en-US" sz="16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that open blog  page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about  site.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 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Header And footer</a:t>
            </a:r>
            <a:endParaRPr lang="en-IN" sz="1800" dirty="0">
              <a:solidFill>
                <a:schemeClr val="bg1"/>
              </a:solidFill>
              <a:effectLst/>
              <a:highlight>
                <a:srgbClr val="008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                   </a:t>
            </a:r>
            <a:r>
              <a:rPr lang="en-US" sz="16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Show all valid details on header and footer like ,logo of shop, contact us, sign in, add to cart, all info about site(terms and conditions, about us, contact us)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defect, so the my team have created a Defect report on those defects.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970962"/>
            <a:ext cx="10363826" cy="48202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B_001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Our Store  link is clickable but does not show  nearest shop on google map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TC_020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</a:t>
            </a:r>
            <a:r>
              <a:rPr lang="en-IN" sz="1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information_our_stores_cilikable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footer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high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high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Team lead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Words>910</Words>
  <Application>Microsoft Office PowerPoint</Application>
  <PresentationFormat>Widescreen</PresentationFormat>
  <Paragraphs>111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Arial Rounded MT Bold</vt:lpstr>
      <vt:lpstr>Calibri</vt:lpstr>
      <vt:lpstr>Cooper Black</vt:lpstr>
      <vt:lpstr>Corbel</vt:lpstr>
      <vt:lpstr>Courier New</vt:lpstr>
      <vt:lpstr>Symbol</vt:lpstr>
      <vt:lpstr>Tw Cen MT</vt:lpstr>
      <vt:lpstr>Wingdings</vt:lpstr>
      <vt:lpstr>Droplet</vt:lpstr>
      <vt:lpstr>PRESTASHOP / MY SHOP MODULE </vt:lpstr>
      <vt:lpstr>Introduction :  </vt:lpstr>
      <vt:lpstr>Members of Team </vt:lpstr>
      <vt:lpstr>Responsibilities</vt:lpstr>
      <vt:lpstr>Overview </vt:lpstr>
      <vt:lpstr>Modules 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mayurshindeq@gmail.com</cp:lastModifiedBy>
  <cp:revision>42</cp:revision>
  <dcterms:created xsi:type="dcterms:W3CDTF">2024-02-15T17:31:50Z</dcterms:created>
  <dcterms:modified xsi:type="dcterms:W3CDTF">2024-02-16T04:05:54Z</dcterms:modified>
</cp:coreProperties>
</file>