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6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2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02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5252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43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80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01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36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2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9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6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2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0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9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0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7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3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74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the `super` Keyword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Presented by : Vaishali Sonanis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the `super` Keyword?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Refers to the immediate parent class object.</a:t>
            </a:r>
          </a:p>
          <a:p>
            <a:r>
              <a:t>- Used to access:</a:t>
            </a:r>
          </a:p>
          <a:p>
            <a:r>
              <a:t>  - Parent class constructors</a:t>
            </a:r>
          </a:p>
          <a:p>
            <a:r>
              <a:t>  - Parent class methods</a:t>
            </a:r>
          </a:p>
          <a:p>
            <a:r>
              <a:t>  - Parent class variables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Accessing Parent Class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t>Example:</a:t>
            </a:r>
          </a:p>
          <a:p>
            <a:r>
              <a:t>class Parent {</a:t>
            </a:r>
          </a:p>
          <a:p>
            <a:r>
              <a:t>    int a = 10;</a:t>
            </a:r>
          </a:p>
          <a:p>
            <a:r>
              <a:t>}</a:t>
            </a:r>
          </a:p>
          <a:p>
            <a:r>
              <a:t>class Child extends Parent {</a:t>
            </a:r>
          </a:p>
          <a:p>
            <a:r>
              <a:t>    int a = 20;</a:t>
            </a:r>
          </a:p>
          <a:p>
            <a:r>
              <a:t>    void display() {</a:t>
            </a:r>
          </a:p>
          <a:p>
            <a:r>
              <a:t>        System.out.println(super.a);</a:t>
            </a:r>
          </a:p>
          <a:p>
            <a:r>
              <a:t>    }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Calling Parent Class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t>Example:</a:t>
            </a:r>
          </a:p>
          <a:p>
            <a:r>
              <a:t>class Parent {</a:t>
            </a:r>
          </a:p>
          <a:p>
            <a:r>
              <a:t>    void show() {</a:t>
            </a:r>
          </a:p>
          <a:p>
            <a:r>
              <a:t>        System.out.println("Parent method");</a:t>
            </a:r>
          </a:p>
          <a:p>
            <a:r>
              <a:t>    }</a:t>
            </a:r>
          </a:p>
          <a:p>
            <a:r>
              <a:t>}</a:t>
            </a:r>
          </a:p>
          <a:p>
            <a:r>
              <a:t>class Child extends Parent {</a:t>
            </a:r>
          </a:p>
          <a:p>
            <a:r>
              <a:t>    void show() {</a:t>
            </a:r>
          </a:p>
          <a:p>
            <a:r>
              <a:t>        super.show();</a:t>
            </a:r>
          </a:p>
          <a:p>
            <a:r>
              <a:t>        System.out.println("Child method");</a:t>
            </a:r>
          </a:p>
          <a:p>
            <a:r>
              <a:t>    }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Calling Parent 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t>Example:</a:t>
            </a:r>
          </a:p>
          <a:p>
            <a:r>
              <a:t>class Parent {</a:t>
            </a:r>
          </a:p>
          <a:p>
            <a:r>
              <a:t>    Parent() {</a:t>
            </a:r>
          </a:p>
          <a:p>
            <a:r>
              <a:t>        System.out.println("Parent constructor");</a:t>
            </a:r>
          </a:p>
          <a:p>
            <a:r>
              <a:t>    }</a:t>
            </a:r>
          </a:p>
          <a:p>
            <a:r>
              <a:t>}</a:t>
            </a:r>
          </a:p>
          <a:p>
            <a:r>
              <a:t>class Child extends Parent {</a:t>
            </a:r>
          </a:p>
          <a:p>
            <a:r>
              <a:t>    Child() {</a:t>
            </a:r>
          </a:p>
          <a:p>
            <a:r>
              <a:t>        super();</a:t>
            </a:r>
          </a:p>
          <a:p>
            <a:r>
              <a:t>        System.out.println("Child constructor");</a:t>
            </a:r>
          </a:p>
          <a:p>
            <a:r>
              <a:t>    }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`super` Keyword?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 avoid method/variable overriding confusion.</a:t>
            </a:r>
          </a:p>
          <a:p>
            <a:r>
              <a:t>- To invoke parent class constructor explicitly.</a:t>
            </a:r>
          </a:p>
          <a:p>
            <a:r>
              <a:t>- To reuse parent class methods and fields.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Points About `super`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Must be the first statement in a constructor.</a:t>
            </a:r>
          </a:p>
          <a:p>
            <a:r>
              <a:t>- Cannot be used in static methods.</a:t>
            </a:r>
          </a:p>
          <a:p>
            <a:r>
              <a:t>- Improves code reusability and clarity.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Quick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Refers to immediate parent class.</a:t>
            </a:r>
          </a:p>
          <a:p>
            <a:r>
              <a:t>- Used to call parent methods, variables, constructors.</a:t>
            </a:r>
          </a:p>
          <a:p>
            <a:r>
              <a:t>- Enhances inheritance and reuse.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 about the `super` keyword?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</TotalTime>
  <Words>304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Understanding the `super` Keyword in Java</vt:lpstr>
      <vt:lpstr>What is the `super` Keyword?</vt:lpstr>
      <vt:lpstr>Accessing Parent Class Variable</vt:lpstr>
      <vt:lpstr>Calling Parent Class Method</vt:lpstr>
      <vt:lpstr>Calling Parent Class Constructor</vt:lpstr>
      <vt:lpstr>Why Use `super` Keyword?</vt:lpstr>
      <vt:lpstr>Key Points About `super`</vt:lpstr>
      <vt:lpstr>Quick Recap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vaishali Sonanis</cp:lastModifiedBy>
  <cp:revision>2</cp:revision>
  <dcterms:created xsi:type="dcterms:W3CDTF">2013-01-27T09:14:16Z</dcterms:created>
  <dcterms:modified xsi:type="dcterms:W3CDTF">2025-07-23T10:40:56Z</dcterms:modified>
  <cp:category/>
</cp:coreProperties>
</file>