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7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80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5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4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1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Java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Understanding Inheritance in Object-Oriented Programming</a:t>
            </a:r>
          </a:p>
          <a:p>
            <a:r>
              <a:rPr dirty="0"/>
              <a:t>Presented by: </a:t>
            </a:r>
            <a:r>
              <a:rPr lang="en-US" dirty="0"/>
              <a:t>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Overriding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Subclass can override methods of superclass.</a:t>
            </a:r>
          </a:p>
          <a:p>
            <a:r>
              <a:t>Use @Override annotation.</a:t>
            </a:r>
          </a:p>
          <a:p>
            <a:r>
              <a:t>Allows runtime polymorphism.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refer to immediate parent class.</a:t>
            </a:r>
          </a:p>
          <a:p>
            <a:r>
              <a:t>Access parent class methods or constructors.</a:t>
            </a:r>
          </a:p>
          <a:p>
            <a:r>
              <a:t>super.methodName();</a:t>
            </a:r>
          </a:p>
          <a:p>
            <a:r>
              <a:t>super();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Inheritance helps in reusing code.</a:t>
            </a:r>
          </a:p>
          <a:p>
            <a:r>
              <a:t>Java supports single, multilevel, and hierarchical inheritance.</a:t>
            </a:r>
          </a:p>
          <a:p>
            <a:r>
              <a:t>Use 'extends' keyword to inherit a class.</a:t>
            </a:r>
          </a:p>
          <a:p>
            <a:r>
              <a:t>Supports method overriding and dynamic polymorphism.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Let’s discuss and clarify concepts of Java Inheritance.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Inheritance is a mechanism where one class acquires the properties and behaviors of another class.</a:t>
            </a:r>
          </a:p>
          <a:p>
            <a:r>
              <a:t>Enables code reuse and method overriding.</a:t>
            </a:r>
          </a:p>
          <a:p>
            <a:r>
              <a:t>The class which inherits is called Subclass (Child).</a:t>
            </a:r>
          </a:p>
          <a:p>
            <a:r>
              <a:t>The class which is inherited from is called Superclass (Parent).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SubclassName extends SuperclassName {</a:t>
            </a:r>
          </a:p>
          <a:p>
            <a:r>
              <a:t>    // additional fields and methods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class Animal {</a:t>
            </a:r>
          </a:p>
          <a:p>
            <a:r>
              <a:t>    void eat() { System.out.println("eating..."); }</a:t>
            </a:r>
          </a:p>
          <a:p>
            <a:r>
              <a:t>}</a:t>
            </a:r>
          </a:p>
          <a:p>
            <a:r>
              <a:t>class Dog extends Animal {</a:t>
            </a:r>
          </a:p>
          <a:p>
            <a:r>
              <a:t>    void bark() { System.out.println("barking..."); }</a:t>
            </a:r>
          </a:p>
          <a:p>
            <a:r>
              <a:t>}</a:t>
            </a:r>
          </a:p>
          <a:p>
            <a:r>
              <a:t>Dog d = new Dog();</a:t>
            </a:r>
          </a:p>
          <a:p>
            <a:r>
              <a:t>d.eat();  // Output: eating...</a:t>
            </a:r>
          </a:p>
          <a:p>
            <a:r>
              <a:t>d.bark();  // Output: barking...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Single Inheritance</a:t>
            </a:r>
          </a:p>
          <a:p>
            <a:r>
              <a:t>2. Multilevel Inheritance</a:t>
            </a:r>
          </a:p>
          <a:p>
            <a:r>
              <a:t>3. Hierarchical Inheritance</a:t>
            </a:r>
          </a:p>
          <a:p>
            <a:r>
              <a:t>*Note: Java does not support multiple inheritance with classes (only via interfaces)*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child class inherits from one parent class.</a:t>
            </a:r>
          </a:p>
          <a:p>
            <a:r>
              <a:t>Example: Dog extends Animal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class inherits from a child class which in turn inherits from another class.</a:t>
            </a:r>
          </a:p>
          <a:p>
            <a:r>
              <a:t>Example: Puppy -&gt; Dog -&gt; Animal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Multiple child classes inherit from a single parent class.</a:t>
            </a:r>
          </a:p>
          <a:p>
            <a:r>
              <a:t>Example: Dog, Cat, Cow all extend Animal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Promotes code reuse</a:t>
            </a:r>
          </a:p>
          <a:p>
            <a:r>
              <a:t>Supports polymorphism</a:t>
            </a:r>
          </a:p>
          <a:p>
            <a:r>
              <a:t>Improves maintainability and readability of code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342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Java Inheritance</vt:lpstr>
      <vt:lpstr>What is Inheritance?</vt:lpstr>
      <vt:lpstr>Syntax of Inheritance</vt:lpstr>
      <vt:lpstr>Example of Inheritance</vt:lpstr>
      <vt:lpstr>Types of Inheritance in Java</vt:lpstr>
      <vt:lpstr>Single Inheritance</vt:lpstr>
      <vt:lpstr>Multilevel Inheritance</vt:lpstr>
      <vt:lpstr>Hierarchical Inheritance</vt:lpstr>
      <vt:lpstr>Why Use Inheritance?</vt:lpstr>
      <vt:lpstr>Method Overriding in Inheritance</vt:lpstr>
      <vt:lpstr>Super Keyword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2025-07-23T10:47:15Z</dcterms:modified>
  <cp:category/>
</cp:coreProperties>
</file>