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0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9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9520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8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58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9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74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2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3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2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3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7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9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4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77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 : Vaishali Sonanis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Abstract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class that is declared using the `abstract` keyword.</a:t>
            </a:r>
          </a:p>
          <a:p>
            <a:r>
              <a:t>- Cannot be instantiated directly.</a:t>
            </a:r>
          </a:p>
          <a:p>
            <a:r>
              <a:t>- Can have abstract (unimplemented) and non-abstract (implemented)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Abstract Classes?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provide a base for subclasses.</a:t>
            </a:r>
          </a:p>
          <a:p>
            <a:r>
              <a:t>- To enforce method implementation in child classes.</a:t>
            </a:r>
          </a:p>
          <a:p>
            <a:r>
              <a:t>- To achieve partial abstraction.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Declaring an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Syntax:</a:t>
            </a:r>
          </a:p>
          <a:p>
            <a:r>
              <a:t>abstract class Animal {</a:t>
            </a:r>
          </a:p>
          <a:p>
            <a:r>
              <a:t>    abstract void makeSound();</a:t>
            </a:r>
          </a:p>
          <a:p>
            <a:r>
              <a:t>    void eat() {</a:t>
            </a:r>
          </a:p>
          <a:p>
            <a:r>
              <a:t>        System.out.println("Eating");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Extending an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class Dog extends Animal {</a:t>
            </a:r>
          </a:p>
          <a:p>
            <a:r>
              <a:t>    void makeSound() {</a:t>
            </a:r>
          </a:p>
          <a:p>
            <a:r>
              <a:t>        System.out.println("Bark");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Can have constructors, fields, and methods.</a:t>
            </a:r>
          </a:p>
          <a:p>
            <a:r>
              <a:t>- May or may not contain abstract methods.</a:t>
            </a:r>
          </a:p>
          <a:p>
            <a:r>
              <a:t>- Subclasses must implement all abstract methods.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Class vs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Abstract class can have method implementations.</a:t>
            </a:r>
          </a:p>
          <a:p>
            <a:r>
              <a:t>- Interface methods are abstract by default (until Java 8).</a:t>
            </a:r>
          </a:p>
          <a:p>
            <a:r>
              <a:t>- A class can extend one abstract class but implement multiple interfaces.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Abstract classes define a base for subclasses.</a:t>
            </a:r>
          </a:p>
          <a:p>
            <a:r>
              <a:t>- Support both abstract and concrete methods.</a:t>
            </a:r>
          </a:p>
          <a:p>
            <a:r>
              <a:t>- Can't be instantiated directly.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abstract classes in Java?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237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Java Abstract Class</vt:lpstr>
      <vt:lpstr>What is an Abstract Class?</vt:lpstr>
      <vt:lpstr>Why Use Abstract Classes?</vt:lpstr>
      <vt:lpstr>Declaring an Abstract Class</vt:lpstr>
      <vt:lpstr>Extending an Abstract Class</vt:lpstr>
      <vt:lpstr>Key Points</vt:lpstr>
      <vt:lpstr>Abstract Class vs Interface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2025-07-23T10:47:22Z</dcterms:modified>
  <cp:category/>
</cp:coreProperties>
</file>