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6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0730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7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6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3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5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5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polymorphism in Java?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Polymorphism?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Polymorphism means 'many forms'.</a:t>
            </a:r>
          </a:p>
          <a:p>
            <a:r>
              <a:t>- It allows one interface to be used for different data types or objects.</a:t>
            </a:r>
          </a:p>
          <a:p>
            <a:r>
              <a:t>- Enhances flexibility and maintainability in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Compile-Time Polymorphism (Method Overloading)</a:t>
            </a:r>
          </a:p>
          <a:p>
            <a:r>
              <a:t>- Runtime Polymorphism (Method Overriding)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Compile-Time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Achieved using method overloading.</a:t>
            </a:r>
          </a:p>
          <a:p>
            <a:r>
              <a:t>- Same method name with different parameter lists.</a:t>
            </a:r>
          </a:p>
          <a:p>
            <a:endParaRPr/>
          </a:p>
          <a:p>
            <a:r>
              <a:t>Example:</a:t>
            </a:r>
          </a:p>
          <a:p>
            <a:r>
              <a:t>class Math {</a:t>
            </a:r>
          </a:p>
          <a:p>
            <a:r>
              <a:t>    int add(int a, int b) {...}</a:t>
            </a:r>
          </a:p>
          <a:p>
            <a:r>
              <a:t>    int add(int a, int b, int c) {...}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Achieved using method overriding.</a:t>
            </a:r>
          </a:p>
          <a:p>
            <a:r>
              <a:t>- Subclass provides specific implementation of a method declared in parent class.</a:t>
            </a:r>
          </a:p>
          <a:p>
            <a:endParaRPr/>
          </a:p>
          <a:p>
            <a:r>
              <a:t>Example:</a:t>
            </a:r>
          </a:p>
          <a:p>
            <a:r>
              <a:t>class Animal { void sound() {...} }</a:t>
            </a:r>
          </a:p>
          <a:p>
            <a:r>
              <a:t>class Dog extends Animal { void sound() {...}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superclass reference can refer to a subclass object.</a:t>
            </a:r>
          </a:p>
          <a:p>
            <a:r>
              <a:t>- Enables dynamic method dispatch at runtime.</a:t>
            </a:r>
          </a:p>
          <a:p>
            <a:endParaRPr/>
          </a:p>
          <a:p>
            <a:r>
              <a:t>Example:</a:t>
            </a:r>
          </a:p>
          <a:p>
            <a:r>
              <a:t>Animal a = new Dog();</a:t>
            </a:r>
          </a:p>
          <a:p>
            <a:r>
              <a:t>a.sound();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reusability</a:t>
            </a:r>
          </a:p>
          <a:p>
            <a:r>
              <a:t>- Flexibility and scalability</a:t>
            </a:r>
          </a:p>
          <a:p>
            <a:r>
              <a:t>- Easier maintenance and readability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 vs Overloading/Overriding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Overloading: Same method name, different signatures (compile-time).</a:t>
            </a:r>
          </a:p>
          <a:p>
            <a:r>
              <a:t>- Overriding: Subclass changes parent method behavior (runtime).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Polymorphism = Many forms of a method or object.</a:t>
            </a:r>
          </a:p>
          <a:p>
            <a:r>
              <a:t>- Types: Compile-time (overloading), Runtime (overriding).</a:t>
            </a:r>
          </a:p>
          <a:p>
            <a:r>
              <a:t>- Enhances flexibility and code efficiency.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264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 Polymorphism</vt:lpstr>
      <vt:lpstr>What is Polymorphism?</vt:lpstr>
      <vt:lpstr>Types of Polymorphism</vt:lpstr>
      <vt:lpstr>Compile-Time Polymorphism</vt:lpstr>
      <vt:lpstr>Runtime Polymorphism</vt:lpstr>
      <vt:lpstr>Polymorphism with Inheritance</vt:lpstr>
      <vt:lpstr>Benefits of Polymorphism</vt:lpstr>
      <vt:lpstr>Polymorphism vs Overloading/Overriding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2025-07-23T11:12:06Z</dcterms:modified>
  <cp:category/>
</cp:coreProperties>
</file>