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05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5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76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2187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2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20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56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9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4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8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5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22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1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4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2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2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0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Collections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Presented by: Vaishali Sonanis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Reusable data structures.</a:t>
            </a:r>
          </a:p>
          <a:p>
            <a:r>
              <a:t>- Reduces programming effort.</a:t>
            </a:r>
          </a:p>
          <a:p>
            <a:r>
              <a:t>- Type-safe with generics.</a:t>
            </a:r>
          </a:p>
          <a:p>
            <a:r>
              <a:t>- Supports algorithms (sort, search, etc.).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Framework for working with data groups.</a:t>
            </a:r>
          </a:p>
          <a:p>
            <a:r>
              <a:t>- Key interfaces: List, Set, Map, Queue.</a:t>
            </a:r>
          </a:p>
          <a:p>
            <a:r>
              <a:t>- Provides many ready-to-use classes.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 about Java Collections?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Collections Framework?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set of classes and interfaces for storing and manipulating groups of data.</a:t>
            </a:r>
          </a:p>
          <a:p>
            <a:r>
              <a:t>- Part of `java.util` package.</a:t>
            </a:r>
          </a:p>
          <a:p>
            <a:r>
              <a:t>- Provides ready-to-use data structures like lists, sets, maps, queues.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Interfaces of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Collection</a:t>
            </a:r>
          </a:p>
          <a:p>
            <a:r>
              <a:t>- List</a:t>
            </a:r>
          </a:p>
          <a:p>
            <a:r>
              <a:t>- Set</a:t>
            </a:r>
          </a:p>
          <a:p>
            <a:r>
              <a:t>- Queue</a:t>
            </a:r>
          </a:p>
          <a:p>
            <a:r>
              <a:t>- Map (not part of Collection hierarchy)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- Ordered collection of elements.</a:t>
            </a:r>
          </a:p>
          <a:p>
            <a:r>
              <a:t>- Allows duplicate values.</a:t>
            </a:r>
          </a:p>
          <a:p>
            <a:endParaRPr/>
          </a:p>
          <a:p>
            <a:r>
              <a:t>Popular Implementations:</a:t>
            </a:r>
          </a:p>
          <a:p>
            <a:r>
              <a:t>- ArrayList</a:t>
            </a:r>
          </a:p>
          <a:p>
            <a:r>
              <a:t>- LinkedList</a:t>
            </a:r>
          </a:p>
          <a:p>
            <a:r>
              <a:t>- Vector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Unordered collection that does not allow duplicates.</a:t>
            </a:r>
          </a:p>
          <a:p>
            <a:endParaRPr/>
          </a:p>
          <a:p>
            <a:r>
              <a:t>Popular Implementations:</a:t>
            </a:r>
          </a:p>
          <a:p>
            <a:r>
              <a:t>- HashSet</a:t>
            </a:r>
          </a:p>
          <a:p>
            <a:r>
              <a:t>- LinkedHashSet</a:t>
            </a:r>
          </a:p>
          <a:p>
            <a:r>
              <a:t>- TreeSet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Map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- Stores key-value pairs.</a:t>
            </a:r>
          </a:p>
          <a:p>
            <a:r>
              <a:rPr dirty="0"/>
              <a:t>- Keys must be unique.</a:t>
            </a:r>
          </a:p>
          <a:p>
            <a:endParaRPr dirty="0"/>
          </a:p>
          <a:p>
            <a:r>
              <a:rPr dirty="0"/>
              <a:t>Popular Implementations:</a:t>
            </a:r>
          </a:p>
          <a:p>
            <a:r>
              <a:rPr dirty="0"/>
              <a:t>- HashMap</a:t>
            </a:r>
          </a:p>
          <a:p>
            <a:r>
              <a:rPr dirty="0"/>
              <a:t>- </a:t>
            </a:r>
            <a:r>
              <a:rPr dirty="0" err="1"/>
              <a:t>LinkedHashMap</a:t>
            </a:r>
            <a:endParaRPr lang="en-US" dirty="0"/>
          </a:p>
          <a:p>
            <a:r>
              <a:rPr lang="en-IN" dirty="0"/>
              <a:t>- </a:t>
            </a:r>
            <a:r>
              <a:rPr lang="en-IN" dirty="0" err="1"/>
              <a:t>TreeMap</a:t>
            </a:r>
            <a:endParaRPr lang="en-IN" dirty="0"/>
          </a:p>
          <a:p>
            <a:endParaRPr dirty="0"/>
          </a:p>
          <a:p>
            <a:r>
              <a:rPr dirty="0"/>
              <a:t>- </a:t>
            </a:r>
            <a:r>
              <a:rPr dirty="0" err="1"/>
              <a:t>Hashtable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Queue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Stores elements in a FIFO order.</a:t>
            </a:r>
          </a:p>
          <a:p>
            <a:endParaRPr/>
          </a:p>
          <a:p>
            <a:r>
              <a:t>Popular Implementations:</a:t>
            </a:r>
          </a:p>
          <a:p>
            <a:r>
              <a:t>- PriorityQueue</a:t>
            </a:r>
          </a:p>
          <a:p>
            <a:r>
              <a:t>- LinkedList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Utility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`Collections`: Contains static methods for operations like sorting, searching.</a:t>
            </a:r>
          </a:p>
          <a:p>
            <a:r>
              <a:t>- `Arrays`: Similar utility class for arrays.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Generics in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Introduced in Java 5.</a:t>
            </a:r>
          </a:p>
          <a:p>
            <a:r>
              <a:t>- Provides type safety.</a:t>
            </a:r>
          </a:p>
          <a:p>
            <a:endParaRPr/>
          </a:p>
          <a:p>
            <a:r>
              <a:t>Example:</a:t>
            </a:r>
          </a:p>
          <a:p>
            <a:r>
              <a:t>List&lt;String&gt; list = new ArrayList&lt;&gt;();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784</TotalTime>
  <Words>273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Java Collections Framework</vt:lpstr>
      <vt:lpstr>What is the Collections Framework?</vt:lpstr>
      <vt:lpstr>Core Interfaces of Collections</vt:lpstr>
      <vt:lpstr>List Interface</vt:lpstr>
      <vt:lpstr>Set Interface</vt:lpstr>
      <vt:lpstr>Map Interface</vt:lpstr>
      <vt:lpstr>Queue Interface</vt:lpstr>
      <vt:lpstr>Utility Classes</vt:lpstr>
      <vt:lpstr>Generics in Collections</vt:lpstr>
      <vt:lpstr>Advantages of Collections</vt:lpstr>
      <vt:lpstr>Quick Recap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vaishali Sonanis</cp:lastModifiedBy>
  <cp:revision>4</cp:revision>
  <dcterms:created xsi:type="dcterms:W3CDTF">2013-01-27T09:14:16Z</dcterms:created>
  <dcterms:modified xsi:type="dcterms:W3CDTF">2025-07-30T08:33:35Z</dcterms:modified>
  <cp:category/>
</cp:coreProperties>
</file>