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9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7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3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051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00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3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60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08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6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2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1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6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4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6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Vaishali </a:t>
            </a:r>
            <a:r>
              <a:rPr lang="en-US" dirty="0" err="1"/>
              <a:t>sonanis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console-based Hospital Management System implemented in Java using JDBC for MySQL database connectivity. It covers core hospital functionalities like patient management, doctor management, appointment booking, billing, and login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Register/View Patients and Doctors</a:t>
            </a:r>
          </a:p>
          <a:p>
            <a:r>
              <a:t>2. Book Appointments</a:t>
            </a:r>
          </a:p>
          <a:p>
            <a:r>
              <a:t>3. Assign Doctors</a:t>
            </a:r>
          </a:p>
          <a:p>
            <a:r>
              <a:t>4. Billing and Discharge Summary</a:t>
            </a:r>
          </a:p>
          <a:p>
            <a:r>
              <a:t>5. Login for Admin and Staff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patients</a:t>
            </a:r>
          </a:p>
          <a:p>
            <a:r>
              <a:t>- doctors</a:t>
            </a:r>
          </a:p>
          <a:p>
            <a:r>
              <a:t>- appointments</a:t>
            </a:r>
          </a:p>
          <a:p>
            <a:r>
              <a:t>- staff</a:t>
            </a:r>
          </a:p>
          <a:p>
            <a:r>
              <a:t>- billing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Java</a:t>
            </a:r>
          </a:p>
          <a:p>
            <a:r>
              <a:t>- JDBC API</a:t>
            </a:r>
          </a:p>
          <a:p>
            <a:r>
              <a:t>- MySQL</a:t>
            </a:r>
          </a:p>
          <a:p>
            <a:r>
              <a:t>- MySQL Connector JAR</a:t>
            </a:r>
          </a:p>
          <a:p>
            <a:r>
              <a:t>- Scanner for user input</a:t>
            </a:r>
          </a:p>
          <a:p>
            <a:r>
              <a:t>- Eclipse/IntelliJ for coding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Add/Update/Delete patients and doctors</a:t>
            </a:r>
          </a:p>
          <a:p>
            <a:r>
              <a:t>- Schedule appointments</a:t>
            </a:r>
          </a:p>
          <a:p>
            <a:r>
              <a:t>- Assign doctor to patient</a:t>
            </a:r>
          </a:p>
          <a:p>
            <a:r>
              <a:t>- Print bills and discharge summary</a:t>
            </a:r>
          </a:p>
          <a:p>
            <a:r>
              <a:t>- Role-based login (admin/staff)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Operations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 TABLE</a:t>
            </a:r>
          </a:p>
          <a:p>
            <a:r>
              <a:t>- INSERT INTO</a:t>
            </a:r>
          </a:p>
          <a:p>
            <a:r>
              <a:t>- SELECT</a:t>
            </a:r>
          </a:p>
          <a:p>
            <a:r>
              <a:t>- UPDATE</a:t>
            </a:r>
          </a:p>
          <a:p>
            <a:r>
              <a:t>- DELETE</a:t>
            </a:r>
          </a:p>
          <a:p>
            <a:r>
              <a:t>- JOINs for multi-table operations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Hospital Management System demonstrates how to implement a full-stack JDBC project in Java with MySQL backend. It can be further enhanced with a GUI or web interface.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198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Hospital Management System</vt:lpstr>
      <vt:lpstr>Project Overview</vt:lpstr>
      <vt:lpstr>Modules</vt:lpstr>
      <vt:lpstr>Database Tables</vt:lpstr>
      <vt:lpstr>Technologies Used</vt:lpstr>
      <vt:lpstr>Features</vt:lpstr>
      <vt:lpstr>SQL Operations Used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3</cp:revision>
  <dcterms:created xsi:type="dcterms:W3CDTF">2013-01-27T09:14:16Z</dcterms:created>
  <dcterms:modified xsi:type="dcterms:W3CDTF">2025-08-01T09:45:17Z</dcterms:modified>
  <cp:category/>
</cp:coreProperties>
</file>