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09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4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Installing JDK &amp; Configuring Environment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Java Development Kit Setup </a:t>
            </a:r>
            <a:r>
              <a:t>for Beginners</a:t>
            </a:r>
            <a:r>
              <a:rPr lang="en-US"/>
              <a:t>(Topic 1)</a:t>
            </a:r>
            <a:endParaRPr dirty="0"/>
          </a:p>
          <a:p>
            <a:r>
              <a:rPr dirty="0"/>
              <a:t>Trainer: </a:t>
            </a:r>
            <a:r>
              <a:rPr lang="en-US" dirty="0"/>
              <a:t>Vaishali Sonanis</a:t>
            </a:r>
            <a:r>
              <a:rPr dirty="0"/>
              <a:t>|</a:t>
            </a:r>
            <a:endParaRPr lang="en-US" dirty="0"/>
          </a:p>
          <a:p>
            <a:r>
              <a:rPr dirty="0"/>
              <a:t> Date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21</a:t>
            </a:r>
            <a:r>
              <a:rPr dirty="0"/>
              <a:t>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is JDK?</a:t>
            </a:r>
          </a:p>
          <a:p>
            <a:r>
              <a:t>Why do we need to install it?</a:t>
            </a:r>
          </a:p>
          <a:p>
            <a:r>
              <a:t>What are PATH and CLASSPATH?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Downloading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Visit: https://www.oracle.com/java/technologies/javase-downloads.html</a:t>
            </a:r>
          </a:p>
          <a:p>
            <a:r>
              <a:t>Choose appropriate version (JDK 17/21)</a:t>
            </a:r>
          </a:p>
          <a:p>
            <a:r>
              <a:t>Select installer based on OS (Windows/Mac/Linux)</a:t>
            </a:r>
          </a:p>
          <a:p>
            <a:r>
              <a:t>Click on the installer link and download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Run the downloaded installer</a:t>
            </a:r>
          </a:p>
          <a:p>
            <a:r>
              <a:t>Accept license agreement</a:t>
            </a:r>
          </a:p>
          <a:p>
            <a:r>
              <a:t>Choose installation directory</a:t>
            </a:r>
          </a:p>
          <a:p>
            <a:r>
              <a:t>Click 'Next' to install and complete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Right-click 'This PC' &gt; Properties &gt; Advanced system settings</a:t>
            </a:r>
          </a:p>
          <a:p>
            <a:r>
              <a:t>Go to Environment Variables</a:t>
            </a:r>
          </a:p>
          <a:p>
            <a:r>
              <a:t>Edit 'PATH': Add 'C:\Program Files\Java\jdk-&lt;version&gt;\bin'</a:t>
            </a:r>
          </a:p>
          <a:p>
            <a:r>
              <a:t>Add CLASSPATH (optional): .;C:\Program Files\Java\jdk-&lt;version&gt;\lib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Verifying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Open CMD or Terminal</a:t>
            </a:r>
          </a:p>
          <a:p>
            <a:r>
              <a:t>Run: java -version</a:t>
            </a:r>
          </a:p>
          <a:p>
            <a:r>
              <a:t>Run: javac -version</a:t>
            </a:r>
          </a:p>
          <a:p>
            <a:r>
              <a:t>Ensure version info is displayed without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Issues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'javac' not recognized: Check if PATH is correctly set</a:t>
            </a:r>
          </a:p>
          <a:p>
            <a:r>
              <a:t>Wrong JDK version: Reinstall or set correct path</a:t>
            </a:r>
          </a:p>
          <a:p>
            <a:r>
              <a:t>Typo in variable names: Verify PATH and CLASSPATH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Install JDK and configure environment variables</a:t>
            </a:r>
          </a:p>
          <a:p>
            <a:r>
              <a:t>Create a Java file: Hello.java</a:t>
            </a:r>
          </a:p>
          <a:p>
            <a:r>
              <a:t>Code:</a:t>
            </a:r>
            <a:br/>
            <a:r>
              <a:t>public class Hello {</a:t>
            </a:r>
            <a:br/>
            <a:r>
              <a:t>  public static void main(String[] args) {</a:t>
            </a:r>
            <a:br/>
            <a:r>
              <a:t>    System.out.println("Hello, Java!");</a:t>
            </a:r>
            <a:br/>
            <a:r>
              <a:t>  }</a:t>
            </a:r>
            <a:br/>
            <a:r>
              <a:t>}</a:t>
            </a:r>
          </a:p>
          <a:p>
            <a:r>
              <a:t>Compile and run the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JDK Installation steps</a:t>
            </a:r>
          </a:p>
          <a:p>
            <a:r>
              <a:t>Configuring PATH and CLASSPATH</a:t>
            </a:r>
          </a:p>
          <a:p>
            <a:r>
              <a:t>How to verify setup and fix issues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298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Installing JDK &amp; Configuring Environment Variables</vt:lpstr>
      <vt:lpstr>Introduction</vt:lpstr>
      <vt:lpstr>Downloading JDK</vt:lpstr>
      <vt:lpstr>Installing JDK</vt:lpstr>
      <vt:lpstr>Setting Environment Variables</vt:lpstr>
      <vt:lpstr>Verifying the Installation</vt:lpstr>
      <vt:lpstr>Common Issues &amp; Fixes</vt:lpstr>
      <vt:lpstr>Practice Task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2025-07-21T07:52:04Z</dcterms:modified>
  <cp:category/>
</cp:coreProperties>
</file>