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59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446F14C-CA57-44D7-88A2-41839B8F65D8}" type="doc">
      <dgm:prSet loTypeId="urn:microsoft.com/office/officeart/2005/8/layout/gear1" loCatId="relationship" qsTypeId="urn:microsoft.com/office/officeart/2005/8/quickstyle/simple1" qsCatId="simple" csTypeId="urn:microsoft.com/office/officeart/2005/8/colors/accent1_2" csCatId="accent1" phldr="1"/>
      <dgm:spPr/>
    </dgm:pt>
    <dgm:pt modelId="{D4B7F56B-B693-4DE7-87BD-DC58DEC77A7C}">
      <dgm:prSet phldrT="[Text]"/>
      <dgm:spPr/>
      <dgm:t>
        <a:bodyPr/>
        <a:lstStyle/>
        <a:p>
          <a:r>
            <a:rPr lang="en-US" dirty="0"/>
            <a:t>Practice</a:t>
          </a:r>
          <a:endParaRPr lang="en-IN" dirty="0"/>
        </a:p>
      </dgm:t>
    </dgm:pt>
    <dgm:pt modelId="{CFD960E2-6A4D-4330-93F4-C062E1AD685E}" type="parTrans" cxnId="{049EA069-BB23-4106-85F8-45686C3501EE}">
      <dgm:prSet/>
      <dgm:spPr/>
      <dgm:t>
        <a:bodyPr/>
        <a:lstStyle/>
        <a:p>
          <a:endParaRPr lang="en-IN"/>
        </a:p>
      </dgm:t>
    </dgm:pt>
    <dgm:pt modelId="{DEA1BD7A-4AA9-4759-A6F6-1A8E5D5DC632}" type="sibTrans" cxnId="{049EA069-BB23-4106-85F8-45686C3501EE}">
      <dgm:prSet/>
      <dgm:spPr/>
      <dgm:t>
        <a:bodyPr/>
        <a:lstStyle/>
        <a:p>
          <a:endParaRPr lang="en-IN"/>
        </a:p>
      </dgm:t>
    </dgm:pt>
    <dgm:pt modelId="{F380B139-CBA8-42A9-8454-6BFFDF4B42A8}">
      <dgm:prSet phldrT="[Text]"/>
      <dgm:spPr/>
      <dgm:t>
        <a:bodyPr/>
        <a:lstStyle/>
        <a:p>
          <a:r>
            <a:rPr lang="en-US" dirty="0"/>
            <a:t>Repeat</a:t>
          </a:r>
          <a:endParaRPr lang="en-IN" dirty="0"/>
        </a:p>
      </dgm:t>
    </dgm:pt>
    <dgm:pt modelId="{7D2B5694-A41D-4ABC-91C3-53F606F299F1}" type="parTrans" cxnId="{E3581625-1DBF-41A8-A915-9965EAF8438A}">
      <dgm:prSet/>
      <dgm:spPr/>
      <dgm:t>
        <a:bodyPr/>
        <a:lstStyle/>
        <a:p>
          <a:endParaRPr lang="en-IN"/>
        </a:p>
      </dgm:t>
    </dgm:pt>
    <dgm:pt modelId="{D4E40678-47B2-474B-8A68-450B138E9E2B}" type="sibTrans" cxnId="{E3581625-1DBF-41A8-A915-9965EAF8438A}">
      <dgm:prSet/>
      <dgm:spPr/>
      <dgm:t>
        <a:bodyPr/>
        <a:lstStyle/>
        <a:p>
          <a:endParaRPr lang="en-IN"/>
        </a:p>
      </dgm:t>
    </dgm:pt>
    <dgm:pt modelId="{2FBFBD46-850B-4071-A194-6EC9E5312428}">
      <dgm:prSet phldrT="[Text]"/>
      <dgm:spPr/>
      <dgm:t>
        <a:bodyPr/>
        <a:lstStyle/>
        <a:p>
          <a:r>
            <a:rPr lang="en-US" dirty="0"/>
            <a:t>learn</a:t>
          </a:r>
          <a:endParaRPr lang="en-IN" dirty="0"/>
        </a:p>
      </dgm:t>
    </dgm:pt>
    <dgm:pt modelId="{E536066D-BA31-487E-BE9A-DD7EAE07BDEA}" type="parTrans" cxnId="{832DC077-DC90-4834-B9AE-373338CBAD96}">
      <dgm:prSet/>
      <dgm:spPr/>
      <dgm:t>
        <a:bodyPr/>
        <a:lstStyle/>
        <a:p>
          <a:endParaRPr lang="en-IN"/>
        </a:p>
      </dgm:t>
    </dgm:pt>
    <dgm:pt modelId="{33158BC8-5E08-4694-9F02-48978DD4D8C9}" type="sibTrans" cxnId="{832DC077-DC90-4834-B9AE-373338CBAD96}">
      <dgm:prSet/>
      <dgm:spPr/>
      <dgm:t>
        <a:bodyPr/>
        <a:lstStyle/>
        <a:p>
          <a:endParaRPr lang="en-IN"/>
        </a:p>
      </dgm:t>
    </dgm:pt>
    <dgm:pt modelId="{18FDE0F0-CC5B-41BC-9C37-E1EDEFDEE670}" type="pres">
      <dgm:prSet presAssocID="{0446F14C-CA57-44D7-88A2-41839B8F65D8}" presName="composite" presStyleCnt="0">
        <dgm:presLayoutVars>
          <dgm:chMax val="3"/>
          <dgm:animLvl val="lvl"/>
          <dgm:resizeHandles val="exact"/>
        </dgm:presLayoutVars>
      </dgm:prSet>
      <dgm:spPr/>
    </dgm:pt>
    <dgm:pt modelId="{DFB23FBA-9DBE-48B4-B8C7-971F68A37FE7}" type="pres">
      <dgm:prSet presAssocID="{D4B7F56B-B693-4DE7-87BD-DC58DEC77A7C}" presName="gear1" presStyleLbl="node1" presStyleIdx="0" presStyleCnt="3">
        <dgm:presLayoutVars>
          <dgm:chMax val="1"/>
          <dgm:bulletEnabled val="1"/>
        </dgm:presLayoutVars>
      </dgm:prSet>
      <dgm:spPr/>
    </dgm:pt>
    <dgm:pt modelId="{223891B5-CF2D-4367-B0E1-557D78EADAF9}" type="pres">
      <dgm:prSet presAssocID="{D4B7F56B-B693-4DE7-87BD-DC58DEC77A7C}" presName="gear1srcNode" presStyleLbl="node1" presStyleIdx="0" presStyleCnt="3"/>
      <dgm:spPr/>
    </dgm:pt>
    <dgm:pt modelId="{E3A2D0AC-351A-4B72-81B9-6DC8268079E4}" type="pres">
      <dgm:prSet presAssocID="{D4B7F56B-B693-4DE7-87BD-DC58DEC77A7C}" presName="gear1dstNode" presStyleLbl="node1" presStyleIdx="0" presStyleCnt="3"/>
      <dgm:spPr/>
    </dgm:pt>
    <dgm:pt modelId="{EC2E1CA3-A489-4D0E-B99D-C2AFAF2ACF18}" type="pres">
      <dgm:prSet presAssocID="{F380B139-CBA8-42A9-8454-6BFFDF4B42A8}" presName="gear2" presStyleLbl="node1" presStyleIdx="1" presStyleCnt="3">
        <dgm:presLayoutVars>
          <dgm:chMax val="1"/>
          <dgm:bulletEnabled val="1"/>
        </dgm:presLayoutVars>
      </dgm:prSet>
      <dgm:spPr/>
    </dgm:pt>
    <dgm:pt modelId="{3F08A371-0C74-42D0-AF47-AA6A92F11361}" type="pres">
      <dgm:prSet presAssocID="{F380B139-CBA8-42A9-8454-6BFFDF4B42A8}" presName="gear2srcNode" presStyleLbl="node1" presStyleIdx="1" presStyleCnt="3"/>
      <dgm:spPr/>
    </dgm:pt>
    <dgm:pt modelId="{CC7FF5ED-AF85-4E5B-94E2-808E91F655C5}" type="pres">
      <dgm:prSet presAssocID="{F380B139-CBA8-42A9-8454-6BFFDF4B42A8}" presName="gear2dstNode" presStyleLbl="node1" presStyleIdx="1" presStyleCnt="3"/>
      <dgm:spPr/>
    </dgm:pt>
    <dgm:pt modelId="{FA28AD1F-0EF3-4420-8ADC-F71B9E1CCD56}" type="pres">
      <dgm:prSet presAssocID="{2FBFBD46-850B-4071-A194-6EC9E5312428}" presName="gear3" presStyleLbl="node1" presStyleIdx="2" presStyleCnt="3" custLinFactNeighborX="-5651" custLinFactNeighborY="0"/>
      <dgm:spPr/>
    </dgm:pt>
    <dgm:pt modelId="{48B95C4C-6C3C-46AF-9A94-940CA5A0728D}" type="pres">
      <dgm:prSet presAssocID="{2FBFBD46-850B-4071-A194-6EC9E5312428}" presName="gear3tx" presStyleLbl="node1" presStyleIdx="2" presStyleCnt="3">
        <dgm:presLayoutVars>
          <dgm:chMax val="1"/>
          <dgm:bulletEnabled val="1"/>
        </dgm:presLayoutVars>
      </dgm:prSet>
      <dgm:spPr/>
    </dgm:pt>
    <dgm:pt modelId="{7E2BE5B8-FACD-4480-BC0A-E1FFCC257C19}" type="pres">
      <dgm:prSet presAssocID="{2FBFBD46-850B-4071-A194-6EC9E5312428}" presName="gear3srcNode" presStyleLbl="node1" presStyleIdx="2" presStyleCnt="3"/>
      <dgm:spPr/>
    </dgm:pt>
    <dgm:pt modelId="{A5636ADD-F1E6-43B0-8D92-EB678BAAC201}" type="pres">
      <dgm:prSet presAssocID="{2FBFBD46-850B-4071-A194-6EC9E5312428}" presName="gear3dstNode" presStyleLbl="node1" presStyleIdx="2" presStyleCnt="3"/>
      <dgm:spPr/>
    </dgm:pt>
    <dgm:pt modelId="{6A4808FD-F2AA-4CDB-9C98-00ED64B3E369}" type="pres">
      <dgm:prSet presAssocID="{DEA1BD7A-4AA9-4759-A6F6-1A8E5D5DC632}" presName="connector1" presStyleLbl="sibTrans2D1" presStyleIdx="0" presStyleCnt="3"/>
      <dgm:spPr/>
    </dgm:pt>
    <dgm:pt modelId="{AEE74899-1C14-41D7-B928-A1C5F47A5340}" type="pres">
      <dgm:prSet presAssocID="{D4E40678-47B2-474B-8A68-450B138E9E2B}" presName="connector2" presStyleLbl="sibTrans2D1" presStyleIdx="1" presStyleCnt="3"/>
      <dgm:spPr/>
    </dgm:pt>
    <dgm:pt modelId="{18F34E43-EDBD-4943-AAE8-1D41A8687EBD}" type="pres">
      <dgm:prSet presAssocID="{33158BC8-5E08-4694-9F02-48978DD4D8C9}" presName="connector3" presStyleLbl="sibTrans2D1" presStyleIdx="2" presStyleCnt="3"/>
      <dgm:spPr/>
    </dgm:pt>
  </dgm:ptLst>
  <dgm:cxnLst>
    <dgm:cxn modelId="{4AE2F20B-2AB3-465E-B937-1C61EA135E61}" type="presOf" srcId="{33158BC8-5E08-4694-9F02-48978DD4D8C9}" destId="{18F34E43-EDBD-4943-AAE8-1D41A8687EBD}" srcOrd="0" destOrd="0" presId="urn:microsoft.com/office/officeart/2005/8/layout/gear1"/>
    <dgm:cxn modelId="{E3581625-1DBF-41A8-A915-9965EAF8438A}" srcId="{0446F14C-CA57-44D7-88A2-41839B8F65D8}" destId="{F380B139-CBA8-42A9-8454-6BFFDF4B42A8}" srcOrd="1" destOrd="0" parTransId="{7D2B5694-A41D-4ABC-91C3-53F606F299F1}" sibTransId="{D4E40678-47B2-474B-8A68-450B138E9E2B}"/>
    <dgm:cxn modelId="{A5F10227-261D-4C23-8787-0172A7B9F8A4}" type="presOf" srcId="{0446F14C-CA57-44D7-88A2-41839B8F65D8}" destId="{18FDE0F0-CC5B-41BC-9C37-E1EDEFDEE670}" srcOrd="0" destOrd="0" presId="urn:microsoft.com/office/officeart/2005/8/layout/gear1"/>
    <dgm:cxn modelId="{B7F2D529-1B0F-4DC3-93C3-6F03B316F0B2}" type="presOf" srcId="{2FBFBD46-850B-4071-A194-6EC9E5312428}" destId="{FA28AD1F-0EF3-4420-8ADC-F71B9E1CCD56}" srcOrd="0" destOrd="0" presId="urn:microsoft.com/office/officeart/2005/8/layout/gear1"/>
    <dgm:cxn modelId="{39EF772C-BEFB-4890-B976-8A17E33BE97E}" type="presOf" srcId="{2FBFBD46-850B-4071-A194-6EC9E5312428}" destId="{48B95C4C-6C3C-46AF-9A94-940CA5A0728D}" srcOrd="1" destOrd="0" presId="urn:microsoft.com/office/officeart/2005/8/layout/gear1"/>
    <dgm:cxn modelId="{049EA069-BB23-4106-85F8-45686C3501EE}" srcId="{0446F14C-CA57-44D7-88A2-41839B8F65D8}" destId="{D4B7F56B-B693-4DE7-87BD-DC58DEC77A7C}" srcOrd="0" destOrd="0" parTransId="{CFD960E2-6A4D-4330-93F4-C062E1AD685E}" sibTransId="{DEA1BD7A-4AA9-4759-A6F6-1A8E5D5DC632}"/>
    <dgm:cxn modelId="{3042054B-CDBA-41A7-83DC-28DA002F0F50}" type="presOf" srcId="{D4B7F56B-B693-4DE7-87BD-DC58DEC77A7C}" destId="{E3A2D0AC-351A-4B72-81B9-6DC8268079E4}" srcOrd="2" destOrd="0" presId="urn:microsoft.com/office/officeart/2005/8/layout/gear1"/>
    <dgm:cxn modelId="{832DC077-DC90-4834-B9AE-373338CBAD96}" srcId="{0446F14C-CA57-44D7-88A2-41839B8F65D8}" destId="{2FBFBD46-850B-4071-A194-6EC9E5312428}" srcOrd="2" destOrd="0" parTransId="{E536066D-BA31-487E-BE9A-DD7EAE07BDEA}" sibTransId="{33158BC8-5E08-4694-9F02-48978DD4D8C9}"/>
    <dgm:cxn modelId="{44804E80-819C-4FE7-B031-DFCC50010031}" type="presOf" srcId="{F380B139-CBA8-42A9-8454-6BFFDF4B42A8}" destId="{EC2E1CA3-A489-4D0E-B99D-C2AFAF2ACF18}" srcOrd="0" destOrd="0" presId="urn:microsoft.com/office/officeart/2005/8/layout/gear1"/>
    <dgm:cxn modelId="{CA640B89-3FE2-4F39-BFB0-854A4752F4E7}" type="presOf" srcId="{F380B139-CBA8-42A9-8454-6BFFDF4B42A8}" destId="{3F08A371-0C74-42D0-AF47-AA6A92F11361}" srcOrd="1" destOrd="0" presId="urn:microsoft.com/office/officeart/2005/8/layout/gear1"/>
    <dgm:cxn modelId="{4354628C-A70D-4132-8362-CBF4BF9C1C7A}" type="presOf" srcId="{2FBFBD46-850B-4071-A194-6EC9E5312428}" destId="{A5636ADD-F1E6-43B0-8D92-EB678BAAC201}" srcOrd="3" destOrd="0" presId="urn:microsoft.com/office/officeart/2005/8/layout/gear1"/>
    <dgm:cxn modelId="{21794A8E-2F4B-4615-A414-3D36FAA278CD}" type="presOf" srcId="{2FBFBD46-850B-4071-A194-6EC9E5312428}" destId="{7E2BE5B8-FACD-4480-BC0A-E1FFCC257C19}" srcOrd="2" destOrd="0" presId="urn:microsoft.com/office/officeart/2005/8/layout/gear1"/>
    <dgm:cxn modelId="{47B3E9AC-C024-47CE-B204-A5C80A53D1FF}" type="presOf" srcId="{D4B7F56B-B693-4DE7-87BD-DC58DEC77A7C}" destId="{223891B5-CF2D-4367-B0E1-557D78EADAF9}" srcOrd="1" destOrd="0" presId="urn:microsoft.com/office/officeart/2005/8/layout/gear1"/>
    <dgm:cxn modelId="{5160ABCC-D6F5-4D55-8C08-68C2F40D5DF5}" type="presOf" srcId="{D4B7F56B-B693-4DE7-87BD-DC58DEC77A7C}" destId="{DFB23FBA-9DBE-48B4-B8C7-971F68A37FE7}" srcOrd="0" destOrd="0" presId="urn:microsoft.com/office/officeart/2005/8/layout/gear1"/>
    <dgm:cxn modelId="{EC478BDC-4E9F-4B8A-B316-5C9E01D534CB}" type="presOf" srcId="{DEA1BD7A-4AA9-4759-A6F6-1A8E5D5DC632}" destId="{6A4808FD-F2AA-4CDB-9C98-00ED64B3E369}" srcOrd="0" destOrd="0" presId="urn:microsoft.com/office/officeart/2005/8/layout/gear1"/>
    <dgm:cxn modelId="{BD168EDD-3775-4C5E-9699-FD8D988B848A}" type="presOf" srcId="{D4E40678-47B2-474B-8A68-450B138E9E2B}" destId="{AEE74899-1C14-41D7-B928-A1C5F47A5340}" srcOrd="0" destOrd="0" presId="urn:microsoft.com/office/officeart/2005/8/layout/gear1"/>
    <dgm:cxn modelId="{FBEEEDE9-C625-4508-8558-D5F9E73FF018}" type="presOf" srcId="{F380B139-CBA8-42A9-8454-6BFFDF4B42A8}" destId="{CC7FF5ED-AF85-4E5B-94E2-808E91F655C5}" srcOrd="2" destOrd="0" presId="urn:microsoft.com/office/officeart/2005/8/layout/gear1"/>
    <dgm:cxn modelId="{903E09B2-8F6C-45F4-86B8-79FA2425CCC3}" type="presParOf" srcId="{18FDE0F0-CC5B-41BC-9C37-E1EDEFDEE670}" destId="{DFB23FBA-9DBE-48B4-B8C7-971F68A37FE7}" srcOrd="0" destOrd="0" presId="urn:microsoft.com/office/officeart/2005/8/layout/gear1"/>
    <dgm:cxn modelId="{95FC0E91-42EF-4E2F-B353-FD699CCE42EF}" type="presParOf" srcId="{18FDE0F0-CC5B-41BC-9C37-E1EDEFDEE670}" destId="{223891B5-CF2D-4367-B0E1-557D78EADAF9}" srcOrd="1" destOrd="0" presId="urn:microsoft.com/office/officeart/2005/8/layout/gear1"/>
    <dgm:cxn modelId="{8373F437-BA34-4C4A-8429-FEAF0F9595AA}" type="presParOf" srcId="{18FDE0F0-CC5B-41BC-9C37-E1EDEFDEE670}" destId="{E3A2D0AC-351A-4B72-81B9-6DC8268079E4}" srcOrd="2" destOrd="0" presId="urn:microsoft.com/office/officeart/2005/8/layout/gear1"/>
    <dgm:cxn modelId="{000EFE47-76E3-42F4-B886-72494BA4114B}" type="presParOf" srcId="{18FDE0F0-CC5B-41BC-9C37-E1EDEFDEE670}" destId="{EC2E1CA3-A489-4D0E-B99D-C2AFAF2ACF18}" srcOrd="3" destOrd="0" presId="urn:microsoft.com/office/officeart/2005/8/layout/gear1"/>
    <dgm:cxn modelId="{21A2D961-10DD-4A7A-B8D1-A35A94ED1574}" type="presParOf" srcId="{18FDE0F0-CC5B-41BC-9C37-E1EDEFDEE670}" destId="{3F08A371-0C74-42D0-AF47-AA6A92F11361}" srcOrd="4" destOrd="0" presId="urn:microsoft.com/office/officeart/2005/8/layout/gear1"/>
    <dgm:cxn modelId="{014373BF-C68B-4165-8769-62663EAAEFCD}" type="presParOf" srcId="{18FDE0F0-CC5B-41BC-9C37-E1EDEFDEE670}" destId="{CC7FF5ED-AF85-4E5B-94E2-808E91F655C5}" srcOrd="5" destOrd="0" presId="urn:microsoft.com/office/officeart/2005/8/layout/gear1"/>
    <dgm:cxn modelId="{AF7A9F44-AECF-4234-80D8-96B2671D5FD8}" type="presParOf" srcId="{18FDE0F0-CC5B-41BC-9C37-E1EDEFDEE670}" destId="{FA28AD1F-0EF3-4420-8ADC-F71B9E1CCD56}" srcOrd="6" destOrd="0" presId="urn:microsoft.com/office/officeart/2005/8/layout/gear1"/>
    <dgm:cxn modelId="{B89A6DEB-223C-4546-B6EA-4F24E8600D59}" type="presParOf" srcId="{18FDE0F0-CC5B-41BC-9C37-E1EDEFDEE670}" destId="{48B95C4C-6C3C-46AF-9A94-940CA5A0728D}" srcOrd="7" destOrd="0" presId="urn:microsoft.com/office/officeart/2005/8/layout/gear1"/>
    <dgm:cxn modelId="{7EE32751-5AFE-4197-B3B2-537A4329E772}" type="presParOf" srcId="{18FDE0F0-CC5B-41BC-9C37-E1EDEFDEE670}" destId="{7E2BE5B8-FACD-4480-BC0A-E1FFCC257C19}" srcOrd="8" destOrd="0" presId="urn:microsoft.com/office/officeart/2005/8/layout/gear1"/>
    <dgm:cxn modelId="{9DF3E486-B277-4382-A914-2B177FD351D3}" type="presParOf" srcId="{18FDE0F0-CC5B-41BC-9C37-E1EDEFDEE670}" destId="{A5636ADD-F1E6-43B0-8D92-EB678BAAC201}" srcOrd="9" destOrd="0" presId="urn:microsoft.com/office/officeart/2005/8/layout/gear1"/>
    <dgm:cxn modelId="{031678EC-7FE1-48B5-B9C9-7110AABE85D7}" type="presParOf" srcId="{18FDE0F0-CC5B-41BC-9C37-E1EDEFDEE670}" destId="{6A4808FD-F2AA-4CDB-9C98-00ED64B3E369}" srcOrd="10" destOrd="0" presId="urn:microsoft.com/office/officeart/2005/8/layout/gear1"/>
    <dgm:cxn modelId="{E2F2BB55-50C2-4370-8153-B9099A8EF0E2}" type="presParOf" srcId="{18FDE0F0-CC5B-41BC-9C37-E1EDEFDEE670}" destId="{AEE74899-1C14-41D7-B928-A1C5F47A5340}" srcOrd="11" destOrd="0" presId="urn:microsoft.com/office/officeart/2005/8/layout/gear1"/>
    <dgm:cxn modelId="{C50C6F0C-66E8-4CD3-8290-99F432D824D1}" type="presParOf" srcId="{18FDE0F0-CC5B-41BC-9C37-E1EDEFDEE670}" destId="{18F34E43-EDBD-4943-AAE8-1D41A8687EBD}" srcOrd="12" destOrd="0" presId="urn:microsoft.com/office/officeart/2005/8/layout/gear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B23FBA-9DBE-48B4-B8C7-971F68A37FE7}">
      <dsp:nvSpPr>
        <dsp:cNvPr id="0" name=""/>
        <dsp:cNvSpPr/>
      </dsp:nvSpPr>
      <dsp:spPr>
        <a:xfrm>
          <a:off x="3698259" y="1989510"/>
          <a:ext cx="2431624" cy="2431624"/>
        </a:xfrm>
        <a:prstGeom prst="gear9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Practice</a:t>
          </a:r>
          <a:endParaRPr lang="en-IN" sz="2200" kern="1200" dirty="0"/>
        </a:p>
      </dsp:txBody>
      <dsp:txXfrm>
        <a:off x="4187124" y="2559106"/>
        <a:ext cx="1453894" cy="1249905"/>
      </dsp:txXfrm>
    </dsp:sp>
    <dsp:sp modelId="{EC2E1CA3-A489-4D0E-B99D-C2AFAF2ACF18}">
      <dsp:nvSpPr>
        <dsp:cNvPr id="0" name=""/>
        <dsp:cNvSpPr/>
      </dsp:nvSpPr>
      <dsp:spPr>
        <a:xfrm>
          <a:off x="2283496" y="1414763"/>
          <a:ext cx="1768454" cy="1768454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Repeat</a:t>
          </a:r>
          <a:endParaRPr lang="en-IN" sz="2200" kern="1200" dirty="0"/>
        </a:p>
      </dsp:txBody>
      <dsp:txXfrm>
        <a:off x="2728710" y="1862667"/>
        <a:ext cx="878026" cy="872646"/>
      </dsp:txXfrm>
    </dsp:sp>
    <dsp:sp modelId="{FA28AD1F-0EF3-4420-8ADC-F71B9E1CCD56}">
      <dsp:nvSpPr>
        <dsp:cNvPr id="0" name=""/>
        <dsp:cNvSpPr/>
      </dsp:nvSpPr>
      <dsp:spPr>
        <a:xfrm rot="20700000">
          <a:off x="3154088" y="194710"/>
          <a:ext cx="1732723" cy="1732723"/>
        </a:xfrm>
        <a:prstGeom prst="gear6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940" tIns="27940" rIns="27940" bIns="2794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learn</a:t>
          </a:r>
          <a:endParaRPr lang="en-IN" sz="2200" kern="1200" dirty="0"/>
        </a:p>
      </dsp:txBody>
      <dsp:txXfrm rot="-20700000">
        <a:off x="3534125" y="574747"/>
        <a:ext cx="972649" cy="972649"/>
      </dsp:txXfrm>
    </dsp:sp>
    <dsp:sp modelId="{6A4808FD-F2AA-4CDB-9C98-00ED64B3E369}">
      <dsp:nvSpPr>
        <dsp:cNvPr id="0" name=""/>
        <dsp:cNvSpPr/>
      </dsp:nvSpPr>
      <dsp:spPr>
        <a:xfrm>
          <a:off x="3513778" y="1621163"/>
          <a:ext cx="3112479" cy="3112479"/>
        </a:xfrm>
        <a:prstGeom prst="circularArrow">
          <a:avLst>
            <a:gd name="adj1" fmla="val 4688"/>
            <a:gd name="adj2" fmla="val 299029"/>
            <a:gd name="adj3" fmla="val 2521361"/>
            <a:gd name="adj4" fmla="val 15850130"/>
            <a:gd name="adj5" fmla="val 5469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E74899-1C14-41D7-B928-A1C5F47A5340}">
      <dsp:nvSpPr>
        <dsp:cNvPr id="0" name=""/>
        <dsp:cNvSpPr/>
      </dsp:nvSpPr>
      <dsp:spPr>
        <a:xfrm>
          <a:off x="1970306" y="1022497"/>
          <a:ext cx="2261410" cy="2261410"/>
        </a:xfrm>
        <a:prstGeom prst="leftCircularArrow">
          <a:avLst>
            <a:gd name="adj1" fmla="val 6452"/>
            <a:gd name="adj2" fmla="val 429999"/>
            <a:gd name="adj3" fmla="val 10489124"/>
            <a:gd name="adj4" fmla="val 14837806"/>
            <a:gd name="adj5" fmla="val 7527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F34E43-EDBD-4943-AAE8-1D41A8687EBD}">
      <dsp:nvSpPr>
        <dsp:cNvPr id="0" name=""/>
        <dsp:cNvSpPr/>
      </dsp:nvSpPr>
      <dsp:spPr>
        <a:xfrm>
          <a:off x="2873213" y="-185794"/>
          <a:ext cx="2438255" cy="2438255"/>
        </a:xfrm>
        <a:prstGeom prst="circularArrow">
          <a:avLst>
            <a:gd name="adj1" fmla="val 5984"/>
            <a:gd name="adj2" fmla="val 394124"/>
            <a:gd name="adj3" fmla="val 13313824"/>
            <a:gd name="adj4" fmla="val 10508221"/>
            <a:gd name="adj5" fmla="val 698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gear1">
  <dgm:title val=""/>
  <dgm:desc val=""/>
  <dgm:catLst>
    <dgm:cat type="relationship" pri="3000"/>
    <dgm:cat type="process" pri="28000"/>
    <dgm:cat type="cycle" pri="14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 useDef="1">
    <dgm:dataModel>
      <dgm:ptLst/>
      <dgm:bg/>
      <dgm:whole/>
    </dgm:dataModel>
  </dgm:clrData>
  <dgm:layoutNode name="composite">
    <dgm:varLst>
      <dgm:chMax val="3"/>
      <dgm:animLvl val="lvl"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1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05"/>
          <dgm:constr type="t" for="ch" forName="gear1" refType="w" fact="0.05"/>
          <dgm:constr type="w" for="ch" forName="gear1srcNode" val="1"/>
          <dgm:constr type="h" for="ch" forName="gear1srcNode" val="1"/>
          <dgm:constr type="l" for="ch" forName="gear1srcNode" refType="w" fact="0.32"/>
          <dgm:constr type="t" for="ch" forName="gear1srcNode"/>
          <dgm:constr type="w" for="ch" forName="gear1dstNode" val="1"/>
          <dgm:constr type="h" for="ch" forName="gear1dstNode" val="1"/>
          <dgm:constr type="r" for="ch" forName="gear1dstNode" refType="w" fact="0.58"/>
          <dgm:constr type="t" for="ch" forName="gear1dstNode" refType="h" fact="0.5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/>
          <dgm:constr type="b" for="ch" forName="gear1ch" refType="h" fact="0.6"/>
        </dgm:constrLst>
      </dgm:if>
      <dgm:if name="Name2" axis="ch" ptType="node" func="cnt" op="equ" val="2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2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2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75"/>
          <dgm:constr type="diam" for="des" forName="connector1" refType="w" refFor="ch" refForName="gear1" op="equ" fact="1.1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w" fact="0.8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1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0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3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 refType="w" fact="0.34"/>
          <dgm:constr type="t" for="ch" forName="gear2ch" refType="w" fact="0.04"/>
        </dgm:constrLst>
      </dgm:if>
      <dgm:else name="Name3">
        <dgm:constrLst>
          <dgm:constr type="primFontSz" for="ch" ptType="node" op="equ" val="65"/>
          <dgm:constr type="w" for="ch" forName="gear1" refType="w" fact="0.55"/>
          <dgm:constr type="h" for="ch" forName="gear1" refType="w" fact="0.55"/>
          <dgm:constr type="l" for="ch" forName="gear1" refType="w" fact="0.45"/>
          <dgm:constr type="t" for="ch" forName="gear1" refType="w" fact="0.45"/>
          <dgm:constr type="w" for="ch" forName="gear1srcNode" val="1"/>
          <dgm:constr type="h" for="ch" forName="gear1srcNode" val="1"/>
          <dgm:constr type="l" for="ch" forName="gear1srcNode" refType="w" fact="0.72"/>
          <dgm:constr type="t" for="ch" forName="gear1srcNode" refType="w" fact="0.4"/>
          <dgm:constr type="w" for="ch" forName="gear1dstNode" val="1"/>
          <dgm:constr type="h" for="ch" forName="gear1dstNode" val="1"/>
          <dgm:constr type="r" for="ch" forName="gear1dstNode" refType="w" fact="0.98"/>
          <dgm:constr type="t" for="ch" forName="gear1dstNode" refType="h" fact="0.95"/>
          <dgm:constr type="diam" for="des" forName="connector1" refType="w" refFor="ch" refForName="gear1" op="equ" fact="1.15"/>
          <dgm:constr type="h" for="des" forName="connector1" refType="w" refFor="ch" refForName="gear1" op="equ" fact="0.1"/>
          <dgm:constr type="w" for="ch" forName="gear1ch" refType="w" fact="0.35"/>
          <dgm:constr type="h" for="ch" forName="gear1ch" refType="w" refFor="ch" refForName="gear1ch" fact="0.6"/>
          <dgm:constr type="l" for="ch" forName="gear1ch" refType="w" fact="0.38"/>
          <dgm:constr type="b" for="ch" forName="gear1ch" refType="h"/>
          <dgm:constr type="w" for="ch" forName="gear2" refType="w" fact="0.4"/>
          <dgm:constr type="h" for="ch" forName="gear2" refType="w" fact="0.4"/>
          <dgm:constr type="l" for="ch" forName="gear2" refType="w" fact="0.13"/>
          <dgm:constr type="t" for="ch" forName="gear2" refType="w" fact="0.32"/>
          <dgm:constr type="w" for="ch" forName="gear2srcNode" val="1"/>
          <dgm:constr type="h" for="ch" forName="gear2srcNode" val="1"/>
          <dgm:constr type="l" for="ch" forName="gear2srcNode" refType="w" fact="0.23"/>
          <dgm:constr type="t" for="ch" forName="gear2srcNode" refType="w" fact="0.28"/>
          <dgm:constr type="w" for="ch" forName="gear2dstNode" val="1"/>
          <dgm:constr type="h" for="ch" forName="gear2dstNode" val="1"/>
          <dgm:constr type="l" for="ch" forName="gear2dstNode" refType="w" fact="0.1"/>
          <dgm:constr type="t" for="ch" forName="gear2dstNode" refType="h" fact="0.53"/>
          <dgm:constr type="diam" for="des" forName="connector2" refType="w" refFor="ch" refForName="gear2" op="equ" fact="-1.1"/>
          <dgm:constr type="h" for="des" forName="connector2" refType="w" refFor="ch" refForName="gear1" op="equ" fact="0.1"/>
          <dgm:constr type="w" for="ch" forName="gear2ch" refType="w" fact="0.35"/>
          <dgm:constr type="h" for="ch" forName="gear2ch" refType="w" refFor="ch" refForName="gear2ch" fact="0.6"/>
          <dgm:constr type="l" for="ch" forName="gear2ch"/>
          <dgm:constr type="t" for="ch" forName="gear2ch" refType="w" fact="0.58"/>
          <dgm:constr type="w" for="ch" forName="gear3" refType="w" fact="0.48"/>
          <dgm:constr type="h" for="ch" forName="gear3" refType="w" fact="0.48"/>
          <dgm:constr type="l" for="ch" forName="gear3" refType="w" fact="0.31"/>
          <dgm:constr type="t" for="ch" forName="gear3"/>
          <dgm:constr type="w" for="ch" forName="gear3tx" refType="w" fact="0.22"/>
          <dgm:constr type="h" for="ch" forName="gear3tx" refType="w" fact="0.22"/>
          <dgm:constr type="ctrX" for="ch" forName="gear3tx" refType="ctrX" refFor="ch" refForName="gear3"/>
          <dgm:constr type="ctrY" for="ch" forName="gear3tx" refType="ctrY" refFor="ch" refForName="gear3"/>
          <dgm:constr type="w" for="ch" forName="gear3srcNode" val="1"/>
          <dgm:constr type="h" for="ch" forName="gear3srcNode" val="1"/>
          <dgm:constr type="l" for="ch" forName="gear3srcNode" refType="w" fact="0.3"/>
          <dgm:constr type="t" for="ch" forName="gear3srcNode" refType="w" fact="0.25"/>
          <dgm:constr type="w" for="ch" forName="gear3dstNode" val="1"/>
          <dgm:constr type="h" for="ch" forName="gear3dstNode" val="1"/>
          <dgm:constr type="l" for="ch" forName="gear3dstNode" refType="w" fact="0.38"/>
          <dgm:constr type="t" for="ch" forName="gear3dstNode" refType="h" fact="0.05"/>
          <dgm:constr type="diam" for="des" forName="connector3" refType="w" refFor="ch" refForName="gear3" op="equ"/>
          <dgm:constr type="h" for="des" forName="connector3" refType="w" refFor="ch" refForName="gear1" op="equ" fact="0.1"/>
          <dgm:constr type="w" for="ch" forName="gear3ch" refType="w" fact="0.35"/>
          <dgm:constr type="h" for="ch" forName="gear3ch" refType="w" refFor="ch" refForName="gear3ch" fact="0.6"/>
          <dgm:constr type="l" for="ch" forName="gear3ch" refType="w" fact="0.65"/>
          <dgm:constr type="t" for="ch" forName="gear3ch" refType="h" fact="0.13"/>
        </dgm:constrLst>
      </dgm:else>
    </dgm:choose>
    <dgm:ruleLst/>
    <dgm:forEach name="Name4" axis="ch" ptType="node" cnt="1">
      <dgm:layoutNode name="gear1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9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1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1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5">
        <dgm:if name="Name6" axis="ch" ptType="node" func="cnt" op="gte" val="1">
          <dgm:layoutNode name="gear1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7"/>
      </dgm:choose>
    </dgm:forEach>
    <dgm:forEach name="Name8" axis="ch" ptType="node" st="2" cnt="1">
      <dgm:layoutNode name="gear2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gear6" r:blip="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2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2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9">
        <dgm:if name="Name10" axis="ch" ptType="node" func="cnt" op="gte" val="1">
          <dgm:layoutNode name="gear2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1"/>
      </dgm:choose>
    </dgm:forEach>
    <dgm:forEach name="Name12" axis="ch" ptType="node" st="3" cnt="1">
      <dgm:layoutNode name="gear3" styleLbl="node1">
        <dgm:alg type="sp"/>
        <dgm:shape xmlns:r="http://schemas.openxmlformats.org/officeDocument/2006/relationships" rot="-15" type="gear6" r:blip="">
          <dgm:adjLst/>
        </dgm:shape>
        <dgm:presOf axis="self"/>
        <dgm:constrLst/>
        <dgm:ruleLst/>
      </dgm:layoutNode>
      <dgm:layoutNode name="gear3tx" styleLbl="node1">
        <dgm:varLst>
          <dgm:chMax val="1"/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/>
        <dgm:constrLst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layoutNode name="gear3src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layoutNode name="gear3dstNode">
        <dgm:alg type="sp"/>
        <dgm:shape xmlns:r="http://schemas.openxmlformats.org/officeDocument/2006/relationships" type="rect" r:blip="" hideGeom="1">
          <dgm:adjLst/>
        </dgm:shape>
        <dgm:presOf axis="self"/>
        <dgm:constrLst/>
        <dgm:ruleLst/>
      </dgm:layoutNode>
      <dgm:choose name="Name13">
        <dgm:if name="Name14" axis="ch" ptType="node" func="cnt" op="gte" val="1">
          <dgm:layoutNode name="gear3ch" styleLbl="fgAcc1">
            <dgm:varLst>
              <dgm:chMax val="0"/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>
              <dgm:constr type="tMarg" refType="primFontSz" fact="0.3"/>
              <dgm:constr type="b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</dgm:if>
        <dgm:else name="Name15"/>
      </dgm:choose>
    </dgm:forEach>
    <dgm:forEach name="Name16" axis="ch" ptType="sibTrans" hideLastTrans="0" cnt="1">
      <dgm:layoutNode name="connector1" styleLbl="sibTrans2D1">
        <dgm:alg type="conn">
          <dgm:param type="connRout" val="curve"/>
          <dgm:param type="srcNode" val="gear1srcNode"/>
          <dgm:param type="dstNode" val="gear1dstNode"/>
          <dgm:param type="begPts" val="midR"/>
          <dgm:param type="endPts" val="tCtr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7" axis="ch" ptType="sibTrans" hideLastTrans="0" st="2" cnt="1">
      <dgm:layoutNode name="connector2" styleLbl="sibTrans2D1">
        <dgm:alg type="conn">
          <dgm:param type="connRout" val="curve"/>
          <dgm:param type="srcNode" val="gear2srcNode"/>
          <dgm:param type="dstNode" val="gear2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  <dgm:forEach name="Name18" axis="ch" ptType="sibTrans" hideLastTrans="0" st="3" cnt="1">
      <dgm:layoutNode name="connector3" styleLbl="sibTrans2D1">
        <dgm:alg type="conn">
          <dgm:param type="connRout" val="curve"/>
          <dgm:param type="srcNode" val="gear3srcNode"/>
          <dgm:param type="dstNode" val="gear3dstNode"/>
          <dgm:param type="begPts" val="midL"/>
          <dgm:param type="endPts" val="midL"/>
        </dgm:alg>
        <dgm:shape xmlns:r="http://schemas.openxmlformats.org/officeDocument/2006/relationships" type="conn" r:blip="">
          <dgm:adjLst/>
        </dgm:shape>
        <dgm:presOf axis="self"/>
        <dgm:constrLst>
          <dgm:constr type="w" val="10"/>
          <dgm:constr type="h" val="10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000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9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77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273360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09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8977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871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2188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48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082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69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344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07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28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63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093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19135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9765" y="222953"/>
            <a:ext cx="8889166" cy="2387600"/>
          </a:xfrm>
        </p:spPr>
        <p:txBody>
          <a:bodyPr>
            <a:normAutofit/>
          </a:bodyPr>
          <a:lstStyle/>
          <a:p>
            <a:r>
              <a:rPr lang="en-IN" b="1" dirty="0"/>
              <a:t>Writing first java Program</a:t>
            </a:r>
            <a:endParaRPr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107363"/>
            <a:ext cx="6593681" cy="1655762"/>
          </a:xfrm>
        </p:spPr>
        <p:txBody>
          <a:bodyPr/>
          <a:lstStyle/>
          <a:p>
            <a:r>
              <a:rPr lang="en-IN" dirty="0"/>
              <a:t>Writing first java program </a:t>
            </a:r>
            <a:r>
              <a:rPr lang="en-US" dirty="0"/>
              <a:t>(Topic 3)</a:t>
            </a:r>
            <a:endParaRPr dirty="0"/>
          </a:p>
          <a:p>
            <a:r>
              <a:rPr dirty="0"/>
              <a:t>Trainer: </a:t>
            </a:r>
            <a:r>
              <a:rPr lang="en-US" dirty="0"/>
              <a:t>Vaishali Sonanis</a:t>
            </a:r>
            <a:r>
              <a:rPr dirty="0"/>
              <a:t>| </a:t>
            </a:r>
            <a:endParaRPr lang="en-US" dirty="0"/>
          </a:p>
          <a:p>
            <a:r>
              <a:rPr dirty="0"/>
              <a:t>Date:</a:t>
            </a:r>
            <a:r>
              <a:rPr lang="en-US" dirty="0"/>
              <a:t>21</a:t>
            </a:r>
            <a:r>
              <a:rPr dirty="0"/>
              <a:t> July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9784" y="434715"/>
            <a:ext cx="9563724" cy="6120985"/>
          </a:xfrm>
        </p:spPr>
        <p:txBody>
          <a:bodyPr/>
          <a:lstStyle/>
          <a:p>
            <a:endParaRPr dirty="0"/>
          </a:p>
          <a:p>
            <a:pPr marL="0" indent="0">
              <a:buNone/>
            </a:pPr>
            <a:r>
              <a:rPr lang="en-IN" sz="4800" b="1" dirty="0"/>
              <a:t>JAVA PROGRAM: HELLO WORLD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7DFBC52-C381-3BFE-DF95-8D47350464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331" y="2020644"/>
            <a:ext cx="6103787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public class HelloWorld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public static void main(String[] args) 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    {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          System.out.println("Hello, World!");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      }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sz="2400" dirty="0"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  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A5C63D9-F13A-7F68-4110-21264159932E}"/>
              </a:ext>
            </a:extLst>
          </p:cNvPr>
          <p:cNvSpPr txBox="1"/>
          <p:nvPr/>
        </p:nvSpPr>
        <p:spPr>
          <a:xfrm>
            <a:off x="1004342" y="549851"/>
            <a:ext cx="8319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STEP-BY-STEP EXPLANATION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4F88EA06-B5D2-3736-F690-B610A43D51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9273" y="2222214"/>
            <a:ext cx="7507633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class HelloWorld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Access modifier. It means this class is visible to all other classes.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class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Keyword used to define a class.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HelloWorld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name of the class. It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match the filename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HelloWorld.java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Opening brace — marks the beginning of the class body.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18020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7E7E4C-81A0-0121-2564-9298B8B06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87EDC1D-8243-1674-3A53-C74D726A579E}"/>
              </a:ext>
            </a:extLst>
          </p:cNvPr>
          <p:cNvSpPr txBox="1"/>
          <p:nvPr/>
        </p:nvSpPr>
        <p:spPr>
          <a:xfrm>
            <a:off x="612943" y="25195"/>
            <a:ext cx="8319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STEP-BY-STEP EXPLANATION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DEFF89-511C-15D8-8F53-72C8672339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628" y="1043575"/>
            <a:ext cx="7536743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 static void main(String[] args)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This is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entry point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of any standalone Java application.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Let’s break this line down: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public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method can be called from anywhere.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static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Belongs to the class rather than an object; JVM doesn't need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create an object to call it.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Means this method doesn't return any value.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name of the method — Java starts running from 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String[] args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This is used to receive command-line arguments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dirty="0"/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(optional input from the user when running the program).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{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Starts the body of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method.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971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A1069-F886-7E87-C21E-A0C0F19E5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DABCDA6-6D3C-3FEB-9B58-462DBBC29387}"/>
              </a:ext>
            </a:extLst>
          </p:cNvPr>
          <p:cNvSpPr txBox="1"/>
          <p:nvPr/>
        </p:nvSpPr>
        <p:spPr>
          <a:xfrm>
            <a:off x="674559" y="440693"/>
            <a:ext cx="83195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800" b="1" dirty="0"/>
              <a:t>STEP-BY-STEP EXPLANATION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2B2EF23-F661-4F49-2C0B-FBFA01776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9391" y="2019369"/>
            <a:ext cx="7809876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System.out.println("Hello, World!");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This line prints the message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Hello, World!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 to the console.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built-in class from the java.lang package.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static object of the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PrintStream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class; it represents the output stream (console).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println()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A method that prints text followed by a new line.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"Hello, World!"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The string you want to display.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85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b="1" dirty="0"/>
              <a:t>Summary</a:t>
            </a:r>
            <a:endParaRPr sz="48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9CB3620-C667-932C-154F-243F5682E3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5150" y="2202020"/>
            <a:ext cx="6691318" cy="314946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Support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759046-A9AE-7981-5BA0-8C87D597EC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146249"/>
              </p:ext>
            </p:extLst>
          </p:nvPr>
        </p:nvGraphicFramePr>
        <p:xfrm>
          <a:off x="-208638" y="1934693"/>
          <a:ext cx="7838632" cy="44211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77</TotalTime>
  <Words>330</Words>
  <Application>Microsoft Office PowerPoint</Application>
  <PresentationFormat>On-screen Show (4:3)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Unicode MS</vt:lpstr>
      <vt:lpstr>Tw Cen MT</vt:lpstr>
      <vt:lpstr>Circuit</vt:lpstr>
      <vt:lpstr>Writing first java Program</vt:lpstr>
      <vt:lpstr>PowerPoint Presentation</vt:lpstr>
      <vt:lpstr>PowerPoint Presentation</vt:lpstr>
      <vt:lpstr>PowerPoint Presentation</vt:lpstr>
      <vt:lpstr>PowerPoint Presentation</vt:lpstr>
      <vt:lpstr>Summary</vt:lpstr>
      <vt:lpstr>Questions &amp; Support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vaishali Sonanis</cp:lastModifiedBy>
  <cp:revision>6</cp:revision>
  <dcterms:created xsi:type="dcterms:W3CDTF">2013-01-27T09:14:16Z</dcterms:created>
  <dcterms:modified xsi:type="dcterms:W3CDTF">2025-07-21T07:53:11Z</dcterms:modified>
  <cp:category/>
</cp:coreProperties>
</file>