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6F14C-CA57-44D7-88A2-41839B8F65D8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D4B7F56B-B693-4DE7-87BD-DC58DEC77A7C}">
      <dgm:prSet phldrT="[Text]"/>
      <dgm:spPr/>
      <dgm:t>
        <a:bodyPr/>
        <a:lstStyle/>
        <a:p>
          <a:r>
            <a:rPr lang="en-US" dirty="0"/>
            <a:t>Practice</a:t>
          </a:r>
          <a:endParaRPr lang="en-IN" dirty="0"/>
        </a:p>
      </dgm:t>
    </dgm:pt>
    <dgm:pt modelId="{CFD960E2-6A4D-4330-93F4-C062E1AD685E}" type="parTrans" cxnId="{049EA069-BB23-4106-85F8-45686C3501EE}">
      <dgm:prSet/>
      <dgm:spPr/>
      <dgm:t>
        <a:bodyPr/>
        <a:lstStyle/>
        <a:p>
          <a:endParaRPr lang="en-IN"/>
        </a:p>
      </dgm:t>
    </dgm:pt>
    <dgm:pt modelId="{DEA1BD7A-4AA9-4759-A6F6-1A8E5D5DC632}" type="sibTrans" cxnId="{049EA069-BB23-4106-85F8-45686C3501EE}">
      <dgm:prSet/>
      <dgm:spPr/>
      <dgm:t>
        <a:bodyPr/>
        <a:lstStyle/>
        <a:p>
          <a:endParaRPr lang="en-IN"/>
        </a:p>
      </dgm:t>
    </dgm:pt>
    <dgm:pt modelId="{F380B139-CBA8-42A9-8454-6BFFDF4B42A8}">
      <dgm:prSet phldrT="[Text]"/>
      <dgm:spPr/>
      <dgm:t>
        <a:bodyPr/>
        <a:lstStyle/>
        <a:p>
          <a:r>
            <a:rPr lang="en-US" dirty="0"/>
            <a:t>Repeat</a:t>
          </a:r>
          <a:endParaRPr lang="en-IN" dirty="0"/>
        </a:p>
      </dgm:t>
    </dgm:pt>
    <dgm:pt modelId="{7D2B5694-A41D-4ABC-91C3-53F606F299F1}" type="parTrans" cxnId="{E3581625-1DBF-41A8-A915-9965EAF8438A}">
      <dgm:prSet/>
      <dgm:spPr/>
      <dgm:t>
        <a:bodyPr/>
        <a:lstStyle/>
        <a:p>
          <a:endParaRPr lang="en-IN"/>
        </a:p>
      </dgm:t>
    </dgm:pt>
    <dgm:pt modelId="{D4E40678-47B2-474B-8A68-450B138E9E2B}" type="sibTrans" cxnId="{E3581625-1DBF-41A8-A915-9965EAF8438A}">
      <dgm:prSet/>
      <dgm:spPr/>
      <dgm:t>
        <a:bodyPr/>
        <a:lstStyle/>
        <a:p>
          <a:endParaRPr lang="en-IN"/>
        </a:p>
      </dgm:t>
    </dgm:pt>
    <dgm:pt modelId="{2FBFBD46-850B-4071-A194-6EC9E5312428}">
      <dgm:prSet phldrT="[Text]"/>
      <dgm:spPr/>
      <dgm:t>
        <a:bodyPr/>
        <a:lstStyle/>
        <a:p>
          <a:r>
            <a:rPr lang="en-US" dirty="0"/>
            <a:t>learn</a:t>
          </a:r>
          <a:endParaRPr lang="en-IN" dirty="0"/>
        </a:p>
      </dgm:t>
    </dgm:pt>
    <dgm:pt modelId="{E536066D-BA31-487E-BE9A-DD7EAE07BDEA}" type="parTrans" cxnId="{832DC077-DC90-4834-B9AE-373338CBAD96}">
      <dgm:prSet/>
      <dgm:spPr/>
      <dgm:t>
        <a:bodyPr/>
        <a:lstStyle/>
        <a:p>
          <a:endParaRPr lang="en-IN"/>
        </a:p>
      </dgm:t>
    </dgm:pt>
    <dgm:pt modelId="{33158BC8-5E08-4694-9F02-48978DD4D8C9}" type="sibTrans" cxnId="{832DC077-DC90-4834-B9AE-373338CBAD96}">
      <dgm:prSet/>
      <dgm:spPr/>
      <dgm:t>
        <a:bodyPr/>
        <a:lstStyle/>
        <a:p>
          <a:endParaRPr lang="en-IN"/>
        </a:p>
      </dgm:t>
    </dgm:pt>
    <dgm:pt modelId="{18FDE0F0-CC5B-41BC-9C37-E1EDEFDEE670}" type="pres">
      <dgm:prSet presAssocID="{0446F14C-CA57-44D7-88A2-41839B8F65D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FB23FBA-9DBE-48B4-B8C7-971F68A37FE7}" type="pres">
      <dgm:prSet presAssocID="{D4B7F56B-B693-4DE7-87BD-DC58DEC77A7C}" presName="gear1" presStyleLbl="node1" presStyleIdx="0" presStyleCnt="3">
        <dgm:presLayoutVars>
          <dgm:chMax val="1"/>
          <dgm:bulletEnabled val="1"/>
        </dgm:presLayoutVars>
      </dgm:prSet>
      <dgm:spPr/>
    </dgm:pt>
    <dgm:pt modelId="{223891B5-CF2D-4367-B0E1-557D78EADAF9}" type="pres">
      <dgm:prSet presAssocID="{D4B7F56B-B693-4DE7-87BD-DC58DEC77A7C}" presName="gear1srcNode" presStyleLbl="node1" presStyleIdx="0" presStyleCnt="3"/>
      <dgm:spPr/>
    </dgm:pt>
    <dgm:pt modelId="{E3A2D0AC-351A-4B72-81B9-6DC8268079E4}" type="pres">
      <dgm:prSet presAssocID="{D4B7F56B-B693-4DE7-87BD-DC58DEC77A7C}" presName="gear1dstNode" presStyleLbl="node1" presStyleIdx="0" presStyleCnt="3"/>
      <dgm:spPr/>
    </dgm:pt>
    <dgm:pt modelId="{EC2E1CA3-A489-4D0E-B99D-C2AFAF2ACF18}" type="pres">
      <dgm:prSet presAssocID="{F380B139-CBA8-42A9-8454-6BFFDF4B42A8}" presName="gear2" presStyleLbl="node1" presStyleIdx="1" presStyleCnt="3">
        <dgm:presLayoutVars>
          <dgm:chMax val="1"/>
          <dgm:bulletEnabled val="1"/>
        </dgm:presLayoutVars>
      </dgm:prSet>
      <dgm:spPr/>
    </dgm:pt>
    <dgm:pt modelId="{3F08A371-0C74-42D0-AF47-AA6A92F11361}" type="pres">
      <dgm:prSet presAssocID="{F380B139-CBA8-42A9-8454-6BFFDF4B42A8}" presName="gear2srcNode" presStyleLbl="node1" presStyleIdx="1" presStyleCnt="3"/>
      <dgm:spPr/>
    </dgm:pt>
    <dgm:pt modelId="{CC7FF5ED-AF85-4E5B-94E2-808E91F655C5}" type="pres">
      <dgm:prSet presAssocID="{F380B139-CBA8-42A9-8454-6BFFDF4B42A8}" presName="gear2dstNode" presStyleLbl="node1" presStyleIdx="1" presStyleCnt="3"/>
      <dgm:spPr/>
    </dgm:pt>
    <dgm:pt modelId="{FA28AD1F-0EF3-4420-8ADC-F71B9E1CCD56}" type="pres">
      <dgm:prSet presAssocID="{2FBFBD46-850B-4071-A194-6EC9E5312428}" presName="gear3" presStyleLbl="node1" presStyleIdx="2" presStyleCnt="3" custLinFactNeighborX="-5651" custLinFactNeighborY="0"/>
      <dgm:spPr/>
    </dgm:pt>
    <dgm:pt modelId="{48B95C4C-6C3C-46AF-9A94-940CA5A0728D}" type="pres">
      <dgm:prSet presAssocID="{2FBFBD46-850B-4071-A194-6EC9E531242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E2BE5B8-FACD-4480-BC0A-E1FFCC257C19}" type="pres">
      <dgm:prSet presAssocID="{2FBFBD46-850B-4071-A194-6EC9E5312428}" presName="gear3srcNode" presStyleLbl="node1" presStyleIdx="2" presStyleCnt="3"/>
      <dgm:spPr/>
    </dgm:pt>
    <dgm:pt modelId="{A5636ADD-F1E6-43B0-8D92-EB678BAAC201}" type="pres">
      <dgm:prSet presAssocID="{2FBFBD46-850B-4071-A194-6EC9E5312428}" presName="gear3dstNode" presStyleLbl="node1" presStyleIdx="2" presStyleCnt="3"/>
      <dgm:spPr/>
    </dgm:pt>
    <dgm:pt modelId="{6A4808FD-F2AA-4CDB-9C98-00ED64B3E369}" type="pres">
      <dgm:prSet presAssocID="{DEA1BD7A-4AA9-4759-A6F6-1A8E5D5DC632}" presName="connector1" presStyleLbl="sibTrans2D1" presStyleIdx="0" presStyleCnt="3"/>
      <dgm:spPr/>
    </dgm:pt>
    <dgm:pt modelId="{AEE74899-1C14-41D7-B928-A1C5F47A5340}" type="pres">
      <dgm:prSet presAssocID="{D4E40678-47B2-474B-8A68-450B138E9E2B}" presName="connector2" presStyleLbl="sibTrans2D1" presStyleIdx="1" presStyleCnt="3"/>
      <dgm:spPr/>
    </dgm:pt>
    <dgm:pt modelId="{18F34E43-EDBD-4943-AAE8-1D41A8687EBD}" type="pres">
      <dgm:prSet presAssocID="{33158BC8-5E08-4694-9F02-48978DD4D8C9}" presName="connector3" presStyleLbl="sibTrans2D1" presStyleIdx="2" presStyleCnt="3"/>
      <dgm:spPr/>
    </dgm:pt>
  </dgm:ptLst>
  <dgm:cxnLst>
    <dgm:cxn modelId="{4AE2F20B-2AB3-465E-B937-1C61EA135E61}" type="presOf" srcId="{33158BC8-5E08-4694-9F02-48978DD4D8C9}" destId="{18F34E43-EDBD-4943-AAE8-1D41A8687EBD}" srcOrd="0" destOrd="0" presId="urn:microsoft.com/office/officeart/2005/8/layout/gear1"/>
    <dgm:cxn modelId="{E3581625-1DBF-41A8-A915-9965EAF8438A}" srcId="{0446F14C-CA57-44D7-88A2-41839B8F65D8}" destId="{F380B139-CBA8-42A9-8454-6BFFDF4B42A8}" srcOrd="1" destOrd="0" parTransId="{7D2B5694-A41D-4ABC-91C3-53F606F299F1}" sibTransId="{D4E40678-47B2-474B-8A68-450B138E9E2B}"/>
    <dgm:cxn modelId="{A5F10227-261D-4C23-8787-0172A7B9F8A4}" type="presOf" srcId="{0446F14C-CA57-44D7-88A2-41839B8F65D8}" destId="{18FDE0F0-CC5B-41BC-9C37-E1EDEFDEE670}" srcOrd="0" destOrd="0" presId="urn:microsoft.com/office/officeart/2005/8/layout/gear1"/>
    <dgm:cxn modelId="{B7F2D529-1B0F-4DC3-93C3-6F03B316F0B2}" type="presOf" srcId="{2FBFBD46-850B-4071-A194-6EC9E5312428}" destId="{FA28AD1F-0EF3-4420-8ADC-F71B9E1CCD56}" srcOrd="0" destOrd="0" presId="urn:microsoft.com/office/officeart/2005/8/layout/gear1"/>
    <dgm:cxn modelId="{39EF772C-BEFB-4890-B976-8A17E33BE97E}" type="presOf" srcId="{2FBFBD46-850B-4071-A194-6EC9E5312428}" destId="{48B95C4C-6C3C-46AF-9A94-940CA5A0728D}" srcOrd="1" destOrd="0" presId="urn:microsoft.com/office/officeart/2005/8/layout/gear1"/>
    <dgm:cxn modelId="{049EA069-BB23-4106-85F8-45686C3501EE}" srcId="{0446F14C-CA57-44D7-88A2-41839B8F65D8}" destId="{D4B7F56B-B693-4DE7-87BD-DC58DEC77A7C}" srcOrd="0" destOrd="0" parTransId="{CFD960E2-6A4D-4330-93F4-C062E1AD685E}" sibTransId="{DEA1BD7A-4AA9-4759-A6F6-1A8E5D5DC632}"/>
    <dgm:cxn modelId="{3042054B-CDBA-41A7-83DC-28DA002F0F50}" type="presOf" srcId="{D4B7F56B-B693-4DE7-87BD-DC58DEC77A7C}" destId="{E3A2D0AC-351A-4B72-81B9-6DC8268079E4}" srcOrd="2" destOrd="0" presId="urn:microsoft.com/office/officeart/2005/8/layout/gear1"/>
    <dgm:cxn modelId="{832DC077-DC90-4834-B9AE-373338CBAD96}" srcId="{0446F14C-CA57-44D7-88A2-41839B8F65D8}" destId="{2FBFBD46-850B-4071-A194-6EC9E5312428}" srcOrd="2" destOrd="0" parTransId="{E536066D-BA31-487E-BE9A-DD7EAE07BDEA}" sibTransId="{33158BC8-5E08-4694-9F02-48978DD4D8C9}"/>
    <dgm:cxn modelId="{44804E80-819C-4FE7-B031-DFCC50010031}" type="presOf" srcId="{F380B139-CBA8-42A9-8454-6BFFDF4B42A8}" destId="{EC2E1CA3-A489-4D0E-B99D-C2AFAF2ACF18}" srcOrd="0" destOrd="0" presId="urn:microsoft.com/office/officeart/2005/8/layout/gear1"/>
    <dgm:cxn modelId="{CA640B89-3FE2-4F39-BFB0-854A4752F4E7}" type="presOf" srcId="{F380B139-CBA8-42A9-8454-6BFFDF4B42A8}" destId="{3F08A371-0C74-42D0-AF47-AA6A92F11361}" srcOrd="1" destOrd="0" presId="urn:microsoft.com/office/officeart/2005/8/layout/gear1"/>
    <dgm:cxn modelId="{4354628C-A70D-4132-8362-CBF4BF9C1C7A}" type="presOf" srcId="{2FBFBD46-850B-4071-A194-6EC9E5312428}" destId="{A5636ADD-F1E6-43B0-8D92-EB678BAAC201}" srcOrd="3" destOrd="0" presId="urn:microsoft.com/office/officeart/2005/8/layout/gear1"/>
    <dgm:cxn modelId="{21794A8E-2F4B-4615-A414-3D36FAA278CD}" type="presOf" srcId="{2FBFBD46-850B-4071-A194-6EC9E5312428}" destId="{7E2BE5B8-FACD-4480-BC0A-E1FFCC257C19}" srcOrd="2" destOrd="0" presId="urn:microsoft.com/office/officeart/2005/8/layout/gear1"/>
    <dgm:cxn modelId="{47B3E9AC-C024-47CE-B204-A5C80A53D1FF}" type="presOf" srcId="{D4B7F56B-B693-4DE7-87BD-DC58DEC77A7C}" destId="{223891B5-CF2D-4367-B0E1-557D78EADAF9}" srcOrd="1" destOrd="0" presId="urn:microsoft.com/office/officeart/2005/8/layout/gear1"/>
    <dgm:cxn modelId="{5160ABCC-D6F5-4D55-8C08-68C2F40D5DF5}" type="presOf" srcId="{D4B7F56B-B693-4DE7-87BD-DC58DEC77A7C}" destId="{DFB23FBA-9DBE-48B4-B8C7-971F68A37FE7}" srcOrd="0" destOrd="0" presId="urn:microsoft.com/office/officeart/2005/8/layout/gear1"/>
    <dgm:cxn modelId="{EC478BDC-4E9F-4B8A-B316-5C9E01D534CB}" type="presOf" srcId="{DEA1BD7A-4AA9-4759-A6F6-1A8E5D5DC632}" destId="{6A4808FD-F2AA-4CDB-9C98-00ED64B3E369}" srcOrd="0" destOrd="0" presId="urn:microsoft.com/office/officeart/2005/8/layout/gear1"/>
    <dgm:cxn modelId="{BD168EDD-3775-4C5E-9699-FD8D988B848A}" type="presOf" srcId="{D4E40678-47B2-474B-8A68-450B138E9E2B}" destId="{AEE74899-1C14-41D7-B928-A1C5F47A5340}" srcOrd="0" destOrd="0" presId="urn:microsoft.com/office/officeart/2005/8/layout/gear1"/>
    <dgm:cxn modelId="{FBEEEDE9-C625-4508-8558-D5F9E73FF018}" type="presOf" srcId="{F380B139-CBA8-42A9-8454-6BFFDF4B42A8}" destId="{CC7FF5ED-AF85-4E5B-94E2-808E91F655C5}" srcOrd="2" destOrd="0" presId="urn:microsoft.com/office/officeart/2005/8/layout/gear1"/>
    <dgm:cxn modelId="{903E09B2-8F6C-45F4-86B8-79FA2425CCC3}" type="presParOf" srcId="{18FDE0F0-CC5B-41BC-9C37-E1EDEFDEE670}" destId="{DFB23FBA-9DBE-48B4-B8C7-971F68A37FE7}" srcOrd="0" destOrd="0" presId="urn:microsoft.com/office/officeart/2005/8/layout/gear1"/>
    <dgm:cxn modelId="{95FC0E91-42EF-4E2F-B353-FD699CCE42EF}" type="presParOf" srcId="{18FDE0F0-CC5B-41BC-9C37-E1EDEFDEE670}" destId="{223891B5-CF2D-4367-B0E1-557D78EADAF9}" srcOrd="1" destOrd="0" presId="urn:microsoft.com/office/officeart/2005/8/layout/gear1"/>
    <dgm:cxn modelId="{8373F437-BA34-4C4A-8429-FEAF0F9595AA}" type="presParOf" srcId="{18FDE0F0-CC5B-41BC-9C37-E1EDEFDEE670}" destId="{E3A2D0AC-351A-4B72-81B9-6DC8268079E4}" srcOrd="2" destOrd="0" presId="urn:microsoft.com/office/officeart/2005/8/layout/gear1"/>
    <dgm:cxn modelId="{000EFE47-76E3-42F4-B886-72494BA4114B}" type="presParOf" srcId="{18FDE0F0-CC5B-41BC-9C37-E1EDEFDEE670}" destId="{EC2E1CA3-A489-4D0E-B99D-C2AFAF2ACF18}" srcOrd="3" destOrd="0" presId="urn:microsoft.com/office/officeart/2005/8/layout/gear1"/>
    <dgm:cxn modelId="{21A2D961-10DD-4A7A-B8D1-A35A94ED1574}" type="presParOf" srcId="{18FDE0F0-CC5B-41BC-9C37-E1EDEFDEE670}" destId="{3F08A371-0C74-42D0-AF47-AA6A92F11361}" srcOrd="4" destOrd="0" presId="urn:microsoft.com/office/officeart/2005/8/layout/gear1"/>
    <dgm:cxn modelId="{014373BF-C68B-4165-8769-62663EAAEFCD}" type="presParOf" srcId="{18FDE0F0-CC5B-41BC-9C37-E1EDEFDEE670}" destId="{CC7FF5ED-AF85-4E5B-94E2-808E91F655C5}" srcOrd="5" destOrd="0" presId="urn:microsoft.com/office/officeart/2005/8/layout/gear1"/>
    <dgm:cxn modelId="{AF7A9F44-AECF-4234-80D8-96B2671D5FD8}" type="presParOf" srcId="{18FDE0F0-CC5B-41BC-9C37-E1EDEFDEE670}" destId="{FA28AD1F-0EF3-4420-8ADC-F71B9E1CCD56}" srcOrd="6" destOrd="0" presId="urn:microsoft.com/office/officeart/2005/8/layout/gear1"/>
    <dgm:cxn modelId="{B89A6DEB-223C-4546-B6EA-4F24E8600D59}" type="presParOf" srcId="{18FDE0F0-CC5B-41BC-9C37-E1EDEFDEE670}" destId="{48B95C4C-6C3C-46AF-9A94-940CA5A0728D}" srcOrd="7" destOrd="0" presId="urn:microsoft.com/office/officeart/2005/8/layout/gear1"/>
    <dgm:cxn modelId="{7EE32751-5AFE-4197-B3B2-537A4329E772}" type="presParOf" srcId="{18FDE0F0-CC5B-41BC-9C37-E1EDEFDEE670}" destId="{7E2BE5B8-FACD-4480-BC0A-E1FFCC257C19}" srcOrd="8" destOrd="0" presId="urn:microsoft.com/office/officeart/2005/8/layout/gear1"/>
    <dgm:cxn modelId="{9DF3E486-B277-4382-A914-2B177FD351D3}" type="presParOf" srcId="{18FDE0F0-CC5B-41BC-9C37-E1EDEFDEE670}" destId="{A5636ADD-F1E6-43B0-8D92-EB678BAAC201}" srcOrd="9" destOrd="0" presId="urn:microsoft.com/office/officeart/2005/8/layout/gear1"/>
    <dgm:cxn modelId="{031678EC-7FE1-48B5-B9C9-7110AABE85D7}" type="presParOf" srcId="{18FDE0F0-CC5B-41BC-9C37-E1EDEFDEE670}" destId="{6A4808FD-F2AA-4CDB-9C98-00ED64B3E369}" srcOrd="10" destOrd="0" presId="urn:microsoft.com/office/officeart/2005/8/layout/gear1"/>
    <dgm:cxn modelId="{E2F2BB55-50C2-4370-8153-B9099A8EF0E2}" type="presParOf" srcId="{18FDE0F0-CC5B-41BC-9C37-E1EDEFDEE670}" destId="{AEE74899-1C14-41D7-B928-A1C5F47A5340}" srcOrd="11" destOrd="0" presId="urn:microsoft.com/office/officeart/2005/8/layout/gear1"/>
    <dgm:cxn modelId="{C50C6F0C-66E8-4CD3-8290-99F432D824D1}" type="presParOf" srcId="{18FDE0F0-CC5B-41BC-9C37-E1EDEFDEE670}" destId="{18F34E43-EDBD-4943-AAE8-1D41A8687EB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23FBA-9DBE-48B4-B8C7-971F68A37FE7}">
      <dsp:nvSpPr>
        <dsp:cNvPr id="0" name=""/>
        <dsp:cNvSpPr/>
      </dsp:nvSpPr>
      <dsp:spPr>
        <a:xfrm>
          <a:off x="3698259" y="1989510"/>
          <a:ext cx="2431624" cy="2431624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Practice</a:t>
          </a:r>
          <a:endParaRPr lang="en-IN" sz="2200" kern="1200" dirty="0"/>
        </a:p>
      </dsp:txBody>
      <dsp:txXfrm>
        <a:off x="4187124" y="2559106"/>
        <a:ext cx="1453894" cy="1249905"/>
      </dsp:txXfrm>
    </dsp:sp>
    <dsp:sp modelId="{EC2E1CA3-A489-4D0E-B99D-C2AFAF2ACF18}">
      <dsp:nvSpPr>
        <dsp:cNvPr id="0" name=""/>
        <dsp:cNvSpPr/>
      </dsp:nvSpPr>
      <dsp:spPr>
        <a:xfrm>
          <a:off x="2283496" y="1414763"/>
          <a:ext cx="1768454" cy="176845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Repeat</a:t>
          </a:r>
          <a:endParaRPr lang="en-IN" sz="2200" kern="1200" dirty="0"/>
        </a:p>
      </dsp:txBody>
      <dsp:txXfrm>
        <a:off x="2728710" y="1862667"/>
        <a:ext cx="878026" cy="872646"/>
      </dsp:txXfrm>
    </dsp:sp>
    <dsp:sp modelId="{FA28AD1F-0EF3-4420-8ADC-F71B9E1CCD56}">
      <dsp:nvSpPr>
        <dsp:cNvPr id="0" name=""/>
        <dsp:cNvSpPr/>
      </dsp:nvSpPr>
      <dsp:spPr>
        <a:xfrm rot="20700000">
          <a:off x="3154088" y="194710"/>
          <a:ext cx="1732723" cy="173272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learn</a:t>
          </a:r>
          <a:endParaRPr lang="en-IN" sz="2200" kern="1200" dirty="0"/>
        </a:p>
      </dsp:txBody>
      <dsp:txXfrm rot="-20700000">
        <a:off x="3534125" y="574747"/>
        <a:ext cx="972649" cy="972649"/>
      </dsp:txXfrm>
    </dsp:sp>
    <dsp:sp modelId="{6A4808FD-F2AA-4CDB-9C98-00ED64B3E369}">
      <dsp:nvSpPr>
        <dsp:cNvPr id="0" name=""/>
        <dsp:cNvSpPr/>
      </dsp:nvSpPr>
      <dsp:spPr>
        <a:xfrm>
          <a:off x="3513778" y="1621163"/>
          <a:ext cx="3112479" cy="3112479"/>
        </a:xfrm>
        <a:prstGeom prst="circularArrow">
          <a:avLst>
            <a:gd name="adj1" fmla="val 4688"/>
            <a:gd name="adj2" fmla="val 299029"/>
            <a:gd name="adj3" fmla="val 2521361"/>
            <a:gd name="adj4" fmla="val 1585013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74899-1C14-41D7-B928-A1C5F47A5340}">
      <dsp:nvSpPr>
        <dsp:cNvPr id="0" name=""/>
        <dsp:cNvSpPr/>
      </dsp:nvSpPr>
      <dsp:spPr>
        <a:xfrm>
          <a:off x="1970306" y="1022497"/>
          <a:ext cx="2261410" cy="226141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34E43-EDBD-4943-AAE8-1D41A8687EBD}">
      <dsp:nvSpPr>
        <dsp:cNvPr id="0" name=""/>
        <dsp:cNvSpPr/>
      </dsp:nvSpPr>
      <dsp:spPr>
        <a:xfrm>
          <a:off x="2873213" y="-185794"/>
          <a:ext cx="2438255" cy="243825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C42AB-8702-4234-A0C1-CD0AC30763D6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601B9-BE3E-48A1-A482-93EDEA9AB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76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601B9-BE3E-48A1-A482-93EDEA9ABC8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17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2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5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542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9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0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8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05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5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7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8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9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4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22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Garbage Collection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Garbage collection in java (Topic 5)</a:t>
            </a:r>
          </a:p>
          <a:p>
            <a:r>
              <a:rPr lang="en-US" dirty="0"/>
              <a:t>Trainer: Vaishali Sonanis</a:t>
            </a:r>
            <a:r>
              <a:rPr lang="en-US"/>
              <a:t>|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711" y="618518"/>
            <a:ext cx="6321848" cy="1478570"/>
          </a:xfrm>
        </p:spPr>
        <p:txBody>
          <a:bodyPr/>
          <a:lstStyle/>
          <a:p>
            <a:r>
              <a:rPr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834" y="1328785"/>
            <a:ext cx="7429499" cy="3541714"/>
          </a:xfrm>
        </p:spPr>
        <p:txBody>
          <a:bodyPr/>
          <a:lstStyle/>
          <a:p>
            <a:endParaRPr dirty="0"/>
          </a:p>
          <a:p>
            <a:r>
              <a:rPr dirty="0"/>
              <a:t>Garbage Collection is automatic in Java</a:t>
            </a:r>
          </a:p>
          <a:p>
            <a:r>
              <a:rPr dirty="0"/>
              <a:t>Unreferenced objects are removed</a:t>
            </a:r>
          </a:p>
          <a:p>
            <a:r>
              <a:rPr dirty="0"/>
              <a:t>Improves performance and avoids memory issues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Support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759046-A9AE-7981-5BA0-8C87D597EC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208638" y="1934693"/>
          <a:ext cx="7838632" cy="4421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Garbage Collection?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919703"/>
            <a:ext cx="7429499" cy="3541714"/>
          </a:xfrm>
        </p:spPr>
        <p:txBody>
          <a:bodyPr/>
          <a:lstStyle/>
          <a:p>
            <a:endParaRPr dirty="0"/>
          </a:p>
          <a:p>
            <a:r>
              <a:rPr dirty="0"/>
              <a:t>Automatic process of reclaiming memory by destroying unused objects</a:t>
            </a:r>
          </a:p>
          <a:p>
            <a:r>
              <a:rPr dirty="0"/>
              <a:t>Part of Java’s memory management system</a:t>
            </a:r>
          </a:p>
          <a:p>
            <a:r>
              <a:rPr dirty="0"/>
              <a:t>Helps avoid memory leaks and </a:t>
            </a:r>
            <a:r>
              <a:rPr dirty="0" err="1"/>
              <a:t>OutOfMemoryError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971" y="819809"/>
            <a:ext cx="7429499" cy="1478570"/>
          </a:xfrm>
        </p:spPr>
        <p:txBody>
          <a:bodyPr/>
          <a:lstStyle/>
          <a:p>
            <a:r>
              <a:rPr dirty="0"/>
              <a:t>Why Garbage Collection is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Frees memory used by unreachable objects</a:t>
            </a:r>
          </a:p>
          <a:p>
            <a:r>
              <a:t>Improves application performance</a:t>
            </a:r>
          </a:p>
          <a:p>
            <a:r>
              <a:t>Avoids memory leaks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769802"/>
            <a:ext cx="7429499" cy="3541714"/>
          </a:xfrm>
        </p:spPr>
        <p:txBody>
          <a:bodyPr/>
          <a:lstStyle/>
          <a:p>
            <a:endParaRPr dirty="0"/>
          </a:p>
          <a:p>
            <a:r>
              <a:rPr dirty="0"/>
              <a:t>Objects are created during program execution</a:t>
            </a:r>
          </a:p>
          <a:p>
            <a:r>
              <a:rPr dirty="0"/>
              <a:t>Some objects become unreachable</a:t>
            </a:r>
          </a:p>
          <a:p>
            <a:r>
              <a:rPr dirty="0"/>
              <a:t>Garbage Collector identifies and removes them</a:t>
            </a:r>
          </a:p>
          <a:p>
            <a:r>
              <a:rPr dirty="0"/>
              <a:t>Memory is reclaimed automatically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76" y="1828801"/>
            <a:ext cx="7429499" cy="4920346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public class </a:t>
            </a:r>
            <a:r>
              <a:rPr dirty="0" err="1"/>
              <a:t>GarbageDemo</a:t>
            </a:r>
            <a:r>
              <a:rPr dirty="0"/>
              <a:t> {</a:t>
            </a:r>
          </a:p>
          <a:p>
            <a:r>
              <a:rPr dirty="0"/>
              <a:t>    public static void main(String[] </a:t>
            </a:r>
            <a:r>
              <a:rPr dirty="0" err="1"/>
              <a:t>args</a:t>
            </a:r>
            <a:r>
              <a:rPr dirty="0"/>
              <a:t>) {</a:t>
            </a:r>
          </a:p>
          <a:p>
            <a:r>
              <a:rPr dirty="0"/>
              <a:t>        </a:t>
            </a:r>
            <a:r>
              <a:rPr dirty="0" err="1"/>
              <a:t>GarbageDemo</a:t>
            </a:r>
            <a:r>
              <a:rPr dirty="0"/>
              <a:t> obj1 = new </a:t>
            </a:r>
            <a:r>
              <a:rPr dirty="0" err="1"/>
              <a:t>GarbageDemo</a:t>
            </a:r>
            <a:r>
              <a:rPr dirty="0"/>
              <a:t>();</a:t>
            </a:r>
          </a:p>
          <a:p>
            <a:r>
              <a:rPr dirty="0"/>
              <a:t>        obj1 = null;</a:t>
            </a:r>
          </a:p>
          <a:p>
            <a:r>
              <a:rPr dirty="0"/>
              <a:t>        </a:t>
            </a:r>
            <a:r>
              <a:rPr dirty="0" err="1"/>
              <a:t>System.gc</a:t>
            </a:r>
            <a:r>
              <a:rPr dirty="0"/>
              <a:t>();</a:t>
            </a:r>
          </a:p>
          <a:p>
            <a:r>
              <a:rPr dirty="0"/>
              <a:t>        </a:t>
            </a:r>
            <a:r>
              <a:rPr dirty="0" err="1"/>
              <a:t>System.out.println</a:t>
            </a:r>
            <a:r>
              <a:rPr dirty="0"/>
              <a:t>("End of program");</a:t>
            </a:r>
          </a:p>
          <a:p>
            <a:r>
              <a:rPr dirty="0"/>
              <a:t>    }</a:t>
            </a:r>
          </a:p>
          <a:p>
            <a:r>
              <a:rPr dirty="0"/>
              <a:t>    @Override</a:t>
            </a:r>
          </a:p>
          <a:p>
            <a:r>
              <a:rPr dirty="0"/>
              <a:t>    protected void finalize() {</a:t>
            </a:r>
          </a:p>
          <a:p>
            <a:r>
              <a:rPr dirty="0"/>
              <a:t>        </a:t>
            </a:r>
            <a:r>
              <a:rPr dirty="0" err="1"/>
              <a:t>System.out.println</a:t>
            </a:r>
            <a:r>
              <a:rPr dirty="0"/>
              <a:t>("Garbage Collected!");</a:t>
            </a:r>
          </a:p>
          <a:p>
            <a:r>
              <a:rPr dirty="0"/>
              <a:t>    }</a:t>
            </a:r>
          </a:p>
          <a:p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is an Object Eligible for GC?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When there are no references to it</a:t>
            </a:r>
          </a:p>
          <a:p>
            <a:r>
              <a:rPr dirty="0"/>
              <a:t>Example: String str = "Hello"; str = null;</a:t>
            </a:r>
          </a:p>
          <a:p>
            <a:r>
              <a:rPr dirty="0"/>
              <a:t>Object "Hello" becomes unreachable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Important GC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System.gc(): Requests JVM to run GC</a:t>
            </a:r>
          </a:p>
          <a:p>
            <a:r>
              <a:t>finalize(): Called before object is deleted (Deprecated in Java 9+)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193" y="618518"/>
            <a:ext cx="7056366" cy="1478570"/>
          </a:xfrm>
        </p:spPr>
        <p:txBody>
          <a:bodyPr/>
          <a:lstStyle/>
          <a:p>
            <a:r>
              <a:rPr dirty="0"/>
              <a:t>Benefits of 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666" y="1889723"/>
            <a:ext cx="7429499" cy="3541714"/>
          </a:xfrm>
        </p:spPr>
        <p:txBody>
          <a:bodyPr/>
          <a:lstStyle/>
          <a:p>
            <a:endParaRPr dirty="0"/>
          </a:p>
          <a:p>
            <a:r>
              <a:rPr dirty="0"/>
              <a:t>Automatic memory management</a:t>
            </a:r>
          </a:p>
          <a:p>
            <a:r>
              <a:rPr dirty="0"/>
              <a:t>Reduces memory leaks</a:t>
            </a:r>
          </a:p>
          <a:p>
            <a:r>
              <a:rPr dirty="0"/>
              <a:t>Improves application stability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JVM decides when to run GC</a:t>
            </a:r>
          </a:p>
          <a:p>
            <a:r>
              <a:t>System.gc() is only a suggestion</a:t>
            </a:r>
          </a:p>
          <a:p>
            <a:r>
              <a:t>GC may cause application pauses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62</TotalTime>
  <Words>269</Words>
  <Application>Microsoft Office PowerPoint</Application>
  <PresentationFormat>On-screen Show (4:3)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Garbage Collection in Java</vt:lpstr>
      <vt:lpstr>What is Garbage Collection?</vt:lpstr>
      <vt:lpstr>Why Garbage Collection is Needed</vt:lpstr>
      <vt:lpstr>How it Works</vt:lpstr>
      <vt:lpstr>Example Java Program</vt:lpstr>
      <vt:lpstr>When is an Object Eligible for GC?</vt:lpstr>
      <vt:lpstr>Important GC Methods</vt:lpstr>
      <vt:lpstr>Benefits of GC</vt:lpstr>
      <vt:lpstr>Limitations of GC</vt:lpstr>
      <vt:lpstr>Summary</vt:lpstr>
      <vt:lpstr>Questions &amp; Support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vaishali Sonanis</cp:lastModifiedBy>
  <cp:revision>6</cp:revision>
  <dcterms:created xsi:type="dcterms:W3CDTF">2013-01-27T09:14:16Z</dcterms:created>
  <dcterms:modified xsi:type="dcterms:W3CDTF">2025-07-23T10:16:11Z</dcterms:modified>
  <cp:category/>
</cp:coreProperties>
</file>