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91" r:id="rId8"/>
    <p:sldId id="262" r:id="rId9"/>
    <p:sldId id="263" r:id="rId10"/>
    <p:sldId id="264" r:id="rId11"/>
    <p:sldId id="265" r:id="rId12"/>
    <p:sldId id="292" r:id="rId13"/>
    <p:sldId id="266" r:id="rId14"/>
    <p:sldId id="293" r:id="rId15"/>
    <p:sldId id="267" r:id="rId16"/>
    <p:sldId id="268" r:id="rId17"/>
    <p:sldId id="269" r:id="rId18"/>
    <p:sldId id="270" r:id="rId19"/>
    <p:sldId id="296" r:id="rId20"/>
    <p:sldId id="294" r:id="rId21"/>
    <p:sldId id="295" r:id="rId22"/>
    <p:sldId id="271" r:id="rId23"/>
    <p:sldId id="272" r:id="rId24"/>
    <p:sldId id="297" r:id="rId25"/>
    <p:sldId id="274" r:id="rId26"/>
    <p:sldId id="298" r:id="rId27"/>
    <p:sldId id="275" r:id="rId28"/>
    <p:sldId id="277" r:id="rId29"/>
    <p:sldId id="299" r:id="rId30"/>
    <p:sldId id="278" r:id="rId31"/>
    <p:sldId id="279" r:id="rId32"/>
    <p:sldId id="280" r:id="rId33"/>
    <p:sldId id="300" r:id="rId34"/>
    <p:sldId id="301" r:id="rId35"/>
    <p:sldId id="281" r:id="rId36"/>
    <p:sldId id="302" r:id="rId37"/>
    <p:sldId id="282" r:id="rId38"/>
    <p:sldId id="305" r:id="rId39"/>
    <p:sldId id="303" r:id="rId40"/>
    <p:sldId id="30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2B33AC8-A47D-4DA1-B7FD-8233AC2624AC}"/>
    <pc:docChg chg="custSel addSld modSld">
      <pc:chgData name="Jerish B" userId="bc9a5334fe81bba9" providerId="LiveId" clId="{92B33AC8-A47D-4DA1-B7FD-8233AC2624AC}" dt="2021-05-21T09:09:00.902" v="1300" actId="14100"/>
      <pc:docMkLst>
        <pc:docMk/>
      </pc:docMkLst>
      <pc:sldChg chg="modSp mod">
        <pc:chgData name="Jerish B" userId="bc9a5334fe81bba9" providerId="LiveId" clId="{92B33AC8-A47D-4DA1-B7FD-8233AC2624AC}" dt="2021-05-21T08:06:19.910" v="267" actId="207"/>
        <pc:sldMkLst>
          <pc:docMk/>
          <pc:sldMk cId="2837692131" sldId="257"/>
        </pc:sldMkLst>
        <pc:spChg chg="mod">
          <ac:chgData name="Jerish B" userId="bc9a5334fe81bba9" providerId="LiveId" clId="{92B33AC8-A47D-4DA1-B7FD-8233AC2624AC}" dt="2021-05-21T08:06:19.910" v="267" actId="207"/>
          <ac:spMkLst>
            <pc:docMk/>
            <pc:sldMk cId="2837692131" sldId="257"/>
            <ac:spMk id="2" creationId="{F4BBFE0A-20E7-444B-B8CE-A957373D784C}"/>
          </ac:spMkLst>
        </pc:spChg>
        <pc:spChg chg="mod">
          <ac:chgData name="Jerish B" userId="bc9a5334fe81bba9" providerId="LiveId" clId="{92B33AC8-A47D-4DA1-B7FD-8233AC2624AC}" dt="2021-05-21T07:30:01.604" v="79" actId="255"/>
          <ac:spMkLst>
            <pc:docMk/>
            <pc:sldMk cId="2837692131" sldId="257"/>
            <ac:spMk id="3" creationId="{3B7E6A3A-7CC3-4292-8E54-55B4A6B378FB}"/>
          </ac:spMkLst>
        </pc:spChg>
      </pc:sldChg>
      <pc:sldChg chg="modSp mod">
        <pc:chgData name="Jerish B" userId="bc9a5334fe81bba9" providerId="LiveId" clId="{92B33AC8-A47D-4DA1-B7FD-8233AC2624AC}" dt="2021-05-21T08:06:27.611" v="268" actId="207"/>
        <pc:sldMkLst>
          <pc:docMk/>
          <pc:sldMk cId="2414602097" sldId="258"/>
        </pc:sldMkLst>
        <pc:spChg chg="mod">
          <ac:chgData name="Jerish B" userId="bc9a5334fe81bba9" providerId="LiveId" clId="{92B33AC8-A47D-4DA1-B7FD-8233AC2624AC}" dt="2021-05-21T08:06:27.611" v="268" actId="207"/>
          <ac:spMkLst>
            <pc:docMk/>
            <pc:sldMk cId="2414602097" sldId="258"/>
            <ac:spMk id="2" creationId="{CA7C718D-ED34-4C21-A2DE-52044A66BD86}"/>
          </ac:spMkLst>
        </pc:spChg>
        <pc:spChg chg="mod">
          <ac:chgData name="Jerish B" userId="bc9a5334fe81bba9" providerId="LiveId" clId="{92B33AC8-A47D-4DA1-B7FD-8233AC2624AC}" dt="2021-05-21T07:30:12.671" v="80" actId="255"/>
          <ac:spMkLst>
            <pc:docMk/>
            <pc:sldMk cId="2414602097" sldId="258"/>
            <ac:spMk id="3" creationId="{FFF4F82D-9912-4067-8996-2249ED994557}"/>
          </ac:spMkLst>
        </pc:spChg>
      </pc:sldChg>
      <pc:sldChg chg="modSp new mod">
        <pc:chgData name="Jerish B" userId="bc9a5334fe81bba9" providerId="LiveId" clId="{92B33AC8-A47D-4DA1-B7FD-8233AC2624AC}" dt="2021-05-21T08:06:42.321" v="270" actId="207"/>
        <pc:sldMkLst>
          <pc:docMk/>
          <pc:sldMk cId="1267931184" sldId="259"/>
        </pc:sldMkLst>
        <pc:spChg chg="mod">
          <ac:chgData name="Jerish B" userId="bc9a5334fe81bba9" providerId="LiveId" clId="{92B33AC8-A47D-4DA1-B7FD-8233AC2624AC}" dt="2021-05-21T08:06:42.321" v="270" actId="207"/>
          <ac:spMkLst>
            <pc:docMk/>
            <pc:sldMk cId="1267931184" sldId="259"/>
            <ac:spMk id="2" creationId="{576C4749-34B0-4903-BF2D-8E8BE8DB3A5B}"/>
          </ac:spMkLst>
        </pc:spChg>
        <pc:spChg chg="mod">
          <ac:chgData name="Jerish B" userId="bc9a5334fe81bba9" providerId="LiveId" clId="{92B33AC8-A47D-4DA1-B7FD-8233AC2624AC}" dt="2021-05-21T07:29:46.333" v="78" actId="207"/>
          <ac:spMkLst>
            <pc:docMk/>
            <pc:sldMk cId="1267931184" sldId="259"/>
            <ac:spMk id="3" creationId="{3674F1CA-5673-4E31-A56E-A451FD4111F3}"/>
          </ac:spMkLst>
        </pc:spChg>
      </pc:sldChg>
      <pc:sldChg chg="addSp delSp modSp new mod">
        <pc:chgData name="Jerish B" userId="bc9a5334fe81bba9" providerId="LiveId" clId="{92B33AC8-A47D-4DA1-B7FD-8233AC2624AC}" dt="2021-05-21T08:06:37.530" v="269" actId="207"/>
        <pc:sldMkLst>
          <pc:docMk/>
          <pc:sldMk cId="3548241853" sldId="260"/>
        </pc:sldMkLst>
        <pc:spChg chg="mod">
          <ac:chgData name="Jerish B" userId="bc9a5334fe81bba9" providerId="LiveId" clId="{92B33AC8-A47D-4DA1-B7FD-8233AC2624AC}" dt="2021-05-21T08:06:37.530" v="269" actId="207"/>
          <ac:spMkLst>
            <pc:docMk/>
            <pc:sldMk cId="3548241853" sldId="260"/>
            <ac:spMk id="2" creationId="{703C073F-55D0-4590-8A60-76A012409288}"/>
          </ac:spMkLst>
        </pc:spChg>
        <pc:spChg chg="del mod">
          <ac:chgData name="Jerish B" userId="bc9a5334fe81bba9" providerId="LiveId" clId="{92B33AC8-A47D-4DA1-B7FD-8233AC2624AC}" dt="2021-05-21T07:31:00.138" v="90" actId="478"/>
          <ac:spMkLst>
            <pc:docMk/>
            <pc:sldMk cId="3548241853" sldId="260"/>
            <ac:spMk id="3" creationId="{EB5B10C5-EE4D-466A-B4C7-7479F1241044}"/>
          </ac:spMkLst>
        </pc:spChg>
        <pc:picChg chg="add mod">
          <ac:chgData name="Jerish B" userId="bc9a5334fe81bba9" providerId="LiveId" clId="{92B33AC8-A47D-4DA1-B7FD-8233AC2624AC}" dt="2021-05-21T07:31:15.476" v="94" actId="14100"/>
          <ac:picMkLst>
            <pc:docMk/>
            <pc:sldMk cId="3548241853" sldId="260"/>
            <ac:picMk id="4" creationId="{65055101-BAA9-4F3A-A0AA-9BD69580C59D}"/>
          </ac:picMkLst>
        </pc:picChg>
      </pc:sldChg>
      <pc:sldChg chg="addSp modSp new mod">
        <pc:chgData name="Jerish B" userId="bc9a5334fe81bba9" providerId="LiveId" clId="{92B33AC8-A47D-4DA1-B7FD-8233AC2624AC}" dt="2021-05-21T08:06:51.242" v="271" actId="207"/>
        <pc:sldMkLst>
          <pc:docMk/>
          <pc:sldMk cId="2004543360" sldId="261"/>
        </pc:sldMkLst>
        <pc:spChg chg="mod">
          <ac:chgData name="Jerish B" userId="bc9a5334fe81bba9" providerId="LiveId" clId="{92B33AC8-A47D-4DA1-B7FD-8233AC2624AC}" dt="2021-05-21T08:06:51.242" v="271" actId="207"/>
          <ac:spMkLst>
            <pc:docMk/>
            <pc:sldMk cId="2004543360" sldId="261"/>
            <ac:spMk id="2" creationId="{CF23C17A-CA10-4156-BA42-B7DDBDDEFF68}"/>
          </ac:spMkLst>
        </pc:spChg>
        <pc:spChg chg="mod">
          <ac:chgData name="Jerish B" userId="bc9a5334fe81bba9" providerId="LiveId" clId="{92B33AC8-A47D-4DA1-B7FD-8233AC2624AC}" dt="2021-05-21T07:34:40.631" v="132" actId="14100"/>
          <ac:spMkLst>
            <pc:docMk/>
            <pc:sldMk cId="2004543360" sldId="261"/>
            <ac:spMk id="3" creationId="{FD2B3A05-70B5-4E71-96DF-5841EBD0EE4C}"/>
          </ac:spMkLst>
        </pc:spChg>
        <pc:picChg chg="add mod">
          <ac:chgData name="Jerish B" userId="bc9a5334fe81bba9" providerId="LiveId" clId="{92B33AC8-A47D-4DA1-B7FD-8233AC2624AC}" dt="2021-05-21T07:34:43.904" v="133" actId="14100"/>
          <ac:picMkLst>
            <pc:docMk/>
            <pc:sldMk cId="2004543360" sldId="261"/>
            <ac:picMk id="4" creationId="{E4CCF16D-418A-437D-A66E-D14EF8A8AE6C}"/>
          </ac:picMkLst>
        </pc:picChg>
      </pc:sldChg>
      <pc:sldChg chg="modSp new mod">
        <pc:chgData name="Jerish B" userId="bc9a5334fe81bba9" providerId="LiveId" clId="{92B33AC8-A47D-4DA1-B7FD-8233AC2624AC}" dt="2021-05-21T08:48:49.158" v="1028" actId="27636"/>
        <pc:sldMkLst>
          <pc:docMk/>
          <pc:sldMk cId="2635140350" sldId="262"/>
        </pc:sldMkLst>
        <pc:spChg chg="mod">
          <ac:chgData name="Jerish B" userId="bc9a5334fe81bba9" providerId="LiveId" clId="{92B33AC8-A47D-4DA1-B7FD-8233AC2624AC}" dt="2021-05-21T08:48:49.158" v="1028" actId="27636"/>
          <ac:spMkLst>
            <pc:docMk/>
            <pc:sldMk cId="2635140350" sldId="262"/>
            <ac:spMk id="2" creationId="{EEB56660-4827-49D3-8C44-E1FF0BA21E6B}"/>
          </ac:spMkLst>
        </pc:spChg>
        <pc:spChg chg="mod">
          <ac:chgData name="Jerish B" userId="bc9a5334fe81bba9" providerId="LiveId" clId="{92B33AC8-A47D-4DA1-B7FD-8233AC2624AC}" dt="2021-05-21T07:36:46.847" v="151" actId="20577"/>
          <ac:spMkLst>
            <pc:docMk/>
            <pc:sldMk cId="2635140350" sldId="262"/>
            <ac:spMk id="3" creationId="{8306FBE2-BAE1-4132-8501-999B57DD4BDE}"/>
          </ac:spMkLst>
        </pc:spChg>
      </pc:sldChg>
      <pc:sldChg chg="addSp modSp new mod">
        <pc:chgData name="Jerish B" userId="bc9a5334fe81bba9" providerId="LiveId" clId="{92B33AC8-A47D-4DA1-B7FD-8233AC2624AC}" dt="2021-05-21T08:47:45.739" v="939" actId="20577"/>
        <pc:sldMkLst>
          <pc:docMk/>
          <pc:sldMk cId="3178298571" sldId="263"/>
        </pc:sldMkLst>
        <pc:spChg chg="mod">
          <ac:chgData name="Jerish B" userId="bc9a5334fe81bba9" providerId="LiveId" clId="{92B33AC8-A47D-4DA1-B7FD-8233AC2624AC}" dt="2021-05-21T08:47:45.739" v="939" actId="20577"/>
          <ac:spMkLst>
            <pc:docMk/>
            <pc:sldMk cId="3178298571" sldId="263"/>
            <ac:spMk id="2" creationId="{07598514-C92E-4777-8683-7E69367633DC}"/>
          </ac:spMkLst>
        </pc:spChg>
        <pc:spChg chg="mod">
          <ac:chgData name="Jerish B" userId="bc9a5334fe81bba9" providerId="LiveId" clId="{92B33AC8-A47D-4DA1-B7FD-8233AC2624AC}" dt="2021-05-21T07:38:26.305" v="176" actId="255"/>
          <ac:spMkLst>
            <pc:docMk/>
            <pc:sldMk cId="3178298571" sldId="263"/>
            <ac:spMk id="3" creationId="{0AAD2962-28D3-42D1-B412-A9D98A5A8A42}"/>
          </ac:spMkLst>
        </pc:spChg>
        <pc:picChg chg="add mod">
          <ac:chgData name="Jerish B" userId="bc9a5334fe81bba9" providerId="LiveId" clId="{92B33AC8-A47D-4DA1-B7FD-8233AC2624AC}" dt="2021-05-21T07:37:55.129" v="171" actId="1076"/>
          <ac:picMkLst>
            <pc:docMk/>
            <pc:sldMk cId="3178298571" sldId="263"/>
            <ac:picMk id="4" creationId="{8BF96EB8-9B2C-4AF3-B3EF-BFFA67ADA068}"/>
          </ac:picMkLst>
        </pc:picChg>
      </pc:sldChg>
      <pc:sldChg chg="addSp delSp modSp new mod">
        <pc:chgData name="Jerish B" userId="bc9a5334fe81bba9" providerId="LiveId" clId="{92B33AC8-A47D-4DA1-B7FD-8233AC2624AC}" dt="2021-05-21T07:40:25.774" v="198" actId="255"/>
        <pc:sldMkLst>
          <pc:docMk/>
          <pc:sldMk cId="2815716119" sldId="264"/>
        </pc:sldMkLst>
        <pc:spChg chg="del mod">
          <ac:chgData name="Jerish B" userId="bc9a5334fe81bba9" providerId="LiveId" clId="{92B33AC8-A47D-4DA1-B7FD-8233AC2624AC}" dt="2021-05-21T07:39:07.262" v="179" actId="478"/>
          <ac:spMkLst>
            <pc:docMk/>
            <pc:sldMk cId="2815716119" sldId="264"/>
            <ac:spMk id="2" creationId="{6D586F4B-0049-472C-9FED-31039985EA56}"/>
          </ac:spMkLst>
        </pc:spChg>
        <pc:spChg chg="del mod">
          <ac:chgData name="Jerish B" userId="bc9a5334fe81bba9" providerId="LiveId" clId="{92B33AC8-A47D-4DA1-B7FD-8233AC2624AC}" dt="2021-05-21T07:39:10.023" v="181" actId="478"/>
          <ac:spMkLst>
            <pc:docMk/>
            <pc:sldMk cId="2815716119" sldId="264"/>
            <ac:spMk id="3" creationId="{E9D4283C-98F3-487C-B815-F1BBBD31958B}"/>
          </ac:spMkLst>
        </pc:spChg>
        <pc:spChg chg="add del mod">
          <ac:chgData name="Jerish B" userId="bc9a5334fe81bba9" providerId="LiveId" clId="{92B33AC8-A47D-4DA1-B7FD-8233AC2624AC}" dt="2021-05-21T07:39:55.650" v="191"/>
          <ac:spMkLst>
            <pc:docMk/>
            <pc:sldMk cId="2815716119" sldId="264"/>
            <ac:spMk id="5" creationId="{8D20227C-AB85-467D-8808-691FCF7BDA62}"/>
          </ac:spMkLst>
        </pc:spChg>
        <pc:spChg chg="add mod">
          <ac:chgData name="Jerish B" userId="bc9a5334fe81bba9" providerId="LiveId" clId="{92B33AC8-A47D-4DA1-B7FD-8233AC2624AC}" dt="2021-05-21T07:40:25.774" v="198" actId="255"/>
          <ac:spMkLst>
            <pc:docMk/>
            <pc:sldMk cId="2815716119" sldId="264"/>
            <ac:spMk id="6" creationId="{89CDE12D-8596-4560-A68B-1D4BC24D2285}"/>
          </ac:spMkLst>
        </pc:spChg>
        <pc:picChg chg="add mod">
          <ac:chgData name="Jerish B" userId="bc9a5334fe81bba9" providerId="LiveId" clId="{92B33AC8-A47D-4DA1-B7FD-8233AC2624AC}" dt="2021-05-21T07:39:26.802" v="187" actId="14100"/>
          <ac:picMkLst>
            <pc:docMk/>
            <pc:sldMk cId="2815716119" sldId="264"/>
            <ac:picMk id="4" creationId="{94B77A3E-0295-444D-A51E-F8270ED32FCD}"/>
          </ac:picMkLst>
        </pc:picChg>
      </pc:sldChg>
      <pc:sldChg chg="addSp modSp new mod">
        <pc:chgData name="Jerish B" userId="bc9a5334fe81bba9" providerId="LiveId" clId="{92B33AC8-A47D-4DA1-B7FD-8233AC2624AC}" dt="2021-05-21T08:06:06.722" v="266" actId="207"/>
        <pc:sldMkLst>
          <pc:docMk/>
          <pc:sldMk cId="511909968" sldId="265"/>
        </pc:sldMkLst>
        <pc:spChg chg="mod">
          <ac:chgData name="Jerish B" userId="bc9a5334fe81bba9" providerId="LiveId" clId="{92B33AC8-A47D-4DA1-B7FD-8233AC2624AC}" dt="2021-05-21T08:06:06.722" v="266" actId="207"/>
          <ac:spMkLst>
            <pc:docMk/>
            <pc:sldMk cId="511909968" sldId="265"/>
            <ac:spMk id="2" creationId="{E05CC283-E905-4C3D-AD93-72BEEC207D02}"/>
          </ac:spMkLst>
        </pc:spChg>
        <pc:spChg chg="mod">
          <ac:chgData name="Jerish B" userId="bc9a5334fe81bba9" providerId="LiveId" clId="{92B33AC8-A47D-4DA1-B7FD-8233AC2624AC}" dt="2021-05-21T07:42:54.630" v="234" actId="14100"/>
          <ac:spMkLst>
            <pc:docMk/>
            <pc:sldMk cId="511909968" sldId="265"/>
            <ac:spMk id="3" creationId="{7405A4B2-5CE4-40E2-A8FE-1DBA370DD2D1}"/>
          </ac:spMkLst>
        </pc:spChg>
        <pc:picChg chg="add mod">
          <ac:chgData name="Jerish B" userId="bc9a5334fe81bba9" providerId="LiveId" clId="{92B33AC8-A47D-4DA1-B7FD-8233AC2624AC}" dt="2021-05-21T07:41:52.367" v="213" actId="14100"/>
          <ac:picMkLst>
            <pc:docMk/>
            <pc:sldMk cId="511909968" sldId="265"/>
            <ac:picMk id="4" creationId="{76D47F6D-E04B-4AA2-9170-C3EFA7AB2C88}"/>
          </ac:picMkLst>
        </pc:picChg>
      </pc:sldChg>
      <pc:sldChg chg="addSp delSp modSp new mod">
        <pc:chgData name="Jerish B" userId="bc9a5334fe81bba9" providerId="LiveId" clId="{92B33AC8-A47D-4DA1-B7FD-8233AC2624AC}" dt="2021-05-21T08:07:21.042" v="274" actId="1076"/>
        <pc:sldMkLst>
          <pc:docMk/>
          <pc:sldMk cId="826504577" sldId="266"/>
        </pc:sldMkLst>
        <pc:spChg chg="del mod">
          <ac:chgData name="Jerish B" userId="bc9a5334fe81bba9" providerId="LiveId" clId="{92B33AC8-A47D-4DA1-B7FD-8233AC2624AC}" dt="2021-05-21T08:02:00.065" v="237" actId="478"/>
          <ac:spMkLst>
            <pc:docMk/>
            <pc:sldMk cId="826504577" sldId="266"/>
            <ac:spMk id="2" creationId="{4B29F4F3-005E-4008-BCC0-F4E91D017667}"/>
          </ac:spMkLst>
        </pc:spChg>
        <pc:spChg chg="mod">
          <ac:chgData name="Jerish B" userId="bc9a5334fe81bba9" providerId="LiveId" clId="{92B33AC8-A47D-4DA1-B7FD-8233AC2624AC}" dt="2021-05-21T08:05:59.900" v="265" actId="207"/>
          <ac:spMkLst>
            <pc:docMk/>
            <pc:sldMk cId="826504577" sldId="266"/>
            <ac:spMk id="3" creationId="{2919FA88-7FC4-40B2-81C2-29281EE3899A}"/>
          </ac:spMkLst>
        </pc:spChg>
        <pc:picChg chg="add mod">
          <ac:chgData name="Jerish B" userId="bc9a5334fe81bba9" providerId="LiveId" clId="{92B33AC8-A47D-4DA1-B7FD-8233AC2624AC}" dt="2021-05-21T08:07:21.042" v="274" actId="1076"/>
          <ac:picMkLst>
            <pc:docMk/>
            <pc:sldMk cId="826504577" sldId="266"/>
            <ac:picMk id="4" creationId="{AA063EEC-0BA8-4B4D-914E-7EC170E6D68A}"/>
          </ac:picMkLst>
        </pc:picChg>
      </pc:sldChg>
      <pc:sldChg chg="modSp new mod">
        <pc:chgData name="Jerish B" userId="bc9a5334fe81bba9" providerId="LiveId" clId="{92B33AC8-A47D-4DA1-B7FD-8233AC2624AC}" dt="2021-05-21T08:08:36.610" v="316" actId="255"/>
        <pc:sldMkLst>
          <pc:docMk/>
          <pc:sldMk cId="3652776226" sldId="267"/>
        </pc:sldMkLst>
        <pc:spChg chg="mod">
          <ac:chgData name="Jerish B" userId="bc9a5334fe81bba9" providerId="LiveId" clId="{92B33AC8-A47D-4DA1-B7FD-8233AC2624AC}" dt="2021-05-21T08:08:12.291" v="311" actId="14100"/>
          <ac:spMkLst>
            <pc:docMk/>
            <pc:sldMk cId="3652776226" sldId="267"/>
            <ac:spMk id="2" creationId="{E4D8FD8B-1328-432C-92E9-FACBC9801CBD}"/>
          </ac:spMkLst>
        </pc:spChg>
        <pc:spChg chg="mod">
          <ac:chgData name="Jerish B" userId="bc9a5334fe81bba9" providerId="LiveId" clId="{92B33AC8-A47D-4DA1-B7FD-8233AC2624AC}" dt="2021-05-21T08:08:36.610" v="316" actId="255"/>
          <ac:spMkLst>
            <pc:docMk/>
            <pc:sldMk cId="3652776226" sldId="267"/>
            <ac:spMk id="3" creationId="{8EAF7FEB-626A-4A6A-B9D9-6DE12F80217C}"/>
          </ac:spMkLst>
        </pc:spChg>
      </pc:sldChg>
      <pc:sldChg chg="addSp delSp modSp new mod">
        <pc:chgData name="Jerish B" userId="bc9a5334fe81bba9" providerId="LiveId" clId="{92B33AC8-A47D-4DA1-B7FD-8233AC2624AC}" dt="2021-05-21T08:09:51.220" v="327" actId="1076"/>
        <pc:sldMkLst>
          <pc:docMk/>
          <pc:sldMk cId="3052690352" sldId="268"/>
        </pc:sldMkLst>
        <pc:spChg chg="del mod">
          <ac:chgData name="Jerish B" userId="bc9a5334fe81bba9" providerId="LiveId" clId="{92B33AC8-A47D-4DA1-B7FD-8233AC2624AC}" dt="2021-05-21T08:09:12.501" v="319" actId="478"/>
          <ac:spMkLst>
            <pc:docMk/>
            <pc:sldMk cId="3052690352" sldId="268"/>
            <ac:spMk id="2" creationId="{2BB78D57-D876-4C31-8833-7930FD3D1313}"/>
          </ac:spMkLst>
        </pc:spChg>
        <pc:spChg chg="del mod">
          <ac:chgData name="Jerish B" userId="bc9a5334fe81bba9" providerId="LiveId" clId="{92B33AC8-A47D-4DA1-B7FD-8233AC2624AC}" dt="2021-05-21T08:09:15.841" v="321" actId="478"/>
          <ac:spMkLst>
            <pc:docMk/>
            <pc:sldMk cId="3052690352" sldId="268"/>
            <ac:spMk id="3" creationId="{6B2DBDAE-D5AA-4BC1-AB14-C0B14F1FB805}"/>
          </ac:spMkLst>
        </pc:spChg>
        <pc:picChg chg="add mod">
          <ac:chgData name="Jerish B" userId="bc9a5334fe81bba9" providerId="LiveId" clId="{92B33AC8-A47D-4DA1-B7FD-8233AC2624AC}" dt="2021-05-21T08:09:24.453" v="323" actId="1076"/>
          <ac:picMkLst>
            <pc:docMk/>
            <pc:sldMk cId="3052690352" sldId="268"/>
            <ac:picMk id="4" creationId="{E6CC6707-6556-41FB-9177-611662C23B56}"/>
          </ac:picMkLst>
        </pc:picChg>
        <pc:picChg chg="add mod">
          <ac:chgData name="Jerish B" userId="bc9a5334fe81bba9" providerId="LiveId" clId="{92B33AC8-A47D-4DA1-B7FD-8233AC2624AC}" dt="2021-05-21T08:09:41.831" v="325" actId="1076"/>
          <ac:picMkLst>
            <pc:docMk/>
            <pc:sldMk cId="3052690352" sldId="268"/>
            <ac:picMk id="5" creationId="{9FC3032C-D010-4EBC-BC5B-42FBBA18225D}"/>
          </ac:picMkLst>
        </pc:picChg>
        <pc:picChg chg="add mod">
          <ac:chgData name="Jerish B" userId="bc9a5334fe81bba9" providerId="LiveId" clId="{92B33AC8-A47D-4DA1-B7FD-8233AC2624AC}" dt="2021-05-21T08:09:51.220" v="327" actId="1076"/>
          <ac:picMkLst>
            <pc:docMk/>
            <pc:sldMk cId="3052690352" sldId="268"/>
            <ac:picMk id="6" creationId="{0B42CC0B-B988-45F9-A26F-D73C09E69EDB}"/>
          </ac:picMkLst>
        </pc:picChg>
      </pc:sldChg>
      <pc:sldChg chg="modSp new mod">
        <pc:chgData name="Jerish B" userId="bc9a5334fe81bba9" providerId="LiveId" clId="{92B33AC8-A47D-4DA1-B7FD-8233AC2624AC}" dt="2021-05-21T08:11:28.502" v="349" actId="14100"/>
        <pc:sldMkLst>
          <pc:docMk/>
          <pc:sldMk cId="3377169609" sldId="269"/>
        </pc:sldMkLst>
        <pc:spChg chg="mod">
          <ac:chgData name="Jerish B" userId="bc9a5334fe81bba9" providerId="LiveId" clId="{92B33AC8-A47D-4DA1-B7FD-8233AC2624AC}" dt="2021-05-21T08:10:42.962" v="339" actId="14100"/>
          <ac:spMkLst>
            <pc:docMk/>
            <pc:sldMk cId="3377169609" sldId="269"/>
            <ac:spMk id="2" creationId="{6809BC1D-93AC-4E1F-9C83-725462D527BF}"/>
          </ac:spMkLst>
        </pc:spChg>
        <pc:spChg chg="mod">
          <ac:chgData name="Jerish B" userId="bc9a5334fe81bba9" providerId="LiveId" clId="{92B33AC8-A47D-4DA1-B7FD-8233AC2624AC}" dt="2021-05-21T08:11:28.502" v="349" actId="14100"/>
          <ac:spMkLst>
            <pc:docMk/>
            <pc:sldMk cId="3377169609" sldId="269"/>
            <ac:spMk id="3" creationId="{61EB7128-870F-4D7B-B104-FB1E27CCA1EA}"/>
          </ac:spMkLst>
        </pc:spChg>
      </pc:sldChg>
      <pc:sldChg chg="addSp modSp new mod">
        <pc:chgData name="Jerish B" userId="bc9a5334fe81bba9" providerId="LiveId" clId="{92B33AC8-A47D-4DA1-B7FD-8233AC2624AC}" dt="2021-05-21T08:49:04.311" v="1062" actId="20577"/>
        <pc:sldMkLst>
          <pc:docMk/>
          <pc:sldMk cId="468123690" sldId="270"/>
        </pc:sldMkLst>
        <pc:spChg chg="mod">
          <ac:chgData name="Jerish B" userId="bc9a5334fe81bba9" providerId="LiveId" clId="{92B33AC8-A47D-4DA1-B7FD-8233AC2624AC}" dt="2021-05-21T08:49:04.311" v="1062" actId="20577"/>
          <ac:spMkLst>
            <pc:docMk/>
            <pc:sldMk cId="468123690" sldId="270"/>
            <ac:spMk id="2" creationId="{F784D9C7-3795-4D51-B8B0-227CBE902886}"/>
          </ac:spMkLst>
        </pc:spChg>
        <pc:spChg chg="mod">
          <ac:chgData name="Jerish B" userId="bc9a5334fe81bba9" providerId="LiveId" clId="{92B33AC8-A47D-4DA1-B7FD-8233AC2624AC}" dt="2021-05-21T08:13:11.182" v="386" actId="14100"/>
          <ac:spMkLst>
            <pc:docMk/>
            <pc:sldMk cId="468123690" sldId="270"/>
            <ac:spMk id="3" creationId="{1B71E0B3-E4E4-41E4-903E-9C13701C9FCC}"/>
          </ac:spMkLst>
        </pc:spChg>
        <pc:picChg chg="add mod">
          <ac:chgData name="Jerish B" userId="bc9a5334fe81bba9" providerId="LiveId" clId="{92B33AC8-A47D-4DA1-B7FD-8233AC2624AC}" dt="2021-05-21T08:13:29.832" v="390" actId="1076"/>
          <ac:picMkLst>
            <pc:docMk/>
            <pc:sldMk cId="468123690" sldId="270"/>
            <ac:picMk id="4" creationId="{C8B1ED66-DB2A-4D3D-A3E2-2AC3CEE7037A}"/>
          </ac:picMkLst>
        </pc:picChg>
        <pc:picChg chg="add mod">
          <ac:chgData name="Jerish B" userId="bc9a5334fe81bba9" providerId="LiveId" clId="{92B33AC8-A47D-4DA1-B7FD-8233AC2624AC}" dt="2021-05-21T08:13:45.621" v="393" actId="14100"/>
          <ac:picMkLst>
            <pc:docMk/>
            <pc:sldMk cId="468123690" sldId="270"/>
            <ac:picMk id="5" creationId="{BDD7BA1C-D3F2-48B2-8713-88620A3D33A9}"/>
          </ac:picMkLst>
        </pc:picChg>
        <pc:picChg chg="add mod">
          <ac:chgData name="Jerish B" userId="bc9a5334fe81bba9" providerId="LiveId" clId="{92B33AC8-A47D-4DA1-B7FD-8233AC2624AC}" dt="2021-05-21T08:14:02.862" v="397" actId="1076"/>
          <ac:picMkLst>
            <pc:docMk/>
            <pc:sldMk cId="468123690" sldId="270"/>
            <ac:picMk id="6" creationId="{79ED541B-494F-4F2F-B1D3-ABB313A6473B}"/>
          </ac:picMkLst>
        </pc:picChg>
      </pc:sldChg>
      <pc:sldChg chg="modSp new mod">
        <pc:chgData name="Jerish B" userId="bc9a5334fe81bba9" providerId="LiveId" clId="{92B33AC8-A47D-4DA1-B7FD-8233AC2624AC}" dt="2021-05-21T08:18:09.551" v="534" actId="27636"/>
        <pc:sldMkLst>
          <pc:docMk/>
          <pc:sldMk cId="1581061675" sldId="271"/>
        </pc:sldMkLst>
        <pc:spChg chg="mod">
          <ac:chgData name="Jerish B" userId="bc9a5334fe81bba9" providerId="LiveId" clId="{92B33AC8-A47D-4DA1-B7FD-8233AC2624AC}" dt="2021-05-21T08:14:48.581" v="405" actId="14100"/>
          <ac:spMkLst>
            <pc:docMk/>
            <pc:sldMk cId="1581061675" sldId="271"/>
            <ac:spMk id="2" creationId="{004DB00C-E225-444A-BA28-B142DAE8C9AE}"/>
          </ac:spMkLst>
        </pc:spChg>
        <pc:spChg chg="mod">
          <ac:chgData name="Jerish B" userId="bc9a5334fe81bba9" providerId="LiveId" clId="{92B33AC8-A47D-4DA1-B7FD-8233AC2624AC}" dt="2021-05-21T08:18:09.551" v="534" actId="27636"/>
          <ac:spMkLst>
            <pc:docMk/>
            <pc:sldMk cId="1581061675" sldId="271"/>
            <ac:spMk id="3" creationId="{5CE2360E-46A6-474A-B081-93E363A61941}"/>
          </ac:spMkLst>
        </pc:spChg>
      </pc:sldChg>
      <pc:sldChg chg="delSp modSp new mod">
        <pc:chgData name="Jerish B" userId="bc9a5334fe81bba9" providerId="LiveId" clId="{92B33AC8-A47D-4DA1-B7FD-8233AC2624AC}" dt="2021-05-21T08:20:47.742" v="586" actId="2711"/>
        <pc:sldMkLst>
          <pc:docMk/>
          <pc:sldMk cId="2868138566" sldId="272"/>
        </pc:sldMkLst>
        <pc:spChg chg="del mod">
          <ac:chgData name="Jerish B" userId="bc9a5334fe81bba9" providerId="LiveId" clId="{92B33AC8-A47D-4DA1-B7FD-8233AC2624AC}" dt="2021-05-21T08:18:22.101" v="538" actId="478"/>
          <ac:spMkLst>
            <pc:docMk/>
            <pc:sldMk cId="2868138566" sldId="272"/>
            <ac:spMk id="2" creationId="{A02EF339-BF5F-4DF5-818D-023F441F05C5}"/>
          </ac:spMkLst>
        </pc:spChg>
        <pc:spChg chg="mod">
          <ac:chgData name="Jerish B" userId="bc9a5334fe81bba9" providerId="LiveId" clId="{92B33AC8-A47D-4DA1-B7FD-8233AC2624AC}" dt="2021-05-21T08:20:47.742" v="586" actId="2711"/>
          <ac:spMkLst>
            <pc:docMk/>
            <pc:sldMk cId="2868138566" sldId="272"/>
            <ac:spMk id="3" creationId="{A20F796E-0529-48F1-8395-51B9035E47DB}"/>
          </ac:spMkLst>
        </pc:spChg>
      </pc:sldChg>
      <pc:sldChg chg="delSp modSp new mod">
        <pc:chgData name="Jerish B" userId="bc9a5334fe81bba9" providerId="LiveId" clId="{92B33AC8-A47D-4DA1-B7FD-8233AC2624AC}" dt="2021-05-21T08:22:32.675" v="626" actId="14100"/>
        <pc:sldMkLst>
          <pc:docMk/>
          <pc:sldMk cId="250485669" sldId="273"/>
        </pc:sldMkLst>
        <pc:spChg chg="del mod">
          <ac:chgData name="Jerish B" userId="bc9a5334fe81bba9" providerId="LiveId" clId="{92B33AC8-A47D-4DA1-B7FD-8233AC2624AC}" dt="2021-05-21T08:21:05.883" v="590" actId="478"/>
          <ac:spMkLst>
            <pc:docMk/>
            <pc:sldMk cId="250485669" sldId="273"/>
            <ac:spMk id="2" creationId="{221DEEB5-F843-4954-A95C-E9688C6EAD64}"/>
          </ac:spMkLst>
        </pc:spChg>
        <pc:spChg chg="mod">
          <ac:chgData name="Jerish B" userId="bc9a5334fe81bba9" providerId="LiveId" clId="{92B33AC8-A47D-4DA1-B7FD-8233AC2624AC}" dt="2021-05-21T08:22:32.675" v="626" actId="14100"/>
          <ac:spMkLst>
            <pc:docMk/>
            <pc:sldMk cId="250485669" sldId="273"/>
            <ac:spMk id="3" creationId="{E7EE5A6B-4466-4B3B-8A10-6ED7E6A9842D}"/>
          </ac:spMkLst>
        </pc:spChg>
      </pc:sldChg>
      <pc:sldChg chg="addSp delSp modSp new mod">
        <pc:chgData name="Jerish B" userId="bc9a5334fe81bba9" providerId="LiveId" clId="{92B33AC8-A47D-4DA1-B7FD-8233AC2624AC}" dt="2021-05-21T08:24:14.741" v="643" actId="1076"/>
        <pc:sldMkLst>
          <pc:docMk/>
          <pc:sldMk cId="107632964" sldId="274"/>
        </pc:sldMkLst>
        <pc:spChg chg="mod">
          <ac:chgData name="Jerish B" userId="bc9a5334fe81bba9" providerId="LiveId" clId="{92B33AC8-A47D-4DA1-B7FD-8233AC2624AC}" dt="2021-05-21T08:23:23.372" v="633" actId="14100"/>
          <ac:spMkLst>
            <pc:docMk/>
            <pc:sldMk cId="107632964" sldId="274"/>
            <ac:spMk id="2" creationId="{F28FA575-6510-470F-A624-389CA451FD8C}"/>
          </ac:spMkLst>
        </pc:spChg>
        <pc:spChg chg="del mod">
          <ac:chgData name="Jerish B" userId="bc9a5334fe81bba9" providerId="LiveId" clId="{92B33AC8-A47D-4DA1-B7FD-8233AC2624AC}" dt="2021-05-21T08:23:34.631" v="635" actId="478"/>
          <ac:spMkLst>
            <pc:docMk/>
            <pc:sldMk cId="107632964" sldId="274"/>
            <ac:spMk id="3" creationId="{F30E021F-0D19-41D5-B864-16C762FE950E}"/>
          </ac:spMkLst>
        </pc:spChg>
        <pc:picChg chg="add mod">
          <ac:chgData name="Jerish B" userId="bc9a5334fe81bba9" providerId="LiveId" clId="{92B33AC8-A47D-4DA1-B7FD-8233AC2624AC}" dt="2021-05-21T08:23:59.542" v="640" actId="1076"/>
          <ac:picMkLst>
            <pc:docMk/>
            <pc:sldMk cId="107632964" sldId="274"/>
            <ac:picMk id="4" creationId="{7F61706B-20D2-4B65-984E-6C4E85082891}"/>
          </ac:picMkLst>
        </pc:picChg>
        <pc:picChg chg="add mod">
          <ac:chgData name="Jerish B" userId="bc9a5334fe81bba9" providerId="LiveId" clId="{92B33AC8-A47D-4DA1-B7FD-8233AC2624AC}" dt="2021-05-21T08:23:55.112" v="639" actId="1076"/>
          <ac:picMkLst>
            <pc:docMk/>
            <pc:sldMk cId="107632964" sldId="274"/>
            <ac:picMk id="5" creationId="{25AB0D03-E888-44DA-B81C-AA87A9412BC0}"/>
          </ac:picMkLst>
        </pc:picChg>
        <pc:picChg chg="add mod">
          <ac:chgData name="Jerish B" userId="bc9a5334fe81bba9" providerId="LiveId" clId="{92B33AC8-A47D-4DA1-B7FD-8233AC2624AC}" dt="2021-05-21T08:24:14.741" v="643" actId="1076"/>
          <ac:picMkLst>
            <pc:docMk/>
            <pc:sldMk cId="107632964" sldId="274"/>
            <ac:picMk id="6" creationId="{EF343602-61BD-488E-AA79-CED3C5D16B75}"/>
          </ac:picMkLst>
        </pc:picChg>
      </pc:sldChg>
      <pc:sldChg chg="modSp new mod">
        <pc:chgData name="Jerish B" userId="bc9a5334fe81bba9" providerId="LiveId" clId="{92B33AC8-A47D-4DA1-B7FD-8233AC2624AC}" dt="2021-05-21T08:25:46.491" v="689" actId="2711"/>
        <pc:sldMkLst>
          <pc:docMk/>
          <pc:sldMk cId="3973018028" sldId="275"/>
        </pc:sldMkLst>
        <pc:spChg chg="mod">
          <ac:chgData name="Jerish B" userId="bc9a5334fe81bba9" providerId="LiveId" clId="{92B33AC8-A47D-4DA1-B7FD-8233AC2624AC}" dt="2021-05-21T08:24:41.672" v="660" actId="14100"/>
          <ac:spMkLst>
            <pc:docMk/>
            <pc:sldMk cId="3973018028" sldId="275"/>
            <ac:spMk id="2" creationId="{2BAFF350-B969-46E8-9CCD-9B8FE240D69C}"/>
          </ac:spMkLst>
        </pc:spChg>
        <pc:spChg chg="mod">
          <ac:chgData name="Jerish B" userId="bc9a5334fe81bba9" providerId="LiveId" clId="{92B33AC8-A47D-4DA1-B7FD-8233AC2624AC}" dt="2021-05-21T08:25:46.491" v="689" actId="2711"/>
          <ac:spMkLst>
            <pc:docMk/>
            <pc:sldMk cId="3973018028" sldId="275"/>
            <ac:spMk id="3" creationId="{547A9BB0-1FA9-470F-A00A-DDC15762F6E2}"/>
          </ac:spMkLst>
        </pc:spChg>
      </pc:sldChg>
      <pc:sldChg chg="delSp modSp new mod">
        <pc:chgData name="Jerish B" userId="bc9a5334fe81bba9" providerId="LiveId" clId="{92B33AC8-A47D-4DA1-B7FD-8233AC2624AC}" dt="2021-05-21T08:26:54.013" v="711" actId="14100"/>
        <pc:sldMkLst>
          <pc:docMk/>
          <pc:sldMk cId="2702255884" sldId="276"/>
        </pc:sldMkLst>
        <pc:spChg chg="del mod">
          <ac:chgData name="Jerish B" userId="bc9a5334fe81bba9" providerId="LiveId" clId="{92B33AC8-A47D-4DA1-B7FD-8233AC2624AC}" dt="2021-05-21T08:26:09.261" v="692" actId="478"/>
          <ac:spMkLst>
            <pc:docMk/>
            <pc:sldMk cId="2702255884" sldId="276"/>
            <ac:spMk id="2" creationId="{4FD8F432-6808-4BBE-A0DE-F6C3D52E6FB1}"/>
          </ac:spMkLst>
        </pc:spChg>
        <pc:spChg chg="mod">
          <ac:chgData name="Jerish B" userId="bc9a5334fe81bba9" providerId="LiveId" clId="{92B33AC8-A47D-4DA1-B7FD-8233AC2624AC}" dt="2021-05-21T08:26:54.013" v="711" actId="14100"/>
          <ac:spMkLst>
            <pc:docMk/>
            <pc:sldMk cId="2702255884" sldId="276"/>
            <ac:spMk id="3" creationId="{3C399AA6-D207-432D-8E4E-DA59F0F4DE94}"/>
          </ac:spMkLst>
        </pc:spChg>
      </pc:sldChg>
      <pc:sldChg chg="addSp modSp new mod">
        <pc:chgData name="Jerish B" userId="bc9a5334fe81bba9" providerId="LiveId" clId="{92B33AC8-A47D-4DA1-B7FD-8233AC2624AC}" dt="2021-05-21T08:43:56.084" v="862" actId="20577"/>
        <pc:sldMkLst>
          <pc:docMk/>
          <pc:sldMk cId="1650671239" sldId="277"/>
        </pc:sldMkLst>
        <pc:spChg chg="mod">
          <ac:chgData name="Jerish B" userId="bc9a5334fe81bba9" providerId="LiveId" clId="{92B33AC8-A47D-4DA1-B7FD-8233AC2624AC}" dt="2021-05-21T08:43:56.084" v="862" actId="20577"/>
          <ac:spMkLst>
            <pc:docMk/>
            <pc:sldMk cId="1650671239" sldId="277"/>
            <ac:spMk id="2" creationId="{1EBE9AA4-7DE9-4F2C-92E0-3FA7EF8CB197}"/>
          </ac:spMkLst>
        </pc:spChg>
        <pc:spChg chg="mod">
          <ac:chgData name="Jerish B" userId="bc9a5334fe81bba9" providerId="LiveId" clId="{92B33AC8-A47D-4DA1-B7FD-8233AC2624AC}" dt="2021-05-21T08:28:32.852" v="758" actId="14100"/>
          <ac:spMkLst>
            <pc:docMk/>
            <pc:sldMk cId="1650671239" sldId="277"/>
            <ac:spMk id="3" creationId="{60625DEA-CFEB-42CC-A7C0-6FECB197EE22}"/>
          </ac:spMkLst>
        </pc:spChg>
        <pc:picChg chg="add mod">
          <ac:chgData name="Jerish B" userId="bc9a5334fe81bba9" providerId="LiveId" clId="{92B33AC8-A47D-4DA1-B7FD-8233AC2624AC}" dt="2021-05-21T08:28:35.721" v="759" actId="1076"/>
          <ac:picMkLst>
            <pc:docMk/>
            <pc:sldMk cId="1650671239" sldId="277"/>
            <ac:picMk id="4" creationId="{24AB83C0-75DC-452D-82F5-3734E29FF2C1}"/>
          </ac:picMkLst>
        </pc:picChg>
      </pc:sldChg>
      <pc:sldChg chg="addSp delSp modSp new mod">
        <pc:chgData name="Jerish B" userId="bc9a5334fe81bba9" providerId="LiveId" clId="{92B33AC8-A47D-4DA1-B7FD-8233AC2624AC}" dt="2021-05-21T08:29:30.543" v="768" actId="1076"/>
        <pc:sldMkLst>
          <pc:docMk/>
          <pc:sldMk cId="2007913487" sldId="278"/>
        </pc:sldMkLst>
        <pc:spChg chg="del mod">
          <ac:chgData name="Jerish B" userId="bc9a5334fe81bba9" providerId="LiveId" clId="{92B33AC8-A47D-4DA1-B7FD-8233AC2624AC}" dt="2021-05-21T08:29:09.491" v="762" actId="478"/>
          <ac:spMkLst>
            <pc:docMk/>
            <pc:sldMk cId="2007913487" sldId="278"/>
            <ac:spMk id="2" creationId="{FEC38593-8DC9-454E-BD54-73E5709C5C74}"/>
          </ac:spMkLst>
        </pc:spChg>
        <pc:spChg chg="del mod">
          <ac:chgData name="Jerish B" userId="bc9a5334fe81bba9" providerId="LiveId" clId="{92B33AC8-A47D-4DA1-B7FD-8233AC2624AC}" dt="2021-05-21T08:29:12.632" v="764" actId="478"/>
          <ac:spMkLst>
            <pc:docMk/>
            <pc:sldMk cId="2007913487" sldId="278"/>
            <ac:spMk id="3" creationId="{167F2BF6-5017-434D-9766-4F529FCA11A1}"/>
          </ac:spMkLst>
        </pc:spChg>
        <pc:picChg chg="add mod">
          <ac:chgData name="Jerish B" userId="bc9a5334fe81bba9" providerId="LiveId" clId="{92B33AC8-A47D-4DA1-B7FD-8233AC2624AC}" dt="2021-05-21T08:29:17.422" v="766" actId="1076"/>
          <ac:picMkLst>
            <pc:docMk/>
            <pc:sldMk cId="2007913487" sldId="278"/>
            <ac:picMk id="4" creationId="{E0405518-CAC5-4F65-B170-D088B92D9070}"/>
          </ac:picMkLst>
        </pc:picChg>
        <pc:picChg chg="add mod">
          <ac:chgData name="Jerish B" userId="bc9a5334fe81bba9" providerId="LiveId" clId="{92B33AC8-A47D-4DA1-B7FD-8233AC2624AC}" dt="2021-05-21T08:29:30.543" v="768" actId="1076"/>
          <ac:picMkLst>
            <pc:docMk/>
            <pc:sldMk cId="2007913487" sldId="278"/>
            <ac:picMk id="5" creationId="{672F2CA8-622A-411F-9574-EF4AC7235D06}"/>
          </ac:picMkLst>
        </pc:picChg>
      </pc:sldChg>
      <pc:sldChg chg="modSp new mod">
        <pc:chgData name="Jerish B" userId="bc9a5334fe81bba9" providerId="LiveId" clId="{92B33AC8-A47D-4DA1-B7FD-8233AC2624AC}" dt="2021-05-21T08:41:35.782" v="798" actId="27636"/>
        <pc:sldMkLst>
          <pc:docMk/>
          <pc:sldMk cId="4141834376" sldId="279"/>
        </pc:sldMkLst>
        <pc:spChg chg="mod">
          <ac:chgData name="Jerish B" userId="bc9a5334fe81bba9" providerId="LiveId" clId="{92B33AC8-A47D-4DA1-B7FD-8233AC2624AC}" dt="2021-05-21T08:34:23.249" v="785" actId="14100"/>
          <ac:spMkLst>
            <pc:docMk/>
            <pc:sldMk cId="4141834376" sldId="279"/>
            <ac:spMk id="2" creationId="{5163FA70-6A1E-45C4-85EF-794FBD3D09BC}"/>
          </ac:spMkLst>
        </pc:spChg>
        <pc:spChg chg="mod">
          <ac:chgData name="Jerish B" userId="bc9a5334fe81bba9" providerId="LiveId" clId="{92B33AC8-A47D-4DA1-B7FD-8233AC2624AC}" dt="2021-05-21T08:41:35.782" v="798" actId="27636"/>
          <ac:spMkLst>
            <pc:docMk/>
            <pc:sldMk cId="4141834376" sldId="279"/>
            <ac:spMk id="3" creationId="{10D98A54-3893-42EA-A783-E151D6238F9E}"/>
          </ac:spMkLst>
        </pc:spChg>
      </pc:sldChg>
      <pc:sldChg chg="addSp delSp modSp new mod">
        <pc:chgData name="Jerish B" userId="bc9a5334fe81bba9" providerId="LiveId" clId="{92B33AC8-A47D-4DA1-B7FD-8233AC2624AC}" dt="2021-05-21T08:43:08.739" v="835" actId="14100"/>
        <pc:sldMkLst>
          <pc:docMk/>
          <pc:sldMk cId="126116430" sldId="280"/>
        </pc:sldMkLst>
        <pc:spChg chg="mod">
          <ac:chgData name="Jerish B" userId="bc9a5334fe81bba9" providerId="LiveId" clId="{92B33AC8-A47D-4DA1-B7FD-8233AC2624AC}" dt="2021-05-21T08:42:20.939" v="823" actId="20577"/>
          <ac:spMkLst>
            <pc:docMk/>
            <pc:sldMk cId="126116430" sldId="280"/>
            <ac:spMk id="2" creationId="{51489373-E1ED-4014-B73C-F28142E200FD}"/>
          </ac:spMkLst>
        </pc:spChg>
        <pc:spChg chg="del mod">
          <ac:chgData name="Jerish B" userId="bc9a5334fe81bba9" providerId="LiveId" clId="{92B33AC8-A47D-4DA1-B7FD-8233AC2624AC}" dt="2021-05-21T08:42:24.358" v="825" actId="478"/>
          <ac:spMkLst>
            <pc:docMk/>
            <pc:sldMk cId="126116430" sldId="280"/>
            <ac:spMk id="3" creationId="{75D1D91B-D186-4A6C-9BC8-D88478BEAEB9}"/>
          </ac:spMkLst>
        </pc:spChg>
        <pc:picChg chg="add mod">
          <ac:chgData name="Jerish B" userId="bc9a5334fe81bba9" providerId="LiveId" clId="{92B33AC8-A47D-4DA1-B7FD-8233AC2624AC}" dt="2021-05-21T08:42:35.684" v="828" actId="14100"/>
          <ac:picMkLst>
            <pc:docMk/>
            <pc:sldMk cId="126116430" sldId="280"/>
            <ac:picMk id="4" creationId="{33CAD907-24D7-4A55-B559-99D3F5535268}"/>
          </ac:picMkLst>
        </pc:picChg>
        <pc:picChg chg="add mod">
          <ac:chgData name="Jerish B" userId="bc9a5334fe81bba9" providerId="LiveId" clId="{92B33AC8-A47D-4DA1-B7FD-8233AC2624AC}" dt="2021-05-21T08:42:44.135" v="830" actId="1076"/>
          <ac:picMkLst>
            <pc:docMk/>
            <pc:sldMk cId="126116430" sldId="280"/>
            <ac:picMk id="5" creationId="{F7769910-6D53-4EAD-90E8-7B5D48170772}"/>
          </ac:picMkLst>
        </pc:picChg>
        <pc:picChg chg="add mod">
          <ac:chgData name="Jerish B" userId="bc9a5334fe81bba9" providerId="LiveId" clId="{92B33AC8-A47D-4DA1-B7FD-8233AC2624AC}" dt="2021-05-21T08:43:08.739" v="835" actId="14100"/>
          <ac:picMkLst>
            <pc:docMk/>
            <pc:sldMk cId="126116430" sldId="280"/>
            <ac:picMk id="6" creationId="{8D151F5D-D322-4ED1-BD31-9CF33E1ACD5C}"/>
          </ac:picMkLst>
        </pc:picChg>
      </pc:sldChg>
      <pc:sldChg chg="addSp delSp modSp new mod">
        <pc:chgData name="Jerish B" userId="bc9a5334fe81bba9" providerId="LiveId" clId="{92B33AC8-A47D-4DA1-B7FD-8233AC2624AC}" dt="2021-05-21T08:44:44.614" v="874" actId="1076"/>
        <pc:sldMkLst>
          <pc:docMk/>
          <pc:sldMk cId="1686810992" sldId="281"/>
        </pc:sldMkLst>
        <pc:spChg chg="mod">
          <ac:chgData name="Jerish B" userId="bc9a5334fe81bba9" providerId="LiveId" clId="{92B33AC8-A47D-4DA1-B7FD-8233AC2624AC}" dt="2021-05-21T08:44:19.636" v="868" actId="14100"/>
          <ac:spMkLst>
            <pc:docMk/>
            <pc:sldMk cId="1686810992" sldId="281"/>
            <ac:spMk id="2" creationId="{506B9C67-6259-43FD-ADA9-57E898F7823D}"/>
          </ac:spMkLst>
        </pc:spChg>
        <pc:spChg chg="del mod">
          <ac:chgData name="Jerish B" userId="bc9a5334fe81bba9" providerId="LiveId" clId="{92B33AC8-A47D-4DA1-B7FD-8233AC2624AC}" dt="2021-05-21T08:44:27.447" v="870" actId="478"/>
          <ac:spMkLst>
            <pc:docMk/>
            <pc:sldMk cId="1686810992" sldId="281"/>
            <ac:spMk id="3" creationId="{FB53F2E4-E56C-49C2-8697-A14EBDAECCA1}"/>
          </ac:spMkLst>
        </pc:spChg>
        <pc:picChg chg="add mod">
          <ac:chgData name="Jerish B" userId="bc9a5334fe81bba9" providerId="LiveId" clId="{92B33AC8-A47D-4DA1-B7FD-8233AC2624AC}" dt="2021-05-21T08:44:35.070" v="872" actId="1076"/>
          <ac:picMkLst>
            <pc:docMk/>
            <pc:sldMk cId="1686810992" sldId="281"/>
            <ac:picMk id="4" creationId="{6D0E93D2-F62D-408F-AAF9-9E09EB420E8B}"/>
          </ac:picMkLst>
        </pc:picChg>
        <pc:picChg chg="add mod">
          <ac:chgData name="Jerish B" userId="bc9a5334fe81bba9" providerId="LiveId" clId="{92B33AC8-A47D-4DA1-B7FD-8233AC2624AC}" dt="2021-05-21T08:44:44.614" v="874" actId="1076"/>
          <ac:picMkLst>
            <pc:docMk/>
            <pc:sldMk cId="1686810992" sldId="281"/>
            <ac:picMk id="5" creationId="{048F549B-7710-4D57-90FF-3B3ABED30401}"/>
          </ac:picMkLst>
        </pc:picChg>
      </pc:sldChg>
      <pc:sldChg chg="modSp new mod">
        <pc:chgData name="Jerish B" userId="bc9a5334fe81bba9" providerId="LiveId" clId="{92B33AC8-A47D-4DA1-B7FD-8233AC2624AC}" dt="2021-05-21T08:45:46.785" v="896" actId="12"/>
        <pc:sldMkLst>
          <pc:docMk/>
          <pc:sldMk cId="3151866245" sldId="282"/>
        </pc:sldMkLst>
        <pc:spChg chg="mod">
          <ac:chgData name="Jerish B" userId="bc9a5334fe81bba9" providerId="LiveId" clId="{92B33AC8-A47D-4DA1-B7FD-8233AC2624AC}" dt="2021-05-21T08:45:18.308" v="892" actId="14100"/>
          <ac:spMkLst>
            <pc:docMk/>
            <pc:sldMk cId="3151866245" sldId="282"/>
            <ac:spMk id="2" creationId="{254597AA-D409-48E1-B7CF-CF729D7DECC0}"/>
          </ac:spMkLst>
        </pc:spChg>
        <pc:spChg chg="mod">
          <ac:chgData name="Jerish B" userId="bc9a5334fe81bba9" providerId="LiveId" clId="{92B33AC8-A47D-4DA1-B7FD-8233AC2624AC}" dt="2021-05-21T08:45:46.785" v="896" actId="12"/>
          <ac:spMkLst>
            <pc:docMk/>
            <pc:sldMk cId="3151866245" sldId="282"/>
            <ac:spMk id="3" creationId="{4C858F4E-2C36-4C8F-A0E8-4F6CBB2190DF}"/>
          </ac:spMkLst>
        </pc:spChg>
      </pc:sldChg>
      <pc:sldChg chg="delSp modSp new mod">
        <pc:chgData name="Jerish B" userId="bc9a5334fe81bba9" providerId="LiveId" clId="{92B33AC8-A47D-4DA1-B7FD-8233AC2624AC}" dt="2021-05-21T08:46:32.062" v="906" actId="14100"/>
        <pc:sldMkLst>
          <pc:docMk/>
          <pc:sldMk cId="303807154" sldId="283"/>
        </pc:sldMkLst>
        <pc:spChg chg="del mod">
          <ac:chgData name="Jerish B" userId="bc9a5334fe81bba9" providerId="LiveId" clId="{92B33AC8-A47D-4DA1-B7FD-8233AC2624AC}" dt="2021-05-21T08:46:05.609" v="899" actId="478"/>
          <ac:spMkLst>
            <pc:docMk/>
            <pc:sldMk cId="303807154" sldId="283"/>
            <ac:spMk id="2" creationId="{F5D622F3-3CDD-4DBA-8549-50378C229A1B}"/>
          </ac:spMkLst>
        </pc:spChg>
        <pc:spChg chg="mod">
          <ac:chgData name="Jerish B" userId="bc9a5334fe81bba9" providerId="LiveId" clId="{92B33AC8-A47D-4DA1-B7FD-8233AC2624AC}" dt="2021-05-21T08:46:32.062" v="906" actId="14100"/>
          <ac:spMkLst>
            <pc:docMk/>
            <pc:sldMk cId="303807154" sldId="283"/>
            <ac:spMk id="3" creationId="{4083122D-2768-4049-8D79-0FB86F456201}"/>
          </ac:spMkLst>
        </pc:spChg>
      </pc:sldChg>
      <pc:sldChg chg="addSp modSp new mod">
        <pc:chgData name="Jerish B" userId="bc9a5334fe81bba9" providerId="LiveId" clId="{92B33AC8-A47D-4DA1-B7FD-8233AC2624AC}" dt="2021-05-21T08:53:27.652" v="1131" actId="20577"/>
        <pc:sldMkLst>
          <pc:docMk/>
          <pc:sldMk cId="2838906130" sldId="284"/>
        </pc:sldMkLst>
        <pc:spChg chg="mod">
          <ac:chgData name="Jerish B" userId="bc9a5334fe81bba9" providerId="LiveId" clId="{92B33AC8-A47D-4DA1-B7FD-8233AC2624AC}" dt="2021-05-21T08:53:27.652" v="1131" actId="20577"/>
          <ac:spMkLst>
            <pc:docMk/>
            <pc:sldMk cId="2838906130" sldId="284"/>
            <ac:spMk id="2" creationId="{26948FAF-AA1B-48C2-B340-819AACF2C617}"/>
          </ac:spMkLst>
        </pc:spChg>
        <pc:spChg chg="mod">
          <ac:chgData name="Jerish B" userId="bc9a5334fe81bba9" providerId="LiveId" clId="{92B33AC8-A47D-4DA1-B7FD-8233AC2624AC}" dt="2021-05-21T08:52:54.565" v="1110" actId="20577"/>
          <ac:spMkLst>
            <pc:docMk/>
            <pc:sldMk cId="2838906130" sldId="284"/>
            <ac:spMk id="3" creationId="{30A5E4FB-A86D-44C1-B503-8EB3D2D103CF}"/>
          </ac:spMkLst>
        </pc:spChg>
        <pc:spChg chg="add mod">
          <ac:chgData name="Jerish B" userId="bc9a5334fe81bba9" providerId="LiveId" clId="{92B33AC8-A47D-4DA1-B7FD-8233AC2624AC}" dt="2021-05-21T08:52:08.139" v="1092" actId="12"/>
          <ac:spMkLst>
            <pc:docMk/>
            <pc:sldMk cId="2838906130" sldId="284"/>
            <ac:spMk id="4" creationId="{09BBEF88-0B8B-43AA-9F3D-2616BCC66573}"/>
          </ac:spMkLst>
        </pc:spChg>
      </pc:sldChg>
      <pc:sldChg chg="addSp modSp new mod">
        <pc:chgData name="Jerish B" userId="bc9a5334fe81bba9" providerId="LiveId" clId="{92B33AC8-A47D-4DA1-B7FD-8233AC2624AC}" dt="2021-05-21T08:58:12.906" v="1179" actId="14100"/>
        <pc:sldMkLst>
          <pc:docMk/>
          <pc:sldMk cId="2039352920" sldId="285"/>
        </pc:sldMkLst>
        <pc:spChg chg="mod">
          <ac:chgData name="Jerish B" userId="bc9a5334fe81bba9" providerId="LiveId" clId="{92B33AC8-A47D-4DA1-B7FD-8233AC2624AC}" dt="2021-05-21T08:58:12.906" v="1179" actId="14100"/>
          <ac:spMkLst>
            <pc:docMk/>
            <pc:sldMk cId="2039352920" sldId="285"/>
            <ac:spMk id="2" creationId="{25FB24F8-43BF-4B98-A65D-9CFD88245353}"/>
          </ac:spMkLst>
        </pc:spChg>
        <pc:spChg chg="mod">
          <ac:chgData name="Jerish B" userId="bc9a5334fe81bba9" providerId="LiveId" clId="{92B33AC8-A47D-4DA1-B7FD-8233AC2624AC}" dt="2021-05-21T08:55:27.888" v="1156" actId="27636"/>
          <ac:spMkLst>
            <pc:docMk/>
            <pc:sldMk cId="2039352920" sldId="285"/>
            <ac:spMk id="3" creationId="{B7BE5901-0A74-4EDA-8EB1-7AF4ED507A96}"/>
          </ac:spMkLst>
        </pc:spChg>
        <pc:spChg chg="add mod">
          <ac:chgData name="Jerish B" userId="bc9a5334fe81bba9" providerId="LiveId" clId="{92B33AC8-A47D-4DA1-B7FD-8233AC2624AC}" dt="2021-05-21T08:56:14.720" v="1161" actId="2711"/>
          <ac:spMkLst>
            <pc:docMk/>
            <pc:sldMk cId="2039352920" sldId="285"/>
            <ac:spMk id="4" creationId="{DE7329E4-75B1-4A93-80B4-23E2D57C2CF2}"/>
          </ac:spMkLst>
        </pc:spChg>
      </pc:sldChg>
      <pc:sldChg chg="addSp modSp new mod">
        <pc:chgData name="Jerish B" userId="bc9a5334fe81bba9" providerId="LiveId" clId="{92B33AC8-A47D-4DA1-B7FD-8233AC2624AC}" dt="2021-05-21T08:59:43.414" v="1191" actId="12"/>
        <pc:sldMkLst>
          <pc:docMk/>
          <pc:sldMk cId="2797732247" sldId="286"/>
        </pc:sldMkLst>
        <pc:spChg chg="mod">
          <ac:chgData name="Jerish B" userId="bc9a5334fe81bba9" providerId="LiveId" clId="{92B33AC8-A47D-4DA1-B7FD-8233AC2624AC}" dt="2021-05-21T08:58:19.248" v="1180" actId="14100"/>
          <ac:spMkLst>
            <pc:docMk/>
            <pc:sldMk cId="2797732247" sldId="286"/>
            <ac:spMk id="2" creationId="{91820A14-52A0-4B1A-B2D0-A3693AA156F1}"/>
          </ac:spMkLst>
        </pc:spChg>
        <pc:spChg chg="mod">
          <ac:chgData name="Jerish B" userId="bc9a5334fe81bba9" providerId="LiveId" clId="{92B33AC8-A47D-4DA1-B7FD-8233AC2624AC}" dt="2021-05-21T08:59:03.252" v="1185" actId="14100"/>
          <ac:spMkLst>
            <pc:docMk/>
            <pc:sldMk cId="2797732247" sldId="286"/>
            <ac:spMk id="3" creationId="{C6940120-A192-464B-9975-74682376CEC0}"/>
          </ac:spMkLst>
        </pc:spChg>
        <pc:spChg chg="add mod">
          <ac:chgData name="Jerish B" userId="bc9a5334fe81bba9" providerId="LiveId" clId="{92B33AC8-A47D-4DA1-B7FD-8233AC2624AC}" dt="2021-05-21T08:59:43.414" v="1191" actId="12"/>
          <ac:spMkLst>
            <pc:docMk/>
            <pc:sldMk cId="2797732247" sldId="286"/>
            <ac:spMk id="4" creationId="{8C967D1F-335B-4BDC-B774-FB6877FAFC0E}"/>
          </ac:spMkLst>
        </pc:spChg>
      </pc:sldChg>
      <pc:sldChg chg="addSp modSp new mod">
        <pc:chgData name="Jerish B" userId="bc9a5334fe81bba9" providerId="LiveId" clId="{92B33AC8-A47D-4DA1-B7FD-8233AC2624AC}" dt="2021-05-21T09:02:08.764" v="1223" actId="20577"/>
        <pc:sldMkLst>
          <pc:docMk/>
          <pc:sldMk cId="2578816896" sldId="287"/>
        </pc:sldMkLst>
        <pc:spChg chg="mod">
          <ac:chgData name="Jerish B" userId="bc9a5334fe81bba9" providerId="LiveId" clId="{92B33AC8-A47D-4DA1-B7FD-8233AC2624AC}" dt="2021-05-21T09:00:27.845" v="1208" actId="14100"/>
          <ac:spMkLst>
            <pc:docMk/>
            <pc:sldMk cId="2578816896" sldId="287"/>
            <ac:spMk id="2" creationId="{5BB9B4FE-5E78-4515-894B-5AE1EE1ED7F6}"/>
          </ac:spMkLst>
        </pc:spChg>
        <pc:spChg chg="mod">
          <ac:chgData name="Jerish B" userId="bc9a5334fe81bba9" providerId="LiveId" clId="{92B33AC8-A47D-4DA1-B7FD-8233AC2624AC}" dt="2021-05-21T09:01:16.566" v="1216" actId="27636"/>
          <ac:spMkLst>
            <pc:docMk/>
            <pc:sldMk cId="2578816896" sldId="287"/>
            <ac:spMk id="3" creationId="{06B8062F-7B75-47AD-9A59-431B7E6AB173}"/>
          </ac:spMkLst>
        </pc:spChg>
        <pc:spChg chg="add mod">
          <ac:chgData name="Jerish B" userId="bc9a5334fe81bba9" providerId="LiveId" clId="{92B33AC8-A47D-4DA1-B7FD-8233AC2624AC}" dt="2021-05-21T09:02:08.764" v="1223" actId="20577"/>
          <ac:spMkLst>
            <pc:docMk/>
            <pc:sldMk cId="2578816896" sldId="287"/>
            <ac:spMk id="4" creationId="{7747003B-A3E7-45FC-8E4E-685FCA6A4D02}"/>
          </ac:spMkLst>
        </pc:spChg>
      </pc:sldChg>
      <pc:sldChg chg="addSp modSp new mod">
        <pc:chgData name="Jerish B" userId="bc9a5334fe81bba9" providerId="LiveId" clId="{92B33AC8-A47D-4DA1-B7FD-8233AC2624AC}" dt="2021-05-21T09:06:06.440" v="1274" actId="14100"/>
        <pc:sldMkLst>
          <pc:docMk/>
          <pc:sldMk cId="1564268541" sldId="288"/>
        </pc:sldMkLst>
        <pc:spChg chg="mod">
          <ac:chgData name="Jerish B" userId="bc9a5334fe81bba9" providerId="LiveId" clId="{92B33AC8-A47D-4DA1-B7FD-8233AC2624AC}" dt="2021-05-21T09:02:56.981" v="1255" actId="207"/>
          <ac:spMkLst>
            <pc:docMk/>
            <pc:sldMk cId="1564268541" sldId="288"/>
            <ac:spMk id="2" creationId="{3940C6C2-D832-4364-892F-A4C6E7D51606}"/>
          </ac:spMkLst>
        </pc:spChg>
        <pc:spChg chg="mod">
          <ac:chgData name="Jerish B" userId="bc9a5334fe81bba9" providerId="LiveId" clId="{92B33AC8-A47D-4DA1-B7FD-8233AC2624AC}" dt="2021-05-21T09:05:05.768" v="1267" actId="14100"/>
          <ac:spMkLst>
            <pc:docMk/>
            <pc:sldMk cId="1564268541" sldId="288"/>
            <ac:spMk id="3" creationId="{E5DE63E1-F1AA-49C8-B810-224B94247347}"/>
          </ac:spMkLst>
        </pc:spChg>
        <pc:spChg chg="add mod">
          <ac:chgData name="Jerish B" userId="bc9a5334fe81bba9" providerId="LiveId" clId="{92B33AC8-A47D-4DA1-B7FD-8233AC2624AC}" dt="2021-05-21T09:06:06.440" v="1274" actId="14100"/>
          <ac:spMkLst>
            <pc:docMk/>
            <pc:sldMk cId="1564268541" sldId="288"/>
            <ac:spMk id="4" creationId="{B59A4CA4-B7B7-43C5-A712-CB240CE7BA5E}"/>
          </ac:spMkLst>
        </pc:spChg>
      </pc:sldChg>
      <pc:sldChg chg="modSp new mod">
        <pc:chgData name="Jerish B" userId="bc9a5334fe81bba9" providerId="LiveId" clId="{92B33AC8-A47D-4DA1-B7FD-8233AC2624AC}" dt="2021-05-21T09:07:35.853" v="1289" actId="207"/>
        <pc:sldMkLst>
          <pc:docMk/>
          <pc:sldMk cId="4251212141" sldId="289"/>
        </pc:sldMkLst>
        <pc:spChg chg="mod">
          <ac:chgData name="Jerish B" userId="bc9a5334fe81bba9" providerId="LiveId" clId="{92B33AC8-A47D-4DA1-B7FD-8233AC2624AC}" dt="2021-05-21T09:07:03.031" v="1284" actId="20577"/>
          <ac:spMkLst>
            <pc:docMk/>
            <pc:sldMk cId="4251212141" sldId="289"/>
            <ac:spMk id="2" creationId="{56C37974-FC5E-47F8-909B-499C5C4CE555}"/>
          </ac:spMkLst>
        </pc:spChg>
        <pc:spChg chg="mod">
          <ac:chgData name="Jerish B" userId="bc9a5334fe81bba9" providerId="LiveId" clId="{92B33AC8-A47D-4DA1-B7FD-8233AC2624AC}" dt="2021-05-21T09:07:35.853" v="1289" actId="207"/>
          <ac:spMkLst>
            <pc:docMk/>
            <pc:sldMk cId="4251212141" sldId="289"/>
            <ac:spMk id="3" creationId="{A46AA177-30B0-4A20-A171-DEBAD60C222E}"/>
          </ac:spMkLst>
        </pc:spChg>
      </pc:sldChg>
      <pc:sldChg chg="addSp delSp modSp new mod">
        <pc:chgData name="Jerish B" userId="bc9a5334fe81bba9" providerId="LiveId" clId="{92B33AC8-A47D-4DA1-B7FD-8233AC2624AC}" dt="2021-05-21T09:09:00.902" v="1300" actId="14100"/>
        <pc:sldMkLst>
          <pc:docMk/>
          <pc:sldMk cId="1199056176" sldId="290"/>
        </pc:sldMkLst>
        <pc:spChg chg="del mod">
          <ac:chgData name="Jerish B" userId="bc9a5334fe81bba9" providerId="LiveId" clId="{92B33AC8-A47D-4DA1-B7FD-8233AC2624AC}" dt="2021-05-21T09:07:50.425" v="1293" actId="478"/>
          <ac:spMkLst>
            <pc:docMk/>
            <pc:sldMk cId="1199056176" sldId="290"/>
            <ac:spMk id="2" creationId="{905B032D-EAE5-4671-B831-6421E3EB5968}"/>
          </ac:spMkLst>
        </pc:spChg>
        <pc:spChg chg="del mod">
          <ac:chgData name="Jerish B" userId="bc9a5334fe81bba9" providerId="LiveId" clId="{92B33AC8-A47D-4DA1-B7FD-8233AC2624AC}" dt="2021-05-21T09:07:54.064" v="1295" actId="478"/>
          <ac:spMkLst>
            <pc:docMk/>
            <pc:sldMk cId="1199056176" sldId="290"/>
            <ac:spMk id="3" creationId="{44B25CAC-A67D-44D8-B7A0-3B8B005335DE}"/>
          </ac:spMkLst>
        </pc:spChg>
        <pc:picChg chg="add mod">
          <ac:chgData name="Jerish B" userId="bc9a5334fe81bba9" providerId="LiveId" clId="{92B33AC8-A47D-4DA1-B7FD-8233AC2624AC}" dt="2021-05-21T09:09:00.902" v="1300" actId="14100"/>
          <ac:picMkLst>
            <pc:docMk/>
            <pc:sldMk cId="1199056176" sldId="290"/>
            <ac:picMk id="1026" creationId="{0E5C6D09-841E-4473-A9CE-0D07C216B6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81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FB34BF68-A8F6-49D9-BAAC-E5474F395BDB}"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75244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221912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48516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1589922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73503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760139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2632120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74684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106790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00254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34BF68-A8F6-49D9-BAAC-E5474F395BDB}"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407924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34BF68-A8F6-49D9-BAAC-E5474F395BDB}"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19292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34BF68-A8F6-49D9-BAAC-E5474F395BDB}"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86808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4BF68-A8F6-49D9-BAAC-E5474F395BDB}" type="datetimeFigureOut">
              <a:rPr lang="en-IN" smtClean="0"/>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39739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4BF68-A8F6-49D9-BAAC-E5474F395BDB}"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24967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4BF68-A8F6-49D9-BAAC-E5474F395BDB}"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33981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B34BF68-A8F6-49D9-BAAC-E5474F395BDB}" type="datetimeFigureOut">
              <a:rPr lang="en-IN" smtClean="0"/>
              <a:t>22-05-2021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945C8DD-3178-4432-92A8-59F619C6FD03}" type="slidenum">
              <a:rPr lang="en-IN" smtClean="0"/>
              <a:t>‹#›</a:t>
            </a:fld>
            <a:endParaRPr lang="en-IN"/>
          </a:p>
        </p:txBody>
      </p:sp>
    </p:spTree>
    <p:extLst>
      <p:ext uri="{BB962C8B-B14F-4D97-AF65-F5344CB8AC3E}">
        <p14:creationId xmlns:p14="http://schemas.microsoft.com/office/powerpoint/2010/main" val="57908239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FFA74-F923-435D-8DF8-009403D31BB0}"/>
              </a:ext>
            </a:extLst>
          </p:cNvPr>
          <p:cNvSpPr>
            <a:spLocks noGrp="1"/>
          </p:cNvSpPr>
          <p:nvPr>
            <p:ph type="ctrTitle"/>
          </p:nvPr>
        </p:nvSpPr>
        <p:spPr/>
        <p:txBody>
          <a:bodyPr/>
          <a:lstStyle/>
          <a:p>
            <a:r>
              <a:rPr lang="en-IN" sz="3200" b="1" dirty="0" smtClean="0">
                <a:solidFill>
                  <a:schemeClr val="tx1"/>
                </a:solidFill>
                <a:latin typeface="Bradley Hand ITC" panose="03070402050302030203" pitchFamily="66" charset="0"/>
                <a:ea typeface="Calibri" panose="020F0502020204030204" pitchFamily="34" charset="0"/>
                <a:cs typeface="Calibri" panose="020F0502020204030204" pitchFamily="34" charset="0"/>
              </a:rPr>
              <a:t>CUSTOMER RETENTIONS IN ECOMMERCE WEBSITES AVAILABLE IN INDIA</a:t>
            </a:r>
            <a:r>
              <a:rPr lang="en-IN" sz="1800" dirty="0">
                <a:effectLst/>
                <a:latin typeface="Bradley Hand ITC" panose="03070402050302030203" pitchFamily="66" charset="0"/>
                <a:ea typeface="Calibri" panose="020F0502020204030204" pitchFamily="34" charset="0"/>
                <a:cs typeface="Times New Roman" panose="02020603050405020304" pitchFamily="18" charset="0"/>
              </a:rPr>
              <a:t/>
            </a:r>
            <a:br>
              <a:rPr lang="en-IN" sz="1800" dirty="0">
                <a:effectLst/>
                <a:latin typeface="Bradley Hand ITC" panose="03070402050302030203" pitchFamily="66" charset="0"/>
                <a:ea typeface="Calibri" panose="020F0502020204030204" pitchFamily="34" charset="0"/>
                <a:cs typeface="Times New Roman" panose="02020603050405020304" pitchFamily="18" charset="0"/>
              </a:rPr>
            </a:br>
            <a:endParaRPr lang="en-IN" dirty="0">
              <a:latin typeface="Bradley Hand ITC" panose="03070402050302030203" pitchFamily="66" charset="0"/>
            </a:endParaRPr>
          </a:p>
        </p:txBody>
      </p:sp>
      <p:sp>
        <p:nvSpPr>
          <p:cNvPr id="3" name="Subtitle 2">
            <a:extLst>
              <a:ext uri="{FF2B5EF4-FFF2-40B4-BE49-F238E27FC236}">
                <a16:creationId xmlns:a16="http://schemas.microsoft.com/office/drawing/2014/main" xmlns="" id="{D15DCC92-1024-4CD7-B980-2C2FE905614D}"/>
              </a:ext>
            </a:extLst>
          </p:cNvPr>
          <p:cNvSpPr>
            <a:spLocks noGrp="1"/>
          </p:cNvSpPr>
          <p:nvPr>
            <p:ph type="subTitle" idx="1"/>
          </p:nvPr>
        </p:nvSpPr>
        <p:spPr>
          <a:xfrm>
            <a:off x="8939814" y="4325112"/>
            <a:ext cx="2796465" cy="2040178"/>
          </a:xfrm>
        </p:spPr>
        <p:txBody>
          <a:bodyPr>
            <a:normAutofit fontScale="625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a:solidFill>
                  <a:schemeClr val="tx1"/>
                </a:solidFill>
                <a:effectLst/>
                <a:latin typeface="Bradley Hand ITC" panose="03070402050302030203" pitchFamily="66" charset="0"/>
                <a:ea typeface="Calibri" panose="020F0502020204030204" pitchFamily="34" charset="0"/>
                <a:cs typeface="Calibri" panose="020F0502020204030204" pitchFamily="34" charset="0"/>
              </a:rPr>
              <a:t>submitted by:</a:t>
            </a:r>
            <a:endParaRPr lang="en-IN" sz="3300" b="1"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Bradley Hand ITC" panose="03070402050302030203" pitchFamily="66" charset="0"/>
                <a:ea typeface="Calibri" panose="020F0502020204030204" pitchFamily="34" charset="0"/>
                <a:cs typeface="Calibri" panose="020F0502020204030204" pitchFamily="34" charset="0"/>
              </a:rPr>
              <a:t>     </a:t>
            </a:r>
          </a:p>
          <a:p>
            <a:pPr algn="just">
              <a:lnSpc>
                <a:spcPct val="107000"/>
              </a:lnSpc>
              <a:spcAft>
                <a:spcPts val="800"/>
              </a:spcAft>
            </a:pPr>
            <a:r>
              <a:rPr lang="en-IN" sz="3300" b="1" dirty="0">
                <a:solidFill>
                  <a:schemeClr val="tx1"/>
                </a:solidFill>
                <a:effectLst/>
                <a:latin typeface="Bradley Hand ITC" panose="03070402050302030203" pitchFamily="66" charset="0"/>
                <a:ea typeface="Calibri" panose="020F0502020204030204" pitchFamily="34" charset="0"/>
                <a:cs typeface="Calibri" panose="020F0502020204030204" pitchFamily="34" charset="0"/>
              </a:rPr>
              <a:t>   </a:t>
            </a:r>
            <a:r>
              <a:rPr lang="en-IN" sz="3300" b="1" dirty="0" smtClean="0">
                <a:solidFill>
                  <a:schemeClr val="tx1"/>
                </a:solidFill>
                <a:latin typeface="Bradley Hand ITC" panose="03070402050302030203" pitchFamily="66" charset="0"/>
                <a:ea typeface="Calibri" panose="020F0502020204030204" pitchFamily="34" charset="0"/>
                <a:cs typeface="Calibri" panose="020F0502020204030204" pitchFamily="34" charset="0"/>
              </a:rPr>
              <a:t>Vaishali Shukla</a:t>
            </a:r>
            <a:endParaRPr lang="en-IN" sz="3300" b="1"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Bradley Hand ITC" panose="03070402050302030203" pitchFamily="66" charset="0"/>
                <a:ea typeface="Calibri" panose="020F0502020204030204" pitchFamily="34" charset="0"/>
                <a:cs typeface="Calibri" panose="020F0502020204030204" pitchFamily="34" charset="0"/>
              </a:rPr>
              <a:t>                                        </a:t>
            </a: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03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9CDE12D-8596-4560-A68B-1D4BC24D2285}"/>
              </a:ext>
            </a:extLst>
          </p:cNvPr>
          <p:cNvSpPr txBox="1"/>
          <p:nvPr/>
        </p:nvSpPr>
        <p:spPr>
          <a:xfrm>
            <a:off x="278442" y="625005"/>
            <a:ext cx="10093911" cy="646331"/>
          </a:xfrm>
          <a:prstGeom prst="rect">
            <a:avLst/>
          </a:prstGeom>
          <a:noFill/>
        </p:spPr>
        <p:txBody>
          <a:bodyPr wrap="square" rtlCol="0">
            <a:spAutoFit/>
          </a:bodyPr>
          <a:lstStyle/>
          <a:p>
            <a:r>
              <a:rPr lang="en-IN" dirty="0" smtClean="0">
                <a:solidFill>
                  <a:schemeClr val="tx2">
                    <a:lumMod val="20000"/>
                    <a:lumOff val="80000"/>
                  </a:schemeClr>
                </a:solidFill>
                <a:latin typeface="Bradley Hand ITC" panose="03070402050302030203" pitchFamily="66" charset="0"/>
                <a:ea typeface="Calibri" panose="020F0502020204030204" pitchFamily="34" charset="0"/>
                <a:cs typeface="Times New Roman" panose="02020603050405020304" pitchFamily="18" charset="0"/>
              </a:rPr>
              <a:t>Here we see </a:t>
            </a:r>
            <a:r>
              <a:rPr lang="en-IN" dirty="0" smtClean="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the </a:t>
            </a:r>
            <a:r>
              <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value counts of all 71 columns above and we iterated using a for loop. We can see some value counts of the columns like gender, age, city, etc. </a:t>
            </a:r>
            <a:endParaRPr lang="en-IN" dirty="0">
              <a:solidFill>
                <a:schemeClr val="tx2">
                  <a:lumMod val="20000"/>
                  <a:lumOff val="80000"/>
                </a:schemeClr>
              </a:solidFill>
              <a:latin typeface="Bradley Hand ITC" panose="03070402050302030203" pitchFamily="66" charset="0"/>
            </a:endParaRPr>
          </a:p>
        </p:txBody>
      </p:sp>
      <p:pic>
        <p:nvPicPr>
          <p:cNvPr id="2" name="Picture 1"/>
          <p:cNvPicPr>
            <a:picLocks noChangeAspect="1"/>
          </p:cNvPicPr>
          <p:nvPr/>
        </p:nvPicPr>
        <p:blipFill>
          <a:blip r:embed="rId2"/>
          <a:stretch>
            <a:fillRect/>
          </a:stretch>
        </p:blipFill>
        <p:spPr>
          <a:xfrm>
            <a:off x="731511" y="1390650"/>
            <a:ext cx="7686675" cy="5467350"/>
          </a:xfrm>
          <a:prstGeom prst="rect">
            <a:avLst/>
          </a:prstGeom>
        </p:spPr>
      </p:pic>
    </p:spTree>
    <p:extLst>
      <p:ext uri="{BB962C8B-B14F-4D97-AF65-F5344CB8AC3E}">
        <p14:creationId xmlns:p14="http://schemas.microsoft.com/office/powerpoint/2010/main" val="281571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C283-E905-4C3D-AD93-72BEEC207D02}"/>
              </a:ext>
            </a:extLst>
          </p:cNvPr>
          <p:cNvSpPr>
            <a:spLocks noGrp="1"/>
          </p:cNvSpPr>
          <p:nvPr>
            <p:ph type="title"/>
          </p:nvPr>
        </p:nvSpPr>
        <p:spPr>
          <a:xfrm>
            <a:off x="684212" y="196554"/>
            <a:ext cx="8534400" cy="1230594"/>
          </a:xfrm>
        </p:spPr>
        <p:txBody>
          <a:bodyPr>
            <a:noAutofit/>
          </a:bodyPr>
          <a:lstStyle/>
          <a:p>
            <a:r>
              <a:rPr lang="en-IN" sz="30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Analysis of website feedbacks obtained</a:t>
            </a:r>
            <a:r>
              <a:rPr lang="en-IN" sz="3000" dirty="0">
                <a:effectLst/>
                <a:latin typeface="Bradley Hand ITC" panose="03070402050302030203" pitchFamily="66" charset="0"/>
                <a:ea typeface="Calibri" panose="020F0502020204030204" pitchFamily="34" charset="0"/>
                <a:cs typeface="Times New Roman" panose="02020603050405020304" pitchFamily="18" charset="0"/>
              </a:rPr>
              <a:t/>
            </a:r>
            <a:br>
              <a:rPr lang="en-IN" sz="3000" dirty="0">
                <a:effectLst/>
                <a:latin typeface="Bradley Hand ITC" panose="03070402050302030203" pitchFamily="66" charset="0"/>
                <a:ea typeface="Calibri" panose="020F0502020204030204" pitchFamily="34" charset="0"/>
                <a:cs typeface="Times New Roman" panose="02020603050405020304" pitchFamily="18" charset="0"/>
              </a:rPr>
            </a:br>
            <a:endParaRPr lang="en-IN" sz="3000" dirty="0">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7405A4B2-5CE4-40E2-A8FE-1DBA370DD2D1}"/>
              </a:ext>
            </a:extLst>
          </p:cNvPr>
          <p:cNvSpPr>
            <a:spLocks noGrp="1"/>
          </p:cNvSpPr>
          <p:nvPr>
            <p:ph idx="1"/>
          </p:nvPr>
        </p:nvSpPr>
        <p:spPr>
          <a:xfrm>
            <a:off x="495656" y="2076628"/>
            <a:ext cx="10855232" cy="1598063"/>
          </a:xfrm>
        </p:spPr>
        <p:txBody>
          <a:bodyPr>
            <a:normAutofit fontScale="62500" lnSpcReduction="20000"/>
          </a:bodyPr>
          <a:lstStyle/>
          <a:p>
            <a:pPr marL="0" indent="0">
              <a:buNone/>
            </a:pPr>
            <a:r>
              <a:rPr lang="en-IN" sz="3200" dirty="0" smtClean="0">
                <a:solidFill>
                  <a:schemeClr val="tx1"/>
                </a:solidFill>
                <a:latin typeface="Bradley Hand ITC" panose="03070402050302030203" pitchFamily="66" charset="0"/>
                <a:ea typeface="Calibri" panose="020F0502020204030204" pitchFamily="34" charset="0"/>
                <a:cs typeface="Times New Roman" panose="02020603050405020304" pitchFamily="18" charset="0"/>
              </a:rPr>
              <a:t>Here </a:t>
            </a:r>
            <a:r>
              <a:rPr lang="en-IN" sz="3200" dirty="0" smtClean="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 </a:t>
            </a:r>
            <a:r>
              <a:rPr lang="en-IN" sz="3200" dirty="0" smtClean="0">
                <a:solidFill>
                  <a:schemeClr val="tx1"/>
                </a:solidFill>
                <a:latin typeface="Bradley Hand ITC" panose="03070402050302030203" pitchFamily="66" charset="0"/>
                <a:ea typeface="Calibri" panose="020F0502020204030204" pitchFamily="34" charset="0"/>
                <a:cs typeface="Times New Roman" panose="02020603050405020304" pitchFamily="18" charset="0"/>
              </a:rPr>
              <a:t>we </a:t>
            </a:r>
            <a:r>
              <a:rPr lang="en-IN" sz="3200" dirty="0" smtClean="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see </a:t>
            </a:r>
            <a:r>
              <a:rPr lang="en-IN" sz="32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that after column 47, there are both positive and negative feedbacks of the websites, which are given by the correspondents. We will analyse those data by using data analysis process.</a:t>
            </a:r>
          </a:p>
          <a:p>
            <a:pPr algn="just">
              <a:buFont typeface="Wingdings" panose="05000000000000000000" pitchFamily="2" charset="2"/>
              <a:buChar char="Ø"/>
            </a:pPr>
            <a:r>
              <a:rPr lang="en-IN" sz="32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First, we will extract only the feedbacks data and then save it in a new data frame, which will be used for further process.</a:t>
            </a:r>
          </a:p>
          <a:p>
            <a:endParaRPr lang="en-IN" dirty="0"/>
          </a:p>
        </p:txBody>
      </p:sp>
    </p:spTree>
    <p:extLst>
      <p:ext uri="{BB962C8B-B14F-4D97-AF65-F5344CB8AC3E}">
        <p14:creationId xmlns:p14="http://schemas.microsoft.com/office/powerpoint/2010/main" val="51190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175" y="1185862"/>
            <a:ext cx="11677650" cy="4486275"/>
          </a:xfrm>
          <a:prstGeom prst="rect">
            <a:avLst/>
          </a:prstGeom>
        </p:spPr>
      </p:pic>
    </p:spTree>
    <p:extLst>
      <p:ext uri="{BB962C8B-B14F-4D97-AF65-F5344CB8AC3E}">
        <p14:creationId xmlns:p14="http://schemas.microsoft.com/office/powerpoint/2010/main" val="84230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19FA88-7FC4-40B2-81C2-29281EE3899A}"/>
              </a:ext>
            </a:extLst>
          </p:cNvPr>
          <p:cNvSpPr>
            <a:spLocks noGrp="1"/>
          </p:cNvSpPr>
          <p:nvPr>
            <p:ph idx="1"/>
          </p:nvPr>
        </p:nvSpPr>
        <p:spPr>
          <a:xfrm>
            <a:off x="1097280" y="623843"/>
            <a:ext cx="10058400" cy="4742916"/>
          </a:xfrm>
        </p:spPr>
        <p:txBody>
          <a:bodyPr/>
          <a:lstStyle/>
          <a:p>
            <a:pPr>
              <a:buFont typeface="Wingdings" panose="05000000000000000000" pitchFamily="2" charset="2"/>
              <a:buChar char="Ø"/>
            </a:pPr>
            <a:r>
              <a:rPr lang="en-IN" sz="1800" dirty="0">
                <a:solidFill>
                  <a:schemeClr val="tx1"/>
                </a:solidFill>
                <a:latin typeface="Bradley Hand ITC" panose="03070402050302030203" pitchFamily="66" charset="0"/>
                <a:ea typeface="Calibri" panose="020F0502020204030204" pitchFamily="34" charset="0"/>
                <a:cs typeface="Times New Roman" panose="02020603050405020304" pitchFamily="18" charset="0"/>
              </a:rPr>
              <a:t>W</a:t>
            </a:r>
            <a:r>
              <a:rPr lang="en-IN" sz="18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e will analyse the negative feedbacks first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Bradley Hand ITC" panose="03070402050302030203" pitchFamily="66" charset="0"/>
                <a:cs typeface="Times New Roman" panose="02020603050405020304" pitchFamily="18" charset="0"/>
              </a:rPr>
              <a:t>Then, </a:t>
            </a:r>
            <a:r>
              <a:rPr lang="en-IN" sz="18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we will analyse the positive feedbacks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Bradley Hand ITC" panose="03070402050302030203" pitchFamily="66" charset="0"/>
                <a:ea typeface="Times New Roman" panose="02020603050405020304" pitchFamily="18" charset="0"/>
                <a:cs typeface="Times New Roman" panose="02020603050405020304" pitchFamily="18" charset="0"/>
              </a:rPr>
              <a:t>W</a:t>
            </a:r>
            <a:r>
              <a:rPr lang="en-IN" sz="1800" dirty="0">
                <a:solidFill>
                  <a:schemeClr val="tx1"/>
                </a:solidFill>
                <a:effectLst/>
                <a:latin typeface="Bradley Hand ITC" panose="03070402050302030203" pitchFamily="66" charset="0"/>
                <a:ea typeface="Times New Roman" panose="02020603050405020304" pitchFamily="18" charset="0"/>
                <a:cs typeface="Times New Roman" panose="02020603050405020304" pitchFamily="18" charset="0"/>
              </a:rPr>
              <a:t>e will calculate the percentage of people giving the feedbacks to the website for both positive and negative data.</a:t>
            </a:r>
            <a:endParaRPr lang="en-IN" sz="18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650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6250" y="666750"/>
            <a:ext cx="11239500" cy="5524500"/>
          </a:xfrm>
          <a:prstGeom prst="rect">
            <a:avLst/>
          </a:prstGeom>
        </p:spPr>
      </p:pic>
    </p:spTree>
    <p:extLst>
      <p:ext uri="{BB962C8B-B14F-4D97-AF65-F5344CB8AC3E}">
        <p14:creationId xmlns:p14="http://schemas.microsoft.com/office/powerpoint/2010/main" val="41136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8FD8B-1328-432C-92E9-FACBC9801CBD}"/>
              </a:ext>
            </a:extLst>
          </p:cNvPr>
          <p:cNvSpPr>
            <a:spLocks noGrp="1"/>
          </p:cNvSpPr>
          <p:nvPr>
            <p:ph type="title"/>
          </p:nvPr>
        </p:nvSpPr>
        <p:spPr>
          <a:xfrm>
            <a:off x="1097280" y="286604"/>
            <a:ext cx="10058400" cy="508156"/>
          </a:xfrm>
        </p:spPr>
        <p:txBody>
          <a:bodyPr>
            <a:normAutofit fontScale="90000"/>
          </a:bodyPr>
          <a:lstStyle/>
          <a:p>
            <a:r>
              <a:rPr lang="en-US" sz="3200" dirty="0">
                <a:solidFill>
                  <a:schemeClr val="tx1"/>
                </a:solidFill>
                <a:latin typeface="Bradley Hand ITC" panose="03070402050302030203" pitchFamily="66" charset="0"/>
              </a:rPr>
              <a:t>Observations for positive data</a:t>
            </a:r>
            <a:endParaRPr lang="en-IN" sz="3200" dirty="0">
              <a:solidFill>
                <a:schemeClr val="tx1"/>
              </a:solidFill>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8EAF7FEB-626A-4A6A-B9D9-6DE12F80217C}"/>
              </a:ext>
            </a:extLst>
          </p:cNvPr>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485775" y="1433512"/>
            <a:ext cx="11220450" cy="3990975"/>
          </a:xfrm>
          <a:prstGeom prst="rect">
            <a:avLst/>
          </a:prstGeom>
        </p:spPr>
      </p:pic>
    </p:spTree>
    <p:extLst>
      <p:ext uri="{BB962C8B-B14F-4D97-AF65-F5344CB8AC3E}">
        <p14:creationId xmlns:p14="http://schemas.microsoft.com/office/powerpoint/2010/main" val="365277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3875" y="490537"/>
            <a:ext cx="11144250" cy="5876925"/>
          </a:xfrm>
          <a:prstGeom prst="rect">
            <a:avLst/>
          </a:prstGeom>
        </p:spPr>
      </p:pic>
    </p:spTree>
    <p:extLst>
      <p:ext uri="{BB962C8B-B14F-4D97-AF65-F5344CB8AC3E}">
        <p14:creationId xmlns:p14="http://schemas.microsoft.com/office/powerpoint/2010/main" val="3052690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9BC1D-93AC-4E1F-9C83-725462D527BF}"/>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Bradley Hand ITC" panose="03070402050302030203" pitchFamily="66" charset="0"/>
              </a:rPr>
              <a:t>Observations for negative data</a:t>
            </a:r>
            <a:endParaRPr lang="en-IN" sz="3200" dirty="0">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61EB7128-870F-4D7B-B104-FB1E27CCA1EA}"/>
              </a:ext>
            </a:extLst>
          </p:cNvPr>
          <p:cNvSpPr>
            <a:spLocks noGrp="1"/>
          </p:cNvSpPr>
          <p:nvPr>
            <p:ph idx="1"/>
          </p:nvPr>
        </p:nvSpPr>
        <p:spPr>
          <a:xfrm>
            <a:off x="684212" y="2452643"/>
            <a:ext cx="8534400" cy="1848424"/>
          </a:xfrm>
        </p:spPr>
        <p:txBody>
          <a:bodyPr>
            <a:normAutofit/>
          </a:bodyPr>
          <a:lstStyle/>
          <a:p>
            <a:endParaRPr lang="en-IN" dirty="0"/>
          </a:p>
        </p:txBody>
      </p:sp>
      <p:pic>
        <p:nvPicPr>
          <p:cNvPr id="4" name="Picture 3"/>
          <p:cNvPicPr>
            <a:picLocks noChangeAspect="1"/>
          </p:cNvPicPr>
          <p:nvPr/>
        </p:nvPicPr>
        <p:blipFill>
          <a:blip r:embed="rId2"/>
          <a:stretch>
            <a:fillRect/>
          </a:stretch>
        </p:blipFill>
        <p:spPr>
          <a:xfrm>
            <a:off x="703262" y="1861025"/>
            <a:ext cx="8496300" cy="3238500"/>
          </a:xfrm>
          <a:prstGeom prst="rect">
            <a:avLst/>
          </a:prstGeom>
        </p:spPr>
      </p:pic>
    </p:spTree>
    <p:extLst>
      <p:ext uri="{BB962C8B-B14F-4D97-AF65-F5344CB8AC3E}">
        <p14:creationId xmlns:p14="http://schemas.microsoft.com/office/powerpoint/2010/main" val="337716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4D9C7-3795-4D51-B8B0-227CBE902886}"/>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Bradley Hand ITC" panose="03070402050302030203" pitchFamily="66" charset="0"/>
              </a:rPr>
              <a:t>DATA VISUALIZATION</a:t>
            </a:r>
            <a:endParaRPr lang="en-IN" sz="3200" dirty="0">
              <a:solidFill>
                <a:schemeClr val="tx1"/>
              </a:solidFill>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1B71E0B3-E4E4-41E4-903E-9C13701C9FCC}"/>
              </a:ext>
            </a:extLst>
          </p:cNvPr>
          <p:cNvSpPr>
            <a:spLocks noGrp="1"/>
          </p:cNvSpPr>
          <p:nvPr>
            <p:ph idx="1"/>
          </p:nvPr>
        </p:nvSpPr>
        <p:spPr>
          <a:xfrm>
            <a:off x="1097280" y="1845734"/>
            <a:ext cx="6191287" cy="4023360"/>
          </a:xfrm>
        </p:spPr>
        <p:txBody>
          <a:bodyPr/>
          <a:lstStyle/>
          <a:p>
            <a:r>
              <a:rPr lang="en-IN"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Now, we will see the different plots done with this dataset in order to know the insight of the data present. Below are the codes given for the plots and the output obtained:</a:t>
            </a:r>
          </a:p>
          <a:p>
            <a:r>
              <a:rPr lang="en-IN" dirty="0">
                <a:solidFill>
                  <a:schemeClr val="tx1"/>
                </a:solidFill>
                <a:latin typeface="Bradley Hand ITC" panose="03070402050302030203" pitchFamily="66" charset="0"/>
              </a:rPr>
              <a:t>Here </a:t>
            </a:r>
            <a:r>
              <a:rPr lang="en-IN"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are some of the outputs obtained after running the above code:</a:t>
            </a:r>
          </a:p>
          <a:p>
            <a:endParaRPr lang="en-IN" dirty="0"/>
          </a:p>
        </p:txBody>
      </p:sp>
    </p:spTree>
    <p:extLst>
      <p:ext uri="{BB962C8B-B14F-4D97-AF65-F5344CB8AC3E}">
        <p14:creationId xmlns:p14="http://schemas.microsoft.com/office/powerpoint/2010/main" val="46812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3610" y="639376"/>
            <a:ext cx="7162800" cy="1152525"/>
          </a:xfrm>
          <a:prstGeom prst="rect">
            <a:avLst/>
          </a:prstGeom>
        </p:spPr>
      </p:pic>
      <p:pic>
        <p:nvPicPr>
          <p:cNvPr id="3" name="Picture 2"/>
          <p:cNvPicPr>
            <a:picLocks noChangeAspect="1"/>
          </p:cNvPicPr>
          <p:nvPr/>
        </p:nvPicPr>
        <p:blipFill>
          <a:blip r:embed="rId3"/>
          <a:stretch>
            <a:fillRect/>
          </a:stretch>
        </p:blipFill>
        <p:spPr>
          <a:xfrm>
            <a:off x="3925724" y="2454334"/>
            <a:ext cx="4648200" cy="3333750"/>
          </a:xfrm>
          <a:prstGeom prst="rect">
            <a:avLst/>
          </a:prstGeom>
        </p:spPr>
      </p:pic>
    </p:spTree>
    <p:extLst>
      <p:ext uri="{BB962C8B-B14F-4D97-AF65-F5344CB8AC3E}">
        <p14:creationId xmlns:p14="http://schemas.microsoft.com/office/powerpoint/2010/main" val="164562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BFE0A-20E7-444B-B8CE-A957373D784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Bradley Hand ITC" panose="03070402050302030203" pitchFamily="66" charset="0"/>
              </a:rPr>
              <a:t>INTRODUCTION</a:t>
            </a:r>
            <a:endParaRPr lang="en-IN" sz="3200" dirty="0">
              <a:solidFill>
                <a:schemeClr val="tx1"/>
              </a:solidFill>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3B7E6A3A-7CC3-4292-8E54-55B4A6B378FB}"/>
              </a:ext>
            </a:extLst>
          </p:cNvPr>
          <p:cNvSpPr>
            <a:spLocks noGrp="1"/>
          </p:cNvSpPr>
          <p:nvPr>
            <p:ph idx="1"/>
          </p:nvPr>
        </p:nvSpPr>
        <p:spPr>
          <a:xfrm>
            <a:off x="1097280" y="1784412"/>
            <a:ext cx="10058400" cy="4084682"/>
          </a:xfrm>
        </p:spPr>
        <p:txBody>
          <a:bodyPr>
            <a:normAutofit/>
          </a:bodyPr>
          <a:lstStyle/>
          <a:p>
            <a:pPr algn="just">
              <a:buFont typeface="Wingdings" panose="05000000000000000000" pitchFamily="2" charset="2"/>
              <a:buChar char="Ø"/>
            </a:pPr>
            <a:r>
              <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anose="05000000000000000000" pitchFamily="2" charset="2"/>
              <a:buChar char="Ø"/>
            </a:pPr>
            <a:r>
              <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p>
          <a:p>
            <a:pPr algn="just">
              <a:buFont typeface="Wingdings" panose="05000000000000000000" pitchFamily="2" charset="2"/>
              <a:buChar char="Ø"/>
            </a:pPr>
            <a:r>
              <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anose="05000000000000000000" pitchFamily="2" charset="2"/>
              <a:buChar char="Ø"/>
            </a:pPr>
            <a:r>
              <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r>
              <a:rPr lang="en-IN" dirty="0" smtClean="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a:t>
            </a:r>
          </a:p>
          <a:p>
            <a:pPr marL="0" indent="0" algn="just">
              <a:buNone/>
            </a:pPr>
            <a:r>
              <a:rPr lang="en-IN" dirty="0" smtClean="0">
                <a:solidFill>
                  <a:schemeClr val="tx2">
                    <a:lumMod val="20000"/>
                    <a:lumOff val="80000"/>
                  </a:schemeClr>
                </a:solidFill>
                <a:latin typeface="Bradley Hand ITC" panose="03070402050302030203" pitchFamily="66" charset="0"/>
                <a:ea typeface="Calibri" panose="020F0502020204030204" pitchFamily="34" charset="0"/>
                <a:cs typeface="Times New Roman" panose="02020603050405020304" pitchFamily="18" charset="0"/>
              </a:rPr>
              <a:t>Source(Google)</a:t>
            </a:r>
            <a:endPar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769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DD7BA1C-D3F2-48B2-8713-88620A3D33A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269" y="342581"/>
            <a:ext cx="5928431" cy="3776492"/>
          </a:xfrm>
          <a:prstGeom prst="rect">
            <a:avLst/>
          </a:prstGeom>
          <a:noFill/>
          <a:ln>
            <a:noFill/>
          </a:ln>
        </p:spPr>
      </p:pic>
    </p:spTree>
    <p:extLst>
      <p:ext uri="{BB962C8B-B14F-4D97-AF65-F5344CB8AC3E}">
        <p14:creationId xmlns:p14="http://schemas.microsoft.com/office/powerpoint/2010/main" val="388858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9ED541B-494F-4F2F-B1D3-ABB313A6473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6789" y="863125"/>
            <a:ext cx="7614303" cy="4854011"/>
          </a:xfrm>
          <a:prstGeom prst="rect">
            <a:avLst/>
          </a:prstGeom>
          <a:noFill/>
          <a:ln>
            <a:noFill/>
          </a:ln>
        </p:spPr>
      </p:pic>
    </p:spTree>
    <p:extLst>
      <p:ext uri="{BB962C8B-B14F-4D97-AF65-F5344CB8AC3E}">
        <p14:creationId xmlns:p14="http://schemas.microsoft.com/office/powerpoint/2010/main" val="3629138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DB00C-E225-444A-BA28-B142DAE8C9AE}"/>
              </a:ext>
            </a:extLst>
          </p:cNvPr>
          <p:cNvSpPr>
            <a:spLocks noGrp="1"/>
          </p:cNvSpPr>
          <p:nvPr>
            <p:ph type="title"/>
          </p:nvPr>
        </p:nvSpPr>
        <p:spPr>
          <a:xfrm>
            <a:off x="1097280" y="286604"/>
            <a:ext cx="10058400" cy="101841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r>
            <a:b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sz="32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Observations from the count plot</a:t>
            </a:r>
            <a:endParaRPr lang="en-IN" sz="3200" dirty="0">
              <a:solidFill>
                <a:schemeClr val="tx1"/>
              </a:solidFill>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5CE2360E-46A6-474A-B081-93E363A61941}"/>
              </a:ext>
            </a:extLst>
          </p:cNvPr>
          <p:cNvSpPr>
            <a:spLocks noGrp="1"/>
          </p:cNvSpPr>
          <p:nvPr>
            <p:ph idx="1"/>
          </p:nvPr>
        </p:nvSpPr>
        <p:spPr>
          <a:xfrm>
            <a:off x="900727" y="1660870"/>
            <a:ext cx="10058400" cy="4811697"/>
          </a:xfrm>
        </p:spPr>
        <p:txBody>
          <a:bodyPr>
            <a:normAutofit/>
          </a:bodyPr>
          <a:lstStyle/>
          <a:p>
            <a:endParaRPr lang="en-IN" dirty="0"/>
          </a:p>
        </p:txBody>
      </p:sp>
      <p:pic>
        <p:nvPicPr>
          <p:cNvPr id="4" name="Picture 3"/>
          <p:cNvPicPr>
            <a:picLocks noChangeAspect="1"/>
          </p:cNvPicPr>
          <p:nvPr/>
        </p:nvPicPr>
        <p:blipFill>
          <a:blip r:embed="rId2"/>
          <a:stretch>
            <a:fillRect/>
          </a:stretch>
        </p:blipFill>
        <p:spPr>
          <a:xfrm>
            <a:off x="248985" y="1537830"/>
            <a:ext cx="10710142" cy="5057775"/>
          </a:xfrm>
          <a:prstGeom prst="rect">
            <a:avLst/>
          </a:prstGeom>
        </p:spPr>
      </p:pic>
    </p:spTree>
    <p:extLst>
      <p:ext uri="{BB962C8B-B14F-4D97-AF65-F5344CB8AC3E}">
        <p14:creationId xmlns:p14="http://schemas.microsoft.com/office/powerpoint/2010/main" val="1581061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0F796E-0529-48F1-8395-51B9035E47DB}"/>
              </a:ext>
            </a:extLst>
          </p:cNvPr>
          <p:cNvSpPr>
            <a:spLocks noGrp="1"/>
          </p:cNvSpPr>
          <p:nvPr>
            <p:ph idx="1"/>
          </p:nvPr>
        </p:nvSpPr>
        <p:spPr>
          <a:xfrm>
            <a:off x="1097280" y="523783"/>
            <a:ext cx="10058400" cy="5832629"/>
          </a:xfrm>
        </p:spPr>
        <p:txBody>
          <a:bodyPr>
            <a:normAutofit/>
          </a:bodyPr>
          <a:lstStyle/>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223837" y="885825"/>
            <a:ext cx="11744325" cy="5086350"/>
          </a:xfrm>
          <a:prstGeom prst="rect">
            <a:avLst/>
          </a:prstGeom>
        </p:spPr>
      </p:pic>
    </p:spTree>
    <p:extLst>
      <p:ext uri="{BB962C8B-B14F-4D97-AF65-F5344CB8AC3E}">
        <p14:creationId xmlns:p14="http://schemas.microsoft.com/office/powerpoint/2010/main" val="2868138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9137" y="1123950"/>
            <a:ext cx="10753725" cy="4610100"/>
          </a:xfrm>
          <a:prstGeom prst="rect">
            <a:avLst/>
          </a:prstGeom>
        </p:spPr>
      </p:pic>
    </p:spTree>
    <p:extLst>
      <p:ext uri="{BB962C8B-B14F-4D97-AF65-F5344CB8AC3E}">
        <p14:creationId xmlns:p14="http://schemas.microsoft.com/office/powerpoint/2010/main" val="2440558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FA575-6510-470F-A624-389CA451FD8C}"/>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Count plot for gender</a:t>
            </a:r>
            <a:endParaRPr lang="en-IN" sz="3200" dirty="0">
              <a:solidFill>
                <a:schemeClr val="tx1"/>
              </a:solidFill>
              <a:latin typeface="Bradley Hand ITC" panose="03070402050302030203" pitchFamily="66" charset="0"/>
            </a:endParaRPr>
          </a:p>
        </p:txBody>
      </p:sp>
      <p:pic>
        <p:nvPicPr>
          <p:cNvPr id="4" name="Picture 3">
            <a:extLst>
              <a:ext uri="{FF2B5EF4-FFF2-40B4-BE49-F238E27FC236}">
                <a16:creationId xmlns:a16="http://schemas.microsoft.com/office/drawing/2014/main" xmlns="" id="{7F61706B-20D2-4B65-984E-6C4E850828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90273" y="1594650"/>
            <a:ext cx="5854065" cy="3474720"/>
          </a:xfrm>
          <a:prstGeom prst="rect">
            <a:avLst/>
          </a:prstGeom>
          <a:noFill/>
          <a:ln>
            <a:noFill/>
          </a:ln>
        </p:spPr>
      </p:pic>
    </p:spTree>
    <p:extLst>
      <p:ext uri="{BB962C8B-B14F-4D97-AF65-F5344CB8AC3E}">
        <p14:creationId xmlns:p14="http://schemas.microsoft.com/office/powerpoint/2010/main" val="107632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F343602-61BD-488E-AA79-CED3C5D16B7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3395" y="1641589"/>
            <a:ext cx="5731510" cy="3320415"/>
          </a:xfrm>
          <a:prstGeom prst="rect">
            <a:avLst/>
          </a:prstGeom>
          <a:noFill/>
          <a:ln>
            <a:noFill/>
          </a:ln>
        </p:spPr>
      </p:pic>
    </p:spTree>
    <p:extLst>
      <p:ext uri="{BB962C8B-B14F-4D97-AF65-F5344CB8AC3E}">
        <p14:creationId xmlns:p14="http://schemas.microsoft.com/office/powerpoint/2010/main" val="1678753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FF350-B969-46E8-9CCD-9B8FE240D69C}"/>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Bradley Hand ITC" panose="03070402050302030203" pitchFamily="66" charset="0"/>
              </a:rPr>
              <a:t>Observations</a:t>
            </a:r>
            <a:endParaRPr lang="en-IN" sz="3200" dirty="0">
              <a:solidFill>
                <a:schemeClr val="tx1"/>
              </a:solidFill>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547A9BB0-1FA9-470F-A00A-DDC15762F6E2}"/>
              </a:ext>
            </a:extLst>
          </p:cNvPr>
          <p:cNvSpPr>
            <a:spLocks noGrp="1"/>
          </p:cNvSpPr>
          <p:nvPr>
            <p:ph idx="1"/>
          </p:nvPr>
        </p:nvSpPr>
        <p:spPr>
          <a:xfrm>
            <a:off x="684212" y="1623700"/>
            <a:ext cx="8534400" cy="4033615"/>
          </a:xfrm>
        </p:spPr>
        <p:txBody>
          <a:bodyPr>
            <a:normAutofit/>
          </a:bodyPr>
          <a:lstStyle/>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p:cNvPicPr>
            <a:picLocks noChangeAspect="1"/>
          </p:cNvPicPr>
          <p:nvPr/>
        </p:nvPicPr>
        <p:blipFill>
          <a:blip r:embed="rId2"/>
          <a:stretch>
            <a:fillRect/>
          </a:stretch>
        </p:blipFill>
        <p:spPr>
          <a:xfrm>
            <a:off x="429292" y="1211144"/>
            <a:ext cx="10906125" cy="5324475"/>
          </a:xfrm>
          <a:prstGeom prst="rect">
            <a:avLst/>
          </a:prstGeom>
        </p:spPr>
      </p:pic>
    </p:spTree>
    <p:extLst>
      <p:ext uri="{BB962C8B-B14F-4D97-AF65-F5344CB8AC3E}">
        <p14:creationId xmlns:p14="http://schemas.microsoft.com/office/powerpoint/2010/main" val="3973018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E9AA4-7DE9-4F2C-92E0-3FA7EF8CB197}"/>
              </a:ext>
            </a:extLst>
          </p:cNvPr>
          <p:cNvSpPr>
            <a:spLocks noGrp="1"/>
          </p:cNvSpPr>
          <p:nvPr>
            <p:ph type="title"/>
          </p:nvPr>
        </p:nvSpPr>
        <p:spPr>
          <a:xfrm>
            <a:off x="1097280" y="286603"/>
            <a:ext cx="10058400" cy="1000659"/>
          </a:xfrm>
        </p:spPr>
        <p:txBody>
          <a:bodyPr>
            <a:noAutofit/>
          </a:bodyPr>
          <a:lstStyle/>
          <a:p>
            <a:r>
              <a:rPr lang="en-US" sz="3200" dirty="0">
                <a:solidFill>
                  <a:schemeClr val="tx1"/>
                </a:solidFill>
                <a:latin typeface="Bradley Hand ITC" panose="03070402050302030203" pitchFamily="66" charset="0"/>
              </a:rPr>
              <a:t>Website Vs People count for negative feedback</a:t>
            </a:r>
            <a:endParaRPr lang="en-IN" sz="3200" dirty="0">
              <a:solidFill>
                <a:schemeClr val="tx1"/>
              </a:solidFill>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60625DEA-CFEB-42CC-A7C0-6FECB197EE22}"/>
              </a:ext>
            </a:extLst>
          </p:cNvPr>
          <p:cNvSpPr>
            <a:spLocks noGrp="1"/>
          </p:cNvSpPr>
          <p:nvPr>
            <p:ph idx="1"/>
          </p:nvPr>
        </p:nvSpPr>
        <p:spPr>
          <a:xfrm>
            <a:off x="1097280" y="1845734"/>
            <a:ext cx="4912903" cy="4023360"/>
          </a:xfrm>
        </p:spPr>
        <p:txBody>
          <a:bodyPr/>
          <a:lstStyle/>
          <a:p>
            <a:pPr algn="just">
              <a:lnSpc>
                <a:spcPct val="107000"/>
              </a:lnSpc>
              <a:spcAft>
                <a:spcPts val="800"/>
              </a:spcAft>
              <a:buFont typeface="Wingdings" panose="05000000000000000000" pitchFamily="2" charset="2"/>
              <a:buChar char="Ø"/>
            </a:pPr>
            <a:r>
              <a:rPr lang="en-IN" sz="1800" dirty="0">
                <a:solidFill>
                  <a:schemeClr val="tx2">
                    <a:lumMod val="20000"/>
                    <a:lumOff val="80000"/>
                  </a:schemeClr>
                </a:solidFill>
                <a:effectLst/>
                <a:latin typeface="Bradley Hand ITC" panose="03070402050302030203" pitchFamily="66" charset="0"/>
                <a:ea typeface="Times New Roman" panose="02020603050405020304" pitchFamily="18" charset="0"/>
                <a:cs typeface="Calibri" panose="020F0502020204030204" pitchFamily="34" charset="0"/>
              </a:rPr>
              <a:t>During the promotion time, Amazon has received more negative feedback from customers followed by Snapdeal, Flipkart and Paytm.</a:t>
            </a:r>
            <a:endParaRPr lang="en-IN" sz="1800"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buFont typeface="Wingdings" panose="05000000000000000000" pitchFamily="2" charset="2"/>
              <a:buChar char="Ø"/>
            </a:pPr>
            <a:r>
              <a:rPr lang="en-IN" sz="1800" dirty="0">
                <a:solidFill>
                  <a:schemeClr val="tx2">
                    <a:lumMod val="20000"/>
                    <a:lumOff val="80000"/>
                  </a:schemeClr>
                </a:solidFill>
                <a:effectLst/>
                <a:latin typeface="Bradley Hand ITC" panose="03070402050302030203" pitchFamily="66" charset="0"/>
                <a:ea typeface="Times New Roman" panose="02020603050405020304" pitchFamily="18" charset="0"/>
                <a:cs typeface="Calibri" panose="020F0502020204030204" pitchFamily="34" charset="0"/>
              </a:rPr>
              <a:t>We can note that difference between negative feedbacks of the websites is not very huge and it needs to be improved in order to handle such situations.</a:t>
            </a:r>
            <a:endParaRPr lang="en-IN" sz="1800"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067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137" y="871537"/>
            <a:ext cx="11515725" cy="5114925"/>
          </a:xfrm>
          <a:prstGeom prst="rect">
            <a:avLst/>
          </a:prstGeom>
        </p:spPr>
      </p:pic>
    </p:spTree>
    <p:extLst>
      <p:ext uri="{BB962C8B-B14F-4D97-AF65-F5344CB8AC3E}">
        <p14:creationId xmlns:p14="http://schemas.microsoft.com/office/powerpoint/2010/main" val="390066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718D-ED34-4C21-A2DE-52044A66BD86}"/>
              </a:ext>
            </a:extLst>
          </p:cNvPr>
          <p:cNvSpPr>
            <a:spLocks noGrp="1"/>
          </p:cNvSpPr>
          <p:nvPr>
            <p:ph type="title"/>
          </p:nvPr>
        </p:nvSpPr>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FF4F82D-9912-4067-8996-2249ED994557}"/>
              </a:ext>
            </a:extLst>
          </p:cNvPr>
          <p:cNvSpPr>
            <a:spLocks noGrp="1"/>
          </p:cNvSpPr>
          <p:nvPr>
            <p:ph idx="1"/>
          </p:nvPr>
        </p:nvSpPr>
        <p:spPr/>
        <p:txBody>
          <a:bodyPr>
            <a:normAutofit/>
          </a:bodyPr>
          <a:lstStyle/>
          <a:p>
            <a:pPr algn="just">
              <a:lnSpc>
                <a:spcPct val="107000"/>
              </a:lnSpc>
              <a:spcAft>
                <a:spcPts val="800"/>
              </a:spcAft>
              <a:buFont typeface="Wingdings" panose="05000000000000000000" pitchFamily="2" charset="2"/>
              <a:buChar char="Ø"/>
            </a:pPr>
            <a:r>
              <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Calibri" panose="020F0502020204030204" pitchFamily="34" charset="0"/>
              </a:rPr>
              <a:t>The data is collected from the Indian online shoppers. Results indicate the e-retail success factors, which are very much critical for customer satisfaction.</a:t>
            </a:r>
            <a:endPar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b="1"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 </a:t>
            </a:r>
            <a:r>
              <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p>
          <a:p>
            <a:pPr algn="just">
              <a:buFont typeface="Wingdings" panose="05000000000000000000" pitchFamily="2" charset="2"/>
              <a:buChar char="Ø"/>
            </a:pPr>
            <a:r>
              <a:rPr lang="en-IN" dirty="0">
                <a:solidFill>
                  <a:schemeClr val="tx2">
                    <a:lumMod val="20000"/>
                    <a:lumOff val="80000"/>
                  </a:schemeClr>
                </a:solidFill>
                <a:effectLst/>
                <a:latin typeface="Bradley Hand ITC" panose="03070402050302030203" pitchFamily="66" charset="0"/>
                <a:ea typeface="Calibri" panose="020F0502020204030204" pitchFamily="34" charset="0"/>
                <a:cs typeface="Times New Roman" panose="02020603050405020304" pitchFamily="18" charset="0"/>
              </a:rPr>
              <a:t> The research furthermore investigated the factors that influence the online customers repeat purchase intention.</a:t>
            </a:r>
          </a:p>
          <a:p>
            <a:endParaRPr lang="en-IN" sz="2400" dirty="0">
              <a:solidFill>
                <a:schemeClr val="tx2">
                  <a:lumMod val="20000"/>
                  <a:lumOff val="80000"/>
                </a:schemeClr>
              </a:solidFill>
              <a:latin typeface="Bradley Hand ITC" panose="03070402050302030203" pitchFamily="66" charset="0"/>
            </a:endParaRPr>
          </a:p>
        </p:txBody>
      </p:sp>
    </p:spTree>
    <p:extLst>
      <p:ext uri="{BB962C8B-B14F-4D97-AF65-F5344CB8AC3E}">
        <p14:creationId xmlns:p14="http://schemas.microsoft.com/office/powerpoint/2010/main" val="2414602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2937" y="947737"/>
            <a:ext cx="10906125" cy="4962525"/>
          </a:xfrm>
          <a:prstGeom prst="rect">
            <a:avLst/>
          </a:prstGeom>
        </p:spPr>
      </p:pic>
    </p:spTree>
    <p:extLst>
      <p:ext uri="{BB962C8B-B14F-4D97-AF65-F5344CB8AC3E}">
        <p14:creationId xmlns:p14="http://schemas.microsoft.com/office/powerpoint/2010/main" val="2007913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3FA70-6A1E-45C4-85EF-794FBD3D09B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Bradley Hand ITC" panose="03070402050302030203" pitchFamily="66" charset="0"/>
              </a:rPr>
              <a:t>Observations</a:t>
            </a:r>
            <a:endParaRPr lang="en-IN" sz="3200" dirty="0">
              <a:solidFill>
                <a:schemeClr val="tx1"/>
              </a:solidFill>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10D98A54-3893-42EA-A783-E151D6238F9E}"/>
              </a:ext>
            </a:extLst>
          </p:cNvPr>
          <p:cNvSpPr>
            <a:spLocks noGrp="1"/>
          </p:cNvSpPr>
          <p:nvPr>
            <p:ph idx="1"/>
          </p:nvPr>
        </p:nvSpPr>
        <p:spPr>
          <a:xfrm>
            <a:off x="1097280" y="1845734"/>
            <a:ext cx="10058400" cy="3093735"/>
          </a:xfrm>
        </p:spPr>
        <p:txBody>
          <a:bodyPr>
            <a:normAutofit/>
          </a:bodyPr>
          <a:lstStyle/>
          <a:p>
            <a:endParaRPr lang="en-IN" dirty="0"/>
          </a:p>
        </p:txBody>
      </p:sp>
      <p:pic>
        <p:nvPicPr>
          <p:cNvPr id="4" name="Picture 3"/>
          <p:cNvPicPr>
            <a:picLocks noChangeAspect="1"/>
          </p:cNvPicPr>
          <p:nvPr/>
        </p:nvPicPr>
        <p:blipFill>
          <a:blip r:embed="rId2"/>
          <a:stretch>
            <a:fillRect/>
          </a:stretch>
        </p:blipFill>
        <p:spPr>
          <a:xfrm>
            <a:off x="447675" y="1452562"/>
            <a:ext cx="11296650" cy="3952875"/>
          </a:xfrm>
          <a:prstGeom prst="rect">
            <a:avLst/>
          </a:prstGeom>
        </p:spPr>
      </p:pic>
    </p:spTree>
    <p:extLst>
      <p:ext uri="{BB962C8B-B14F-4D97-AF65-F5344CB8AC3E}">
        <p14:creationId xmlns:p14="http://schemas.microsoft.com/office/powerpoint/2010/main" val="4141834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89373-E1ED-4014-B73C-F28142E200FD}"/>
              </a:ext>
            </a:extLst>
          </p:cNvPr>
          <p:cNvSpPr>
            <a:spLocks noGrp="1"/>
          </p:cNvSpPr>
          <p:nvPr>
            <p:ph type="title"/>
          </p:nvPr>
        </p:nvSpPr>
        <p:spPr>
          <a:xfrm>
            <a:off x="1097280" y="286604"/>
            <a:ext cx="10058400" cy="1071680"/>
          </a:xfrm>
        </p:spPr>
        <p:txBody>
          <a:bodyPr>
            <a:normAutofit/>
          </a:bodyPr>
          <a:lstStyle/>
          <a:p>
            <a:r>
              <a:rPr lang="en-US" sz="3200" dirty="0">
                <a:solidFill>
                  <a:schemeClr val="tx1"/>
                </a:solidFill>
                <a:latin typeface="Bradley Hand ITC" panose="03070402050302030203" pitchFamily="66" charset="0"/>
              </a:rPr>
              <a:t>Other </a:t>
            </a:r>
            <a:r>
              <a:rPr lang="en-US" sz="3200" dirty="0" smtClean="0">
                <a:solidFill>
                  <a:schemeClr val="tx1"/>
                </a:solidFill>
                <a:latin typeface="Bradley Hand ITC" panose="03070402050302030203" pitchFamily="66" charset="0"/>
              </a:rPr>
              <a:t>informative Visualizations</a:t>
            </a:r>
            <a:endParaRPr lang="en-IN" sz="3200" dirty="0">
              <a:solidFill>
                <a:schemeClr val="tx1"/>
              </a:solidFill>
              <a:latin typeface="Bradley Hand ITC" panose="03070402050302030203" pitchFamily="66" charset="0"/>
            </a:endParaRPr>
          </a:p>
        </p:txBody>
      </p:sp>
      <p:pic>
        <p:nvPicPr>
          <p:cNvPr id="3" name="Picture 2"/>
          <p:cNvPicPr>
            <a:picLocks noChangeAspect="1"/>
          </p:cNvPicPr>
          <p:nvPr/>
        </p:nvPicPr>
        <p:blipFill>
          <a:blip r:embed="rId2"/>
          <a:stretch>
            <a:fillRect/>
          </a:stretch>
        </p:blipFill>
        <p:spPr>
          <a:xfrm>
            <a:off x="345347" y="1631935"/>
            <a:ext cx="10544175" cy="4619625"/>
          </a:xfrm>
          <a:prstGeom prst="rect">
            <a:avLst/>
          </a:prstGeom>
        </p:spPr>
      </p:pic>
    </p:spTree>
    <p:extLst>
      <p:ext uri="{BB962C8B-B14F-4D97-AF65-F5344CB8AC3E}">
        <p14:creationId xmlns:p14="http://schemas.microsoft.com/office/powerpoint/2010/main" val="126116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9918" y="1444239"/>
            <a:ext cx="6448425" cy="3457575"/>
          </a:xfrm>
          <a:prstGeom prst="rect">
            <a:avLst/>
          </a:prstGeom>
        </p:spPr>
      </p:pic>
    </p:spTree>
    <p:extLst>
      <p:ext uri="{BB962C8B-B14F-4D97-AF65-F5344CB8AC3E}">
        <p14:creationId xmlns:p14="http://schemas.microsoft.com/office/powerpoint/2010/main" val="3513741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1777" y="219788"/>
            <a:ext cx="4105275" cy="2914650"/>
          </a:xfrm>
          <a:prstGeom prst="rect">
            <a:avLst/>
          </a:prstGeom>
        </p:spPr>
      </p:pic>
      <p:pic>
        <p:nvPicPr>
          <p:cNvPr id="3" name="Picture 2"/>
          <p:cNvPicPr>
            <a:picLocks noChangeAspect="1"/>
          </p:cNvPicPr>
          <p:nvPr/>
        </p:nvPicPr>
        <p:blipFill>
          <a:blip r:embed="rId3"/>
          <a:stretch>
            <a:fillRect/>
          </a:stretch>
        </p:blipFill>
        <p:spPr>
          <a:xfrm>
            <a:off x="4867052" y="3475023"/>
            <a:ext cx="3590925" cy="2762250"/>
          </a:xfrm>
          <a:prstGeom prst="rect">
            <a:avLst/>
          </a:prstGeom>
        </p:spPr>
      </p:pic>
    </p:spTree>
    <p:extLst>
      <p:ext uri="{BB962C8B-B14F-4D97-AF65-F5344CB8AC3E}">
        <p14:creationId xmlns:p14="http://schemas.microsoft.com/office/powerpoint/2010/main" val="931014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B9C67-6259-43FD-ADA9-57E898F7823D}"/>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Feature wise comparison from positive feedback data frame and plotting bar plot</a:t>
            </a:r>
            <a:endParaRPr lang="en-IN" sz="3200" dirty="0">
              <a:solidFill>
                <a:schemeClr val="tx1"/>
              </a:solidFill>
              <a:latin typeface="Bradley Hand ITC" panose="03070402050302030203" pitchFamily="66" charset="0"/>
            </a:endParaRPr>
          </a:p>
        </p:txBody>
      </p:sp>
      <p:pic>
        <p:nvPicPr>
          <p:cNvPr id="3" name="Picture 2"/>
          <p:cNvPicPr>
            <a:picLocks noChangeAspect="1"/>
          </p:cNvPicPr>
          <p:nvPr/>
        </p:nvPicPr>
        <p:blipFill>
          <a:blip r:embed="rId2"/>
          <a:stretch>
            <a:fillRect/>
          </a:stretch>
        </p:blipFill>
        <p:spPr>
          <a:xfrm>
            <a:off x="842962" y="1615155"/>
            <a:ext cx="8959063" cy="4447507"/>
          </a:xfrm>
          <a:prstGeom prst="rect">
            <a:avLst/>
          </a:prstGeom>
        </p:spPr>
      </p:pic>
    </p:spTree>
    <p:extLst>
      <p:ext uri="{BB962C8B-B14F-4D97-AF65-F5344CB8AC3E}">
        <p14:creationId xmlns:p14="http://schemas.microsoft.com/office/powerpoint/2010/main" val="1686810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3862" y="121732"/>
            <a:ext cx="5857875" cy="3076575"/>
          </a:xfrm>
          <a:prstGeom prst="rect">
            <a:avLst/>
          </a:prstGeom>
        </p:spPr>
      </p:pic>
      <p:pic>
        <p:nvPicPr>
          <p:cNvPr id="3" name="Picture 2"/>
          <p:cNvPicPr>
            <a:picLocks noChangeAspect="1"/>
          </p:cNvPicPr>
          <p:nvPr/>
        </p:nvPicPr>
        <p:blipFill>
          <a:blip r:embed="rId3"/>
          <a:stretch>
            <a:fillRect/>
          </a:stretch>
        </p:blipFill>
        <p:spPr>
          <a:xfrm>
            <a:off x="4805273" y="3198307"/>
            <a:ext cx="5076825" cy="3114675"/>
          </a:xfrm>
          <a:prstGeom prst="rect">
            <a:avLst/>
          </a:prstGeom>
        </p:spPr>
      </p:pic>
    </p:spTree>
    <p:extLst>
      <p:ext uri="{BB962C8B-B14F-4D97-AF65-F5344CB8AC3E}">
        <p14:creationId xmlns:p14="http://schemas.microsoft.com/office/powerpoint/2010/main" val="1728053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597AA-D409-48E1-B7CF-CF729D7DECC0}"/>
              </a:ext>
            </a:extLst>
          </p:cNvPr>
          <p:cNvSpPr>
            <a:spLocks noGrp="1"/>
          </p:cNvSpPr>
          <p:nvPr>
            <p:ph type="title"/>
          </p:nvPr>
        </p:nvSpPr>
        <p:spPr>
          <a:xfrm>
            <a:off x="1097280" y="286604"/>
            <a:ext cx="10058400" cy="867493"/>
          </a:xfrm>
        </p:spPr>
        <p:txBody>
          <a:bodyPr>
            <a:normAutofit/>
          </a:bodyPr>
          <a:lstStyle/>
          <a:p>
            <a:r>
              <a:rPr lang="en-US" sz="3200" dirty="0">
                <a:solidFill>
                  <a:schemeClr val="tx1"/>
                </a:solidFill>
                <a:latin typeface="Bradley Hand ITC" panose="03070402050302030203" pitchFamily="66" charset="0"/>
              </a:rPr>
              <a:t>Observations</a:t>
            </a:r>
            <a:endParaRPr lang="en-IN" sz="3200" dirty="0">
              <a:solidFill>
                <a:schemeClr val="tx1"/>
              </a:solidFill>
              <a:latin typeface="Bradley Hand ITC" panose="03070402050302030203" pitchFamily="66" charset="0"/>
            </a:endParaRPr>
          </a:p>
        </p:txBody>
      </p:sp>
      <p:pic>
        <p:nvPicPr>
          <p:cNvPr id="4" name="Content Placeholder 3"/>
          <p:cNvPicPr>
            <a:picLocks noGrp="1" noChangeAspect="1"/>
          </p:cNvPicPr>
          <p:nvPr>
            <p:ph idx="1"/>
          </p:nvPr>
        </p:nvPicPr>
        <p:blipFill>
          <a:blip r:embed="rId2"/>
          <a:stretch>
            <a:fillRect/>
          </a:stretch>
        </p:blipFill>
        <p:spPr>
          <a:xfrm>
            <a:off x="788863" y="1520825"/>
            <a:ext cx="8325100" cy="3350278"/>
          </a:xfrm>
          <a:prstGeom prst="rect">
            <a:avLst/>
          </a:prstGeom>
        </p:spPr>
      </p:pic>
    </p:spTree>
    <p:extLst>
      <p:ext uri="{BB962C8B-B14F-4D97-AF65-F5344CB8AC3E}">
        <p14:creationId xmlns:p14="http://schemas.microsoft.com/office/powerpoint/2010/main" val="3151866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8101" y="521293"/>
            <a:ext cx="5990602" cy="584775"/>
          </a:xfrm>
          <a:prstGeom prst="rect">
            <a:avLst/>
          </a:prstGeom>
          <a:noFill/>
        </p:spPr>
        <p:txBody>
          <a:bodyPr wrap="square" rtlCol="0">
            <a:spAutoFit/>
          </a:bodyPr>
          <a:lstStyle/>
          <a:p>
            <a:r>
              <a:rPr lang="en-IN" sz="3200" dirty="0" smtClean="0">
                <a:latin typeface="Bradley Hand ITC" panose="03070402050302030203" pitchFamily="66" charset="0"/>
              </a:rPr>
              <a:t>CONCLUSIONS</a:t>
            </a:r>
            <a:endParaRPr lang="en-IN" sz="3200" dirty="0">
              <a:latin typeface="Bradley Hand ITC" panose="03070402050302030203" pitchFamily="66" charset="0"/>
            </a:endParaRPr>
          </a:p>
        </p:txBody>
      </p:sp>
      <p:pic>
        <p:nvPicPr>
          <p:cNvPr id="3" name="Picture 2"/>
          <p:cNvPicPr>
            <a:picLocks noChangeAspect="1"/>
          </p:cNvPicPr>
          <p:nvPr/>
        </p:nvPicPr>
        <p:blipFill>
          <a:blip r:embed="rId2"/>
          <a:stretch>
            <a:fillRect/>
          </a:stretch>
        </p:blipFill>
        <p:spPr>
          <a:xfrm>
            <a:off x="250543" y="1192093"/>
            <a:ext cx="11058525" cy="5362575"/>
          </a:xfrm>
          <a:prstGeom prst="rect">
            <a:avLst/>
          </a:prstGeom>
        </p:spPr>
      </p:pic>
    </p:spTree>
    <p:extLst>
      <p:ext uri="{BB962C8B-B14F-4D97-AF65-F5344CB8AC3E}">
        <p14:creationId xmlns:p14="http://schemas.microsoft.com/office/powerpoint/2010/main" val="397295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2612" y="1654367"/>
            <a:ext cx="10944225" cy="3019425"/>
          </a:xfrm>
          <a:prstGeom prst="rect">
            <a:avLst/>
          </a:prstGeom>
        </p:spPr>
      </p:pic>
    </p:spTree>
    <p:extLst>
      <p:ext uri="{BB962C8B-B14F-4D97-AF65-F5344CB8AC3E}">
        <p14:creationId xmlns:p14="http://schemas.microsoft.com/office/powerpoint/2010/main" val="219312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C4749-34B0-4903-BF2D-8E8BE8DB3A5B}"/>
              </a:ext>
            </a:extLst>
          </p:cNvPr>
          <p:cNvSpPr>
            <a:spLocks noGrp="1"/>
          </p:cNvSpPr>
          <p:nvPr>
            <p:ph type="title"/>
          </p:nvPr>
        </p:nvSpPr>
        <p:spPr>
          <a:xfrm>
            <a:off x="1060226" y="-1820254"/>
            <a:ext cx="8534400" cy="5900395"/>
          </a:xfrm>
        </p:spPr>
        <p:txBody>
          <a:bodyPr>
            <a:normAutofit/>
          </a:bodyPr>
          <a:lstStyle/>
          <a:p>
            <a:r>
              <a:rPr lang="en-IN" sz="3200" dirty="0" smtClean="0">
                <a:latin typeface="Bradley Hand ITC" panose="03070402050302030203" pitchFamily="66" charset="0"/>
                <a:ea typeface="Calibri" panose="020F0502020204030204" pitchFamily="34" charset="0"/>
              </a:rPr>
              <a:t>objectives</a:t>
            </a:r>
            <a:r>
              <a:rPr lang="en-IN" sz="3200" dirty="0" smtClean="0">
                <a:solidFill>
                  <a:schemeClr val="tx1"/>
                </a:solidFill>
                <a:effectLst/>
                <a:latin typeface="Bradley Hand ITC" panose="03070402050302030203" pitchFamily="66" charset="0"/>
                <a:ea typeface="Calibri" panose="020F0502020204030204" pitchFamily="34" charset="0"/>
              </a:rPr>
              <a:t> </a:t>
            </a:r>
            <a:r>
              <a:rPr lang="en-IN" sz="3200" dirty="0">
                <a:solidFill>
                  <a:schemeClr val="tx1"/>
                </a:solidFill>
                <a:effectLst/>
                <a:latin typeface="Bradley Hand ITC" panose="03070402050302030203" pitchFamily="66" charset="0"/>
                <a:ea typeface="Calibri" panose="020F0502020204030204" pitchFamily="34" charset="0"/>
              </a:rPr>
              <a:t>for the Problem Undertaken </a:t>
            </a:r>
            <a:r>
              <a:rPr lang="en-IN" sz="1800" dirty="0">
                <a:solidFill>
                  <a:srgbClr val="000000"/>
                </a:solidFill>
                <a:effectLst/>
                <a:latin typeface="Bradley Hand ITC" panose="03070402050302030203" pitchFamily="66" charset="0"/>
                <a:ea typeface="Calibri" panose="020F0502020204030204" pitchFamily="34" charset="0"/>
              </a:rPr>
              <a:t/>
            </a:r>
            <a:br>
              <a:rPr lang="en-IN" sz="1800" dirty="0">
                <a:solidFill>
                  <a:srgbClr val="000000"/>
                </a:solidFill>
                <a:effectLst/>
                <a:latin typeface="Bradley Hand ITC" panose="03070402050302030203" pitchFamily="66" charset="0"/>
                <a:ea typeface="Calibri" panose="020F0502020204030204" pitchFamily="34" charset="0"/>
              </a:rPr>
            </a:br>
            <a:endParaRPr lang="en-IN" dirty="0">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3674F1CA-5673-4E31-A56E-A451FD4111F3}"/>
              </a:ext>
            </a:extLst>
          </p:cNvPr>
          <p:cNvSpPr>
            <a:spLocks noGrp="1"/>
          </p:cNvSpPr>
          <p:nvPr>
            <p:ph idx="1"/>
          </p:nvPr>
        </p:nvSpPr>
        <p:spPr>
          <a:xfrm>
            <a:off x="615846" y="888763"/>
            <a:ext cx="8534400" cy="5383850"/>
          </a:xfrm>
        </p:spPr>
        <p:txBody>
          <a:bodyPr/>
          <a:lstStyle/>
          <a:p>
            <a:r>
              <a:rPr lang="en-IN"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endParaRPr lang="en-IN" dirty="0"/>
          </a:p>
        </p:txBody>
      </p:sp>
    </p:spTree>
    <p:extLst>
      <p:ext uri="{BB962C8B-B14F-4D97-AF65-F5344CB8AC3E}">
        <p14:creationId xmlns:p14="http://schemas.microsoft.com/office/powerpoint/2010/main" val="1267931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46410" y="1109662"/>
            <a:ext cx="5095875" cy="4638675"/>
          </a:xfrm>
          <a:prstGeom prst="rect">
            <a:avLst/>
          </a:prstGeom>
        </p:spPr>
      </p:pic>
    </p:spTree>
    <p:extLst>
      <p:ext uri="{BB962C8B-B14F-4D97-AF65-F5344CB8AC3E}">
        <p14:creationId xmlns:p14="http://schemas.microsoft.com/office/powerpoint/2010/main" val="373957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C073F-55D0-4590-8A60-76A012409288}"/>
              </a:ext>
            </a:extLst>
          </p:cNvPr>
          <p:cNvSpPr>
            <a:spLocks noGrp="1"/>
          </p:cNvSpPr>
          <p:nvPr>
            <p:ph type="title"/>
          </p:nvPr>
        </p:nvSpPr>
        <p:spPr>
          <a:xfrm>
            <a:off x="1097280" y="337351"/>
            <a:ext cx="10058400" cy="1400009"/>
          </a:xfrm>
        </p:spPr>
        <p:txBody>
          <a:bodyPr>
            <a:noAutofit/>
          </a:bodyPr>
          <a:lstStyle/>
          <a:p>
            <a:r>
              <a:rPr lang="en-IN" sz="32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Diagrammatic Representation of Customer Retention</a:t>
            </a:r>
            <a:r>
              <a:rPr lang="en-IN" sz="3200" dirty="0">
                <a:effectLst/>
                <a:latin typeface="Calibri" panose="020F0502020204030204" pitchFamily="34" charset="0"/>
                <a:ea typeface="Calibri" panose="020F0502020204030204" pitchFamily="34" charset="0"/>
                <a:cs typeface="Times New Roman" panose="02020603050405020304" pitchFamily="18" charset="0"/>
              </a:rPr>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pic>
        <p:nvPicPr>
          <p:cNvPr id="4" name="Picture 3">
            <a:extLst>
              <a:ext uri="{FF2B5EF4-FFF2-40B4-BE49-F238E27FC236}">
                <a16:creationId xmlns:a16="http://schemas.microsoft.com/office/drawing/2014/main" xmlns="" id="{65055101-BAA9-4F3A-A0AA-9BD69580C5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4726" y="2117089"/>
            <a:ext cx="6995603" cy="3138491"/>
          </a:xfrm>
          <a:prstGeom prst="rect">
            <a:avLst/>
          </a:prstGeom>
          <a:noFill/>
          <a:ln>
            <a:noFill/>
          </a:ln>
        </p:spPr>
      </p:pic>
      <p:sp>
        <p:nvSpPr>
          <p:cNvPr id="3" name="TextBox 2"/>
          <p:cNvSpPr txBox="1"/>
          <p:nvPr/>
        </p:nvSpPr>
        <p:spPr>
          <a:xfrm>
            <a:off x="720969" y="6163408"/>
            <a:ext cx="3807069" cy="369332"/>
          </a:xfrm>
          <a:prstGeom prst="rect">
            <a:avLst/>
          </a:prstGeom>
          <a:noFill/>
        </p:spPr>
        <p:txBody>
          <a:bodyPr wrap="square" rtlCol="0">
            <a:spAutoFit/>
          </a:bodyPr>
          <a:lstStyle/>
          <a:p>
            <a:r>
              <a:rPr lang="en-IN" dirty="0" smtClean="0">
                <a:latin typeface="Bradley Hand ITC" panose="03070402050302030203" pitchFamily="66" charset="0"/>
              </a:rPr>
              <a:t>Source(</a:t>
            </a:r>
            <a:r>
              <a:rPr lang="en-IN" dirty="0">
                <a:latin typeface="Bradley Hand ITC" panose="03070402050302030203" pitchFamily="66" charset="0"/>
              </a:rPr>
              <a:t>G</a:t>
            </a:r>
            <a:r>
              <a:rPr lang="en-IN" dirty="0" smtClean="0">
                <a:latin typeface="Bradley Hand ITC" panose="03070402050302030203" pitchFamily="66" charset="0"/>
              </a:rPr>
              <a:t>oogle)</a:t>
            </a:r>
            <a:endParaRPr lang="en-IN" dirty="0">
              <a:latin typeface="Bradley Hand ITC" panose="03070402050302030203" pitchFamily="66" charset="0"/>
            </a:endParaRPr>
          </a:p>
        </p:txBody>
      </p:sp>
    </p:spTree>
    <p:extLst>
      <p:ext uri="{BB962C8B-B14F-4D97-AF65-F5344CB8AC3E}">
        <p14:creationId xmlns:p14="http://schemas.microsoft.com/office/powerpoint/2010/main" val="354824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3C17A-CA10-4156-BA42-B7DDBDDEFF68}"/>
              </a:ext>
            </a:extLst>
          </p:cNvPr>
          <p:cNvSpPr>
            <a:spLocks noGrp="1"/>
          </p:cNvSpPr>
          <p:nvPr>
            <p:ph type="title"/>
          </p:nvPr>
        </p:nvSpPr>
        <p:spPr>
          <a:xfrm>
            <a:off x="684212" y="85458"/>
            <a:ext cx="8534400" cy="1919453"/>
          </a:xfrm>
        </p:spPr>
        <p:txBody>
          <a:bodyPr/>
          <a:lstStyle/>
          <a:p>
            <a:r>
              <a:rPr lang="en-IN" sz="32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Data Sources and their formats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D2B3A05-70B5-4E71-96DF-5841EBD0EE4C}"/>
              </a:ext>
            </a:extLst>
          </p:cNvPr>
          <p:cNvSpPr>
            <a:spLocks noGrp="1"/>
          </p:cNvSpPr>
          <p:nvPr>
            <p:ph idx="1"/>
          </p:nvPr>
        </p:nvSpPr>
        <p:spPr>
          <a:xfrm>
            <a:off x="1097280" y="2153540"/>
            <a:ext cx="5720770" cy="3715554"/>
          </a:xfrm>
        </p:spPr>
        <p:txBody>
          <a:bodyPr>
            <a:normAutofit lnSpcReduction="10000"/>
          </a:bodyPr>
          <a:lstStyle/>
          <a:p>
            <a:pPr>
              <a:buFont typeface="Wingdings" panose="05000000000000000000" pitchFamily="2" charset="2"/>
              <a:buChar char="Ø"/>
            </a:pPr>
            <a:r>
              <a:rPr lang="en-IN" sz="18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The data is been given by a highly-confidential company and they gave it to us in an excel file. </a:t>
            </a:r>
          </a:p>
          <a:p>
            <a:pPr>
              <a:buFont typeface="Wingdings" panose="05000000000000000000" pitchFamily="2" charset="2"/>
              <a:buChar char="Ø"/>
            </a:pPr>
            <a:r>
              <a:rPr lang="en-IN" sz="18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They also had provided the problem statement by explaining what they need from us and also the required criteria to be satisfied.</a:t>
            </a:r>
          </a:p>
          <a:p>
            <a:pPr>
              <a:buFont typeface="Wingdings" panose="05000000000000000000" pitchFamily="2" charset="2"/>
              <a:buChar char="Ø"/>
            </a:pPr>
            <a:r>
              <a:rPr lang="en-IN" sz="18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Let’s check the data now. I have attached the </a:t>
            </a:r>
            <a:r>
              <a:rPr lang="en-IN" sz="1800" dirty="0" smtClean="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snippet </a:t>
            </a:r>
            <a:r>
              <a:rPr lang="en-IN" sz="180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rPr>
              <a:t>below to give an overview.</a:t>
            </a:r>
          </a:p>
          <a:p>
            <a:pPr>
              <a:spcBef>
                <a:spcPts val="1200"/>
              </a:spcBef>
              <a:buFont typeface="Wingdings" panose="05000000000000000000" pitchFamily="2" charset="2"/>
              <a:buChar char="Ø"/>
            </a:pPr>
            <a:r>
              <a:rPr lang="en-IN" sz="1800" dirty="0">
                <a:solidFill>
                  <a:schemeClr val="tx1"/>
                </a:solidFill>
                <a:effectLst/>
                <a:latin typeface="Bradley Hand ITC" panose="03070402050302030203" pitchFamily="66" charset="0"/>
                <a:ea typeface="Times New Roman" panose="02020603050405020304" pitchFamily="18" charset="0"/>
                <a:cs typeface="Times New Roman" panose="02020603050405020304" pitchFamily="18" charset="0"/>
              </a:rPr>
              <a:t>There are </a:t>
            </a:r>
            <a:r>
              <a:rPr lang="en-IN" sz="1800" dirty="0" smtClean="0">
                <a:solidFill>
                  <a:schemeClr val="tx1"/>
                </a:solidFill>
                <a:effectLst/>
                <a:latin typeface="Bradley Hand ITC" panose="03070402050302030203" pitchFamily="66" charset="0"/>
                <a:ea typeface="Times New Roman" panose="02020603050405020304" pitchFamily="18" charset="0"/>
                <a:cs typeface="Times New Roman" panose="02020603050405020304" pitchFamily="18" charset="0"/>
              </a:rPr>
              <a:t>total </a:t>
            </a:r>
            <a:r>
              <a:rPr lang="en-IN" sz="1800" dirty="0">
                <a:solidFill>
                  <a:schemeClr val="tx1"/>
                </a:solidFill>
                <a:effectLst/>
                <a:latin typeface="Bradley Hand ITC" panose="03070402050302030203" pitchFamily="66" charset="0"/>
                <a:ea typeface="Times New Roman" panose="02020603050405020304" pitchFamily="18" charset="0"/>
                <a:cs typeface="Times New Roman" panose="02020603050405020304" pitchFamily="18" charset="0"/>
              </a:rPr>
              <a:t>269 rows and 71 columns in this dataset</a:t>
            </a:r>
            <a:endParaRPr lang="en-IN" sz="1800" dirty="0">
              <a:solidFill>
                <a:schemeClr val="tx1"/>
              </a:solidFill>
              <a:effectLst/>
              <a:latin typeface="Bradley Hand ITC" panose="03070402050302030203" pitchFamily="66" charset="0"/>
              <a:ea typeface="Times New Roman" panose="02020603050405020304" pitchFamily="18" charset="0"/>
            </a:endParaRPr>
          </a:p>
          <a:p>
            <a:pPr>
              <a:spcBef>
                <a:spcPts val="1200"/>
              </a:spcBef>
              <a:buFont typeface="Wingdings" panose="05000000000000000000" pitchFamily="2" charset="2"/>
              <a:buChar char="Ø"/>
            </a:pPr>
            <a:r>
              <a:rPr lang="en-IN" sz="1800" dirty="0">
                <a:solidFill>
                  <a:schemeClr val="tx1"/>
                </a:solidFill>
                <a:effectLst/>
                <a:latin typeface="Bradley Hand ITC" panose="03070402050302030203" pitchFamily="66" charset="0"/>
                <a:ea typeface="Times New Roman" panose="02020603050405020304" pitchFamily="18" charset="0"/>
                <a:cs typeface="Times New Roman" panose="02020603050405020304" pitchFamily="18" charset="0"/>
              </a:rPr>
              <a:t>Our objective is to find the insights of the data and to do </a:t>
            </a:r>
            <a:r>
              <a:rPr lang="en-IN" sz="1800" dirty="0" smtClean="0">
                <a:solidFill>
                  <a:schemeClr val="tx1"/>
                </a:solidFill>
                <a:effectLst/>
                <a:latin typeface="Bradley Hand ITC" panose="03070402050302030203" pitchFamily="66" charset="0"/>
                <a:ea typeface="Times New Roman" panose="02020603050405020304" pitchFamily="18" charset="0"/>
                <a:cs typeface="Times New Roman" panose="02020603050405020304" pitchFamily="18" charset="0"/>
              </a:rPr>
              <a:t> </a:t>
            </a:r>
            <a:r>
              <a:rPr lang="en-IN" sz="1800" dirty="0">
                <a:solidFill>
                  <a:schemeClr val="tx1"/>
                </a:solidFill>
                <a:effectLst/>
                <a:latin typeface="Bradley Hand ITC" panose="03070402050302030203" pitchFamily="66" charset="0"/>
                <a:ea typeface="Times New Roman" panose="02020603050405020304" pitchFamily="18" charset="0"/>
                <a:cs typeface="Times New Roman" panose="02020603050405020304" pitchFamily="18" charset="0"/>
              </a:rPr>
              <a:t>data analysis.</a:t>
            </a:r>
            <a:endParaRPr lang="en-IN" sz="1800" dirty="0">
              <a:solidFill>
                <a:schemeClr val="tx1"/>
              </a:solidFill>
              <a:effectLst/>
              <a:latin typeface="Bradley Hand ITC" panose="03070402050302030203" pitchFamily="66" charset="0"/>
              <a:ea typeface="Times New Roman" panose="02020603050405020304" pitchFamily="18" charset="0"/>
            </a:endParaRPr>
          </a:p>
          <a:p>
            <a:pPr>
              <a:buFont typeface="Wingdings" panose="05000000000000000000" pitchFamily="2" charset="2"/>
              <a:buChar char="Ø"/>
            </a:pPr>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454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2425" y="585787"/>
            <a:ext cx="11487150" cy="5686425"/>
          </a:xfrm>
          <a:prstGeom prst="rect">
            <a:avLst/>
          </a:prstGeom>
        </p:spPr>
      </p:pic>
    </p:spTree>
    <p:extLst>
      <p:ext uri="{BB962C8B-B14F-4D97-AF65-F5344CB8AC3E}">
        <p14:creationId xmlns:p14="http://schemas.microsoft.com/office/powerpoint/2010/main" val="302180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56660-4827-49D3-8C44-E1FF0BA21E6B}"/>
              </a:ext>
            </a:extLst>
          </p:cNvPr>
          <p:cNvSpPr>
            <a:spLocks noGrp="1"/>
          </p:cNvSpPr>
          <p:nvPr>
            <p:ph type="title"/>
          </p:nvPr>
        </p:nvSpPr>
        <p:spPr>
          <a:xfrm>
            <a:off x="1097280" y="337352"/>
            <a:ext cx="10058400" cy="1400008"/>
          </a:xfrm>
        </p:spPr>
        <p:txBody>
          <a:bodyPr>
            <a:normAutofit fontScale="90000"/>
          </a:bodyPr>
          <a:lstStyle/>
          <a:p>
            <a:r>
              <a:rPr lang="en-IN" dirty="0" smtClean="0">
                <a:solidFill>
                  <a:schemeClr val="tx2">
                    <a:lumMod val="20000"/>
                    <a:lumOff val="80000"/>
                  </a:schemeClr>
                </a:solidFill>
                <a:effectLst/>
                <a:latin typeface="Bradley Hand ITC" panose="03070402050302030203" pitchFamily="66" charset="0"/>
                <a:ea typeface="Times New Roman" panose="02020603050405020304" pitchFamily="18" charset="0"/>
                <a:cs typeface="Times New Roman" panose="02020603050405020304" pitchFamily="18" charset="0"/>
              </a:rPr>
              <a:t>HARDWARE, </a:t>
            </a:r>
            <a:r>
              <a:rPr lang="en-IN" dirty="0">
                <a:solidFill>
                  <a:schemeClr val="tx2">
                    <a:lumMod val="20000"/>
                    <a:lumOff val="80000"/>
                  </a:schemeClr>
                </a:solidFill>
                <a:effectLst/>
                <a:latin typeface="Bradley Hand ITC" panose="03070402050302030203" pitchFamily="66" charset="0"/>
                <a:ea typeface="Times New Roman" panose="02020603050405020304" pitchFamily="18" charset="0"/>
                <a:cs typeface="Times New Roman" panose="02020603050405020304" pitchFamily="18" charset="0"/>
              </a:rPr>
              <a:t>SOFTWARE </a:t>
            </a:r>
            <a:r>
              <a:rPr lang="en-IN" dirty="0" smtClean="0">
                <a:solidFill>
                  <a:schemeClr val="tx2">
                    <a:lumMod val="20000"/>
                    <a:lumOff val="80000"/>
                  </a:schemeClr>
                </a:solidFill>
                <a:effectLst/>
                <a:latin typeface="Bradley Hand ITC" panose="03070402050302030203" pitchFamily="66" charset="0"/>
                <a:ea typeface="Times New Roman" panose="02020603050405020304" pitchFamily="18" charset="0"/>
                <a:cs typeface="Times New Roman" panose="02020603050405020304" pitchFamily="18" charset="0"/>
              </a:rPr>
              <a:t>AND LIBRARY REQUIREMENTS </a:t>
            </a:r>
            <a:r>
              <a:rPr lang="en-IN" sz="3200" dirty="0">
                <a:effectLst/>
                <a:latin typeface="Times New Roman" panose="02020603050405020304" pitchFamily="18" charset="0"/>
                <a:ea typeface="Times New Roman" panose="02020603050405020304" pitchFamily="18" charset="0"/>
              </a:rPr>
              <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xmlns="" id="{8306FBE2-BAE1-4132-8501-999B57DD4BDE}"/>
              </a:ext>
            </a:extLst>
          </p:cNvPr>
          <p:cNvSpPr>
            <a:spLocks noGrp="1"/>
          </p:cNvSpPr>
          <p:nvPr>
            <p:ph idx="1"/>
          </p:nvPr>
        </p:nvSpPr>
        <p:spPr>
          <a:xfrm>
            <a:off x="991860" y="1748470"/>
            <a:ext cx="8534400" cy="3934483"/>
          </a:xfrm>
        </p:spPr>
        <p:txBody>
          <a:bodyPr>
            <a:normAutofit fontScale="85000" lnSpcReduction="20000"/>
          </a:bodyPr>
          <a:lstStyle/>
          <a:p>
            <a:r>
              <a:rPr lang="en-IN" sz="2100" dirty="0">
                <a:solidFill>
                  <a:schemeClr val="tx2">
                    <a:lumMod val="20000"/>
                    <a:lumOff val="80000"/>
                  </a:schemeClr>
                </a:solidFill>
                <a:effectLst/>
                <a:latin typeface="Bradley Hand ITC" panose="03070402050302030203" pitchFamily="66" charset="0"/>
                <a:ea typeface="Calibri" panose="020F0502020204030204" pitchFamily="34" charset="0"/>
              </a:rPr>
              <a:t>For doing this project, the hardware used is a laptop with high end specification and a stable internet connection. While coming to software part, I had used anaconda navigator and in that I have used </a:t>
            </a:r>
            <a:r>
              <a:rPr lang="en-IN" sz="2100" b="1" dirty="0">
                <a:solidFill>
                  <a:schemeClr val="tx2">
                    <a:lumMod val="20000"/>
                    <a:lumOff val="80000"/>
                  </a:schemeClr>
                </a:solidFill>
                <a:effectLst/>
                <a:latin typeface="Bradley Hand ITC" panose="03070402050302030203" pitchFamily="66" charset="0"/>
                <a:ea typeface="Calibri" panose="020F0502020204030204" pitchFamily="34" charset="0"/>
              </a:rPr>
              <a:t>Jupyter notebook </a:t>
            </a:r>
            <a:r>
              <a:rPr lang="en-IN" sz="2100" dirty="0">
                <a:solidFill>
                  <a:schemeClr val="tx2">
                    <a:lumMod val="20000"/>
                    <a:lumOff val="80000"/>
                  </a:schemeClr>
                </a:solidFill>
                <a:effectLst/>
                <a:latin typeface="Bradley Hand ITC" panose="03070402050302030203" pitchFamily="66" charset="0"/>
                <a:ea typeface="Calibri" panose="020F0502020204030204" pitchFamily="34" charset="0"/>
              </a:rPr>
              <a:t>to do my python programming and analysis. </a:t>
            </a:r>
          </a:p>
          <a:p>
            <a:pPr>
              <a:spcBef>
                <a:spcPts val="1200"/>
              </a:spcBef>
            </a:pPr>
            <a:r>
              <a:rPr lang="en-IN" sz="2100" dirty="0">
                <a:solidFill>
                  <a:schemeClr val="tx2">
                    <a:lumMod val="20000"/>
                    <a:lumOff val="80000"/>
                  </a:schemeClr>
                </a:solidFill>
                <a:effectLst/>
                <a:latin typeface="Bradley Hand ITC" panose="03070402050302030203" pitchFamily="66" charset="0"/>
                <a:ea typeface="Times New Roman" panose="02020603050405020304" pitchFamily="18" charset="0"/>
                <a:cs typeface="Times New Roman" panose="02020603050405020304" pitchFamily="18" charset="0"/>
              </a:rPr>
              <a:t>For using an excel file, Microsoft excel is needed. In Jupyter notebook, I had used lots of python libraries to carry out this project and I have mentioned below with proper justification</a:t>
            </a:r>
            <a:r>
              <a:rPr lang="en-IN" sz="2100" dirty="0" smtClean="0">
                <a:solidFill>
                  <a:schemeClr val="tx2">
                    <a:lumMod val="20000"/>
                    <a:lumOff val="80000"/>
                  </a:schemeClr>
                </a:solidFill>
                <a:effectLst/>
                <a:latin typeface="Bradley Hand ITC" panose="03070402050302030203" pitchFamily="66" charset="0"/>
                <a:ea typeface="Times New Roman" panose="02020603050405020304" pitchFamily="18" charset="0"/>
                <a:cs typeface="Times New Roman" panose="02020603050405020304" pitchFamily="18" charset="0"/>
              </a:rPr>
              <a:t>:</a:t>
            </a:r>
            <a:r>
              <a:rPr lang="en-IN" sz="2100" dirty="0">
                <a:solidFill>
                  <a:schemeClr val="tx2">
                    <a:lumMod val="20000"/>
                    <a:lumOff val="80000"/>
                  </a:schemeClr>
                </a:solidFill>
                <a:effectLst/>
                <a:latin typeface="Bradley Hand ITC" panose="03070402050302030203" pitchFamily="66" charset="0"/>
                <a:ea typeface="Calibri" panose="020F0502020204030204" pitchFamily="34" charset="0"/>
              </a:rPr>
              <a:t> </a:t>
            </a:r>
          </a:p>
          <a:p>
            <a:r>
              <a:rPr lang="en-IN" sz="2100" dirty="0">
                <a:solidFill>
                  <a:schemeClr val="tx2">
                    <a:lumMod val="20000"/>
                    <a:lumOff val="80000"/>
                  </a:schemeClr>
                </a:solidFill>
                <a:effectLst/>
                <a:latin typeface="Bradley Hand ITC" panose="03070402050302030203" pitchFamily="66" charset="0"/>
                <a:ea typeface="Calibri" panose="020F0502020204030204" pitchFamily="34" charset="0"/>
              </a:rPr>
              <a:t>1. Pandas- a library which is used to read the data, visualisation and analysis of data. </a:t>
            </a:r>
          </a:p>
          <a:p>
            <a:r>
              <a:rPr lang="en-IN" sz="2100" dirty="0">
                <a:solidFill>
                  <a:schemeClr val="tx2">
                    <a:lumMod val="20000"/>
                    <a:lumOff val="80000"/>
                  </a:schemeClr>
                </a:solidFill>
                <a:effectLst/>
                <a:latin typeface="Bradley Hand ITC" panose="03070402050302030203" pitchFamily="66" charset="0"/>
                <a:ea typeface="Calibri" panose="020F0502020204030204" pitchFamily="34" charset="0"/>
              </a:rPr>
              <a:t>2. NumPy- used for working with array and various mathematical techniques. </a:t>
            </a:r>
          </a:p>
          <a:p>
            <a:r>
              <a:rPr lang="en-IN" sz="2100" dirty="0">
                <a:solidFill>
                  <a:schemeClr val="tx2">
                    <a:lumMod val="20000"/>
                    <a:lumOff val="80000"/>
                  </a:schemeClr>
                </a:solidFill>
                <a:effectLst/>
                <a:latin typeface="Bradley Hand ITC" panose="03070402050302030203" pitchFamily="66" charset="0"/>
                <a:ea typeface="Calibri" panose="020F0502020204030204" pitchFamily="34" charset="0"/>
              </a:rPr>
              <a:t>3. Seaborn- visualization tool for plotting different types of plot. </a:t>
            </a:r>
          </a:p>
          <a:p>
            <a:pPr>
              <a:spcBef>
                <a:spcPts val="1200"/>
              </a:spcBef>
            </a:pPr>
            <a:r>
              <a:rPr lang="en-IN" sz="2100" dirty="0">
                <a:solidFill>
                  <a:schemeClr val="tx2">
                    <a:lumMod val="20000"/>
                    <a:lumOff val="80000"/>
                  </a:schemeClr>
                </a:solidFill>
                <a:effectLst/>
                <a:latin typeface="Bradley Hand ITC" panose="03070402050302030203" pitchFamily="66" charset="0"/>
                <a:ea typeface="Times New Roman" panose="02020603050405020304" pitchFamily="18" charset="0"/>
                <a:cs typeface="Times New Roman" panose="02020603050405020304" pitchFamily="18" charset="0"/>
              </a:rPr>
              <a:t>4. Matplotlib- It provides an object-oriented API for embedding plots into applications.</a:t>
            </a:r>
            <a:endParaRPr lang="en-IN" sz="2100" dirty="0">
              <a:solidFill>
                <a:schemeClr val="tx2">
                  <a:lumMod val="20000"/>
                  <a:lumOff val="80000"/>
                </a:schemeClr>
              </a:solidFill>
              <a:effectLst/>
              <a:latin typeface="Bradley Hand ITC" panose="03070402050302030203" pitchFamily="66"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3514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98514-C92E-4777-8683-7E69367633DC}"/>
              </a:ext>
            </a:extLst>
          </p:cNvPr>
          <p:cNvSpPr>
            <a:spLocks noGrp="1"/>
          </p:cNvSpPr>
          <p:nvPr>
            <p:ph type="title"/>
          </p:nvPr>
        </p:nvSpPr>
        <p:spPr>
          <a:xfrm>
            <a:off x="1097280" y="286604"/>
            <a:ext cx="10058400" cy="858616"/>
          </a:xfrm>
        </p:spPr>
        <p:txBody>
          <a:bodyPr>
            <a:normAutofit/>
          </a:bodyPr>
          <a:lstStyle/>
          <a:p>
            <a:r>
              <a:rPr lang="en-US" sz="3200" dirty="0">
                <a:solidFill>
                  <a:schemeClr val="tx1"/>
                </a:solidFill>
                <a:latin typeface="Bradley Hand ITC" panose="03070402050302030203" pitchFamily="66" charset="0"/>
              </a:rPr>
              <a:t>DATA ANALYSIS</a:t>
            </a:r>
            <a:endParaRPr lang="en-IN" sz="3200" dirty="0">
              <a:solidFill>
                <a:schemeClr val="tx1"/>
              </a:solidFill>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0AAD2962-28D3-42D1-B412-A9D98A5A8A42}"/>
              </a:ext>
            </a:extLst>
          </p:cNvPr>
          <p:cNvSpPr>
            <a:spLocks noGrp="1"/>
          </p:cNvSpPr>
          <p:nvPr>
            <p:ph idx="1"/>
          </p:nvPr>
        </p:nvSpPr>
        <p:spPr>
          <a:xfrm>
            <a:off x="242699" y="4402578"/>
            <a:ext cx="10283893" cy="1714344"/>
          </a:xfrm>
        </p:spPr>
        <p:txBody>
          <a:bodyPr/>
          <a:lstStyle/>
          <a:p>
            <a:r>
              <a:rPr lang="en-IN" sz="1800" dirty="0">
                <a:solidFill>
                  <a:schemeClr val="tx2">
                    <a:lumMod val="20000"/>
                    <a:lumOff val="80000"/>
                  </a:schemeClr>
                </a:solidFill>
                <a:effectLst/>
                <a:latin typeface="Bradley Hand ITC" panose="03070402050302030203" pitchFamily="66" charset="0"/>
                <a:ea typeface="Times New Roman" panose="02020603050405020304" pitchFamily="18" charset="0"/>
                <a:cs typeface="Times New Roman" panose="02020603050405020304" pitchFamily="18" charset="0"/>
              </a:rPr>
              <a:t>There are no null values in this dataset and 70 columns are of object datatype and only 1 column is of </a:t>
            </a:r>
            <a:r>
              <a:rPr lang="en-IN" sz="1800" dirty="0" smtClean="0">
                <a:solidFill>
                  <a:schemeClr val="tx2">
                    <a:lumMod val="20000"/>
                    <a:lumOff val="80000"/>
                  </a:schemeClr>
                </a:solidFill>
                <a:effectLst/>
                <a:latin typeface="Bradley Hand ITC" panose="03070402050302030203" pitchFamily="66" charset="0"/>
                <a:ea typeface="Times New Roman" panose="02020603050405020304" pitchFamily="18" charset="0"/>
                <a:cs typeface="Times New Roman" panose="02020603050405020304" pitchFamily="18" charset="0"/>
              </a:rPr>
              <a:t>int64 </a:t>
            </a:r>
            <a:r>
              <a:rPr lang="en-IN" sz="1800" dirty="0">
                <a:solidFill>
                  <a:schemeClr val="tx2">
                    <a:lumMod val="20000"/>
                    <a:lumOff val="80000"/>
                  </a:schemeClr>
                </a:solidFill>
                <a:effectLst/>
                <a:latin typeface="Bradley Hand ITC" panose="03070402050302030203" pitchFamily="66" charset="0"/>
                <a:ea typeface="Times New Roman" panose="02020603050405020304" pitchFamily="18" charset="0"/>
                <a:cs typeface="Times New Roman" panose="02020603050405020304" pitchFamily="18" charset="0"/>
              </a:rPr>
              <a:t>data type</a:t>
            </a:r>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t>
            </a:r>
            <a:endParaRPr lang="en-IN" sz="2400" dirty="0">
              <a:effectLst/>
              <a:latin typeface="Georgia" panose="02040502050405020303" pitchFamily="18" charset="0"/>
              <a:ea typeface="Times New Roman" panose="02020603050405020304" pitchFamily="18" charset="0"/>
            </a:endParaRPr>
          </a:p>
          <a:p>
            <a:endParaRPr lang="en-IN" dirty="0"/>
          </a:p>
        </p:txBody>
      </p:sp>
      <p:pic>
        <p:nvPicPr>
          <p:cNvPr id="5" name="Picture 4"/>
          <p:cNvPicPr>
            <a:picLocks noChangeAspect="1"/>
          </p:cNvPicPr>
          <p:nvPr/>
        </p:nvPicPr>
        <p:blipFill>
          <a:blip r:embed="rId2"/>
          <a:stretch>
            <a:fillRect/>
          </a:stretch>
        </p:blipFill>
        <p:spPr>
          <a:xfrm>
            <a:off x="2922973" y="1944435"/>
            <a:ext cx="5286375" cy="2114550"/>
          </a:xfrm>
          <a:prstGeom prst="rect">
            <a:avLst/>
          </a:prstGeom>
        </p:spPr>
      </p:pic>
    </p:spTree>
    <p:extLst>
      <p:ext uri="{BB962C8B-B14F-4D97-AF65-F5344CB8AC3E}">
        <p14:creationId xmlns:p14="http://schemas.microsoft.com/office/powerpoint/2010/main" val="317829857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254</TotalTime>
  <Words>800</Words>
  <Application>Microsoft Office PowerPoint</Application>
  <PresentationFormat>Widescreen</PresentationFormat>
  <Paragraphs>59</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Bradley Hand ITC</vt:lpstr>
      <vt:lpstr>Calibri</vt:lpstr>
      <vt:lpstr>Century Gothic</vt:lpstr>
      <vt:lpstr>Georgia</vt:lpstr>
      <vt:lpstr>Times New Roman</vt:lpstr>
      <vt:lpstr>Wingdings</vt:lpstr>
      <vt:lpstr>Wingdings 3</vt:lpstr>
      <vt:lpstr>Slice</vt:lpstr>
      <vt:lpstr>CUSTOMER RETENTIONS IN ECOMMERCE WEBSITES AVAILABLE IN INDIA </vt:lpstr>
      <vt:lpstr>INTRODUCTION</vt:lpstr>
      <vt:lpstr> </vt:lpstr>
      <vt:lpstr>objectives for the Problem Undertaken  </vt:lpstr>
      <vt:lpstr>Diagrammatic Representation of Customer Retention </vt:lpstr>
      <vt:lpstr>Data Sources and their formats </vt:lpstr>
      <vt:lpstr>PowerPoint Presentation</vt:lpstr>
      <vt:lpstr>HARDWARE, SOFTWARE AND LIBRARY REQUIREMENTS  </vt:lpstr>
      <vt:lpstr>DATA ANALYSIS</vt:lpstr>
      <vt:lpstr>PowerPoint Presentation</vt:lpstr>
      <vt:lpstr>Analysis of website feedbacks obtained </vt:lpstr>
      <vt:lpstr>PowerPoint Presentation</vt:lpstr>
      <vt:lpstr>PowerPoint Presentation</vt:lpstr>
      <vt:lpstr>PowerPoint Presentation</vt:lpstr>
      <vt:lpstr>Observations for positive data</vt:lpstr>
      <vt:lpstr>PowerPoint Presentation</vt:lpstr>
      <vt:lpstr>Observations for negative data</vt:lpstr>
      <vt:lpstr>DATA VISUALIZATION</vt:lpstr>
      <vt:lpstr>PowerPoint Presentation</vt:lpstr>
      <vt:lpstr>PowerPoint Presentation</vt:lpstr>
      <vt:lpstr>PowerPoint Presentation</vt:lpstr>
      <vt:lpstr>  Observations from the count plot</vt:lpstr>
      <vt:lpstr>PowerPoint Presentation</vt:lpstr>
      <vt:lpstr>PowerPoint Presentation</vt:lpstr>
      <vt:lpstr>Count plot for gender</vt:lpstr>
      <vt:lpstr>PowerPoint Presentation</vt:lpstr>
      <vt:lpstr>Observations</vt:lpstr>
      <vt:lpstr>Website Vs People count for negative feedback</vt:lpstr>
      <vt:lpstr>PowerPoint Presentation</vt:lpstr>
      <vt:lpstr>PowerPoint Presentation</vt:lpstr>
      <vt:lpstr>Observations</vt:lpstr>
      <vt:lpstr>Other informative Visualizations</vt:lpstr>
      <vt:lpstr>PowerPoint Presentation</vt:lpstr>
      <vt:lpstr>PowerPoint Presentation</vt:lpstr>
      <vt:lpstr>Feature wise comparison from positive feedback data frame and plotting bar plot</vt:lpstr>
      <vt:lpstr>PowerPoint Presentation</vt:lpstr>
      <vt:lpstr>Observations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shukla</dc:creator>
  <cp:lastModifiedBy>akash shukla</cp:lastModifiedBy>
  <cp:revision>16</cp:revision>
  <dcterms:created xsi:type="dcterms:W3CDTF">2021-05-21T06:22:27Z</dcterms:created>
  <dcterms:modified xsi:type="dcterms:W3CDTF">2021-05-22T13:02:46Z</dcterms:modified>
</cp:coreProperties>
</file>